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mfortaa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3XxWMvMHKo3CsoKPQ84wpfKa0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418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487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9775" y="2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7"/>
          <p:cNvSpPr txBox="1"/>
          <p:nvPr/>
        </p:nvSpPr>
        <p:spPr>
          <a:xfrm>
            <a:off x="914400" y="1271250"/>
            <a:ext cx="7315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49" y="450150"/>
            <a:ext cx="4616223" cy="4090800"/>
          </a:xfrm>
        </p:spPr>
        <p:txBody>
          <a:bodyPr/>
          <a:lstStyle/>
          <a:p>
            <a:r>
              <a:rPr lang="ru-RU" dirty="0" smtClean="0"/>
              <a:t>Декоративне оздоблення </a:t>
            </a:r>
            <a:r>
              <a:rPr lang="ru-RU" dirty="0" smtClean="0"/>
              <a:t>костюму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" y="0"/>
            <a:ext cx="34332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3785314" y="342642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вишивкою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3785325" y="1363494"/>
            <a:ext cx="48318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Вишивка</a:t>
            </a: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 – один із видів народного декоративного мистецтва. Це орнаментальне або сюжетне зображення  на тканині, шкірі, виконане ручними або машинними швами.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На данній моделі забражена вишивка чорною ниткою у вигляді рослинного візерунку.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1"/>
          <p:cNvSpPr txBox="1"/>
          <p:nvPr/>
        </p:nvSpPr>
        <p:spPr>
          <a:xfrm flipH="1">
            <a:off x="5312985" y="157387"/>
            <a:ext cx="4737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1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хутром</a:t>
            </a: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571593" y="853638"/>
            <a:ext cx="33252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 b="1">
                <a:latin typeface="Comfortaa"/>
                <a:ea typeface="Comfortaa"/>
                <a:cs typeface="Comfortaa"/>
                <a:sym typeface="Comfortaa"/>
              </a:rPr>
              <a:t>Хутро</a:t>
            </a:r>
            <a:r>
              <a:rPr lang="ru-UA">
                <a:latin typeface="Comfortaa"/>
                <a:ea typeface="Comfortaa"/>
                <a:cs typeface="Comfortaa"/>
                <a:sym typeface="Comfortaa"/>
              </a:rPr>
              <a:t> — густий дрібний волосяний покрив звірів, а також шкури хутрових звірів, які йдуть на виготовлення одягу. До виробів, які оздоблюються хутром з усіма властивими для нього перевагами можна віднести одяг, наприклад, светри, жилети, куртки, пальто або верхні плаття.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>
                <a:latin typeface="Comfortaa"/>
                <a:ea typeface="Comfortaa"/>
                <a:cs typeface="Comfortaa"/>
                <a:sym typeface="Comfortaa"/>
              </a:rPr>
              <a:t>Модель сукні оздоблена міні кульками із натурального хутра пришитих у шахматному порядку.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50" y="0"/>
            <a:ext cx="50342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/>
        </p:nvSpPr>
        <p:spPr>
          <a:xfrm>
            <a:off x="5105498" y="188622"/>
            <a:ext cx="4830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18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оздоблювальною строч</a:t>
            </a: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кою</a:t>
            </a:r>
            <a:endParaRPr sz="18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 flipH="1">
            <a:off x="5105498" y="1262000"/>
            <a:ext cx="3849900" cy="2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600" b="1">
                <a:latin typeface="Comfortaa"/>
                <a:ea typeface="Comfortaa"/>
                <a:cs typeface="Comfortaa"/>
                <a:sym typeface="Comfortaa"/>
              </a:rPr>
              <a:t>Оздоблювальна строчка</a:t>
            </a:r>
            <a:r>
              <a:rPr lang="ru-UA" sz="1600">
                <a:latin typeface="Comfortaa"/>
                <a:ea typeface="Comfortaa"/>
                <a:cs typeface="Comfortaa"/>
                <a:sym typeface="Comfortaa"/>
              </a:rPr>
              <a:t> - це строчка, яка підкреслює краї деталей та   шви роблячи їх більш помітними.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600">
                <a:latin typeface="Comfortaa"/>
                <a:ea typeface="Comfortaa"/>
                <a:cs typeface="Comfortaa"/>
                <a:sym typeface="Comfortaa"/>
              </a:rPr>
              <a:t>Модель костюма оздоблена машинними строчками, виконаними темнішими за колір основної тканини нитками.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4" name="Google Shape;14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84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" y="0"/>
            <a:ext cx="34152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 txBox="1"/>
          <p:nvPr/>
        </p:nvSpPr>
        <p:spPr>
          <a:xfrm>
            <a:off x="3785314" y="342642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оксамитом</a:t>
            </a:r>
            <a:endParaRPr sz="19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3785325" y="1007425"/>
            <a:ext cx="48600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Оксамит </a:t>
            </a: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— тканина з натурального шовку або хімічного волокна з густим розрізним ворсом на лицьовому боці. Довжина ворсу  звичайно 1–2 мм. Основа оксамиту, як правило, бавовняна. Оксамит використовують для пошиття одягу, для оздоблення та з декоративною метою.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Моделі сукні оздобленням слугують деталі-вставки із оксамиту.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4"/>
          <p:cNvSpPr txBox="1"/>
          <p:nvPr/>
        </p:nvSpPr>
        <p:spPr>
          <a:xfrm>
            <a:off x="3571570" y="342541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складами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 плісе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9" name="Google Shape;1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34316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4"/>
          <p:cNvSpPr txBox="1"/>
          <p:nvPr/>
        </p:nvSpPr>
        <p:spPr>
          <a:xfrm>
            <a:off x="3785325" y="1094100"/>
            <a:ext cx="49266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 b="1">
                <a:latin typeface="Comfortaa"/>
                <a:ea typeface="Comfortaa"/>
                <a:cs typeface="Comfortaa"/>
                <a:sym typeface="Comfortaa"/>
              </a:rPr>
              <a:t>Плісе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 - це склади, які виконуються на спеціальному обладнанні. Стійкість плісе залежить від складу волокон тканини. Тканини з натуральних волокон (лляні, бавовняні, шерстяні, шовкові) і хімічні волокна з целюлози (віскоза, ацетат) тримають плісе нетривалий час. Найкраща фіксація складок плісе на тканинах із синтетичних волокон, наприклад поліефір або суміш волокон з поліефіром.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Модель сукні по всій площині оздоблена дрібними складами плісе.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3785314" y="342642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бахромою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-8"/>
            <a:ext cx="34181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/>
        </p:nvSpPr>
        <p:spPr>
          <a:xfrm>
            <a:off x="3785326" y="1145037"/>
            <a:ext cx="48414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Бахрома </a:t>
            </a: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 — це вид тасьми з нитками, які звисають з одного боку. Використовується в якості оздоблення по краях деталей одягу. . Проявляється бахрома на краю коміра та пілочки.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973491" y="1617461"/>
            <a:ext cx="7197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5000">
                <a:latin typeface="Comfortaa"/>
                <a:ea typeface="Comfortaa"/>
                <a:cs typeface="Comfortaa"/>
                <a:sym typeface="Comfortaa"/>
              </a:rPr>
              <a:t>Дякую за увагу </a:t>
            </a:r>
            <a:endParaRPr sz="5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43" y="1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 flipH="1">
            <a:off x="3385051" y="483682"/>
            <a:ext cx="591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зборками</a:t>
            </a:r>
            <a:endParaRPr sz="20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3947550" y="1255547"/>
            <a:ext cx="4794600" cy="2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UA" sz="1700" b="1">
                <a:latin typeface="Comfortaa"/>
                <a:ea typeface="Comfortaa"/>
                <a:cs typeface="Comfortaa"/>
                <a:sym typeface="Comfortaa"/>
              </a:rPr>
              <a:t>Зборки </a:t>
            </a:r>
            <a:r>
              <a:rPr lang="ru-UA" sz="1700">
                <a:latin typeface="Comfortaa"/>
                <a:ea typeface="Comfortaa"/>
                <a:cs typeface="Comfortaa"/>
                <a:sym typeface="Comfortaa"/>
              </a:rPr>
              <a:t>– частина одягу, що представляє собою дрібні м'які складки, які утворюються при прошиванні тканини дрібними стібками і подальшому стягуванні її ниткою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UA" sz="1700">
                <a:latin typeface="Comfortaa"/>
                <a:ea typeface="Comfortaa"/>
                <a:cs typeface="Comfortaa"/>
                <a:sym typeface="Comfortaa"/>
              </a:rPr>
              <a:t>Данна модель збагачена зборками в плечовій частині, асиметрично спереду та по низу виробу.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48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0"/>
            <a:ext cx="37766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3785324" y="342651"/>
            <a:ext cx="535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бантом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3"/>
          <p:cNvSpPr txBox="1"/>
          <p:nvPr/>
        </p:nvSpPr>
        <p:spPr>
          <a:xfrm flipH="1">
            <a:off x="4237575" y="1104271"/>
            <a:ext cx="44541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UA" sz="18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Бант</a:t>
            </a:r>
            <a:r>
              <a:rPr lang="ru-UA" sz="1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– це прикраса у вигляді пишного вузла з стрічки або шнура. Застосовується як для головних уборів, волосся, так і для елементів одягу.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Розташований бант у костюмі на лінії горловини.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33" y="2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3785332" y="305478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ґудзиками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785315" y="1056705"/>
            <a:ext cx="4776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UA" sz="15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Ґудзик</a:t>
            </a:r>
            <a:r>
              <a:rPr lang="ru-UA" sz="15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— 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один із видів фурнітури</a:t>
            </a:r>
            <a:r>
              <a:rPr lang="ru-UA" sz="15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який використовується для фіксації в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илогів</a:t>
            </a:r>
            <a:r>
              <a:rPr lang="ru-UA" sz="15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коміра, манжет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UA" sz="15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тощо.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При підбиранні гудзиків до тієї чи іншої тканини слід взяти до уваги їх поєднання. Гудзики не повинні бути ні дуже великими, ні надто малими. Розташування гудзиків на одязі визначається модою і залежить від розміру виробу, того, які деталі застосовуються, їх величина і форма. Іноді гудзики розташовують в один ряд (однобортна застібка), іноді - в два (двобортна).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3785314" y="342642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китицями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785334" y="1204090"/>
            <a:ext cx="4755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UA" sz="18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Китиця</a:t>
            </a:r>
            <a:r>
              <a:rPr lang="ru-UA" sz="1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– це прикраса у вигляді жмутка ниток, шнурків і т. ін., зв'язаних з одного кінця докупи. Використовується для оздоблення головних уборів, суконь, поясів. </a:t>
            </a:r>
            <a:endParaRPr sz="1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На рисунку зображено китиці по лініях низу спідниці та ліфа.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3785314" y="342642"/>
            <a:ext cx="585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об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’ємними </a:t>
            </a: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квітами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3785325" y="1298525"/>
            <a:ext cx="51093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Для створення </a:t>
            </a: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квіткових композицій</a:t>
            </a: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 може використовуватися один тип тканини або скомбіновані клапті.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Практично неможливо відрізнити від натуральних рослин.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На моделі зображенно плащ з нашитими різнокольоровими квітковими композиціями.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" y="0"/>
            <a:ext cx="30364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/>
          <p:nvPr/>
        </p:nvSpPr>
        <p:spPr>
          <a:xfrm>
            <a:off x="3082189" y="350972"/>
            <a:ext cx="58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воланом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3489760" y="1177984"/>
            <a:ext cx="5035500" cy="3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Волан </a:t>
            </a: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– це відлітна деталь в одязі, виконана у вигляді широкої смуги матеріалу, з'єднаної з виробом по краю однієї поздовжньою стороною, конструкція якої забезпечує утворення хвилеподібного вільного краю.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>
                <a:latin typeface="Comfortaa"/>
                <a:ea typeface="Comfortaa"/>
                <a:cs typeface="Comfortaa"/>
                <a:sym typeface="Comfortaa"/>
              </a:rPr>
              <a:t>На моделі зображено волан перебілтшених розмірів який розмішений в верхньому зрізі  і переміщується на рукав.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0"/>
            <a:ext cx="354799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 txBox="1"/>
          <p:nvPr/>
        </p:nvSpPr>
        <p:spPr>
          <a:xfrm>
            <a:off x="3785324" y="342651"/>
            <a:ext cx="5358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бісером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 та </a:t>
            </a:r>
            <a:r>
              <a:rPr lang="ru-UA" sz="20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кам</a:t>
            </a:r>
            <a:r>
              <a:rPr lang="ru-UA" sz="2000" b="1">
                <a:latin typeface="Comfortaa"/>
                <a:ea typeface="Comfortaa"/>
                <a:cs typeface="Comfortaa"/>
                <a:sym typeface="Comfortaa"/>
              </a:rPr>
              <a:t>інням</a:t>
            </a:r>
            <a:endParaRPr sz="2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4131684" y="1143057"/>
            <a:ext cx="4665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 b="1">
                <a:latin typeface="Comfortaa"/>
                <a:ea typeface="Comfortaa"/>
                <a:cs typeface="Comfortaa"/>
                <a:sym typeface="Comfortaa"/>
              </a:rPr>
              <a:t>Художня вишивка бісером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 – це вишивка по вільному контуру, що дає змогу виконувати орнаменти з плавними лініями, причому бісер вкладається за контурами нанесеного рисунка.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500" b="1">
                <a:latin typeface="Comfortaa"/>
                <a:ea typeface="Comfortaa"/>
                <a:cs typeface="Comfortaa"/>
                <a:sym typeface="Comfortaa"/>
              </a:rPr>
              <a:t>Дорогоцінне каміння</a:t>
            </a:r>
            <a:r>
              <a:rPr lang="ru-UA" sz="1500">
                <a:latin typeface="Comfortaa"/>
                <a:ea typeface="Comfortaa"/>
                <a:cs typeface="Comfortaa"/>
                <a:sym typeface="Comfortaa"/>
              </a:rPr>
              <a:t> в першу чергу асоціюються з розкішшю і багатством. Саме тому тканинні вироби, прикрашені цими декоративними елементами, завжди виглядають по-справжньому розкішно. Але каміння придатне не тільки для прикраси витончених суконь. Сьогодні ці оздоблювальні матеріали використовують і на строгих костюмах, і на денімі.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5507250" y="206039"/>
            <a:ext cx="3174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UA" sz="18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Декорування костюма аплікац</a:t>
            </a:r>
            <a:r>
              <a:rPr lang="ru-UA" sz="1800" b="1">
                <a:latin typeface="Comfortaa"/>
                <a:ea typeface="Comfortaa"/>
                <a:cs typeface="Comfortaa"/>
                <a:sym typeface="Comfortaa"/>
              </a:rPr>
              <a:t>ією </a:t>
            </a:r>
            <a:endParaRPr sz="18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5507258" y="1260994"/>
            <a:ext cx="334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 b="1">
                <a:latin typeface="Comfortaa"/>
                <a:ea typeface="Comfortaa"/>
                <a:cs typeface="Comfortaa"/>
                <a:sym typeface="Comfortaa"/>
              </a:rPr>
              <a:t>Аплікація</a:t>
            </a:r>
            <a:r>
              <a:rPr lang="ru-UA">
                <a:latin typeface="Comfortaa"/>
                <a:ea typeface="Comfortaa"/>
                <a:cs typeface="Comfortaa"/>
                <a:sym typeface="Comfortaa"/>
              </a:rPr>
              <a:t> – це один із різновидів декоративно-ужиткового мистецтва; спосіб оздоблення одягу за допомогою наклеювання або нашивання на поверхню майбутнього виробу окремих деталей з різноманітних матеріалів (тканин, шкіри, шнурів тощо).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UA">
                <a:latin typeface="Comfortaa"/>
                <a:ea typeface="Comfortaa"/>
                <a:cs typeface="Comfortaa"/>
                <a:sym typeface="Comfortaa"/>
              </a:rPr>
              <a:t>На корсеті та по низу плаття зображео аплікацію у вигляді нашитих золотих колосків.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Экран (16:9)</PresentationFormat>
  <Paragraphs>44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Comfortaa</vt:lpstr>
      <vt:lpstr>simple-light-2</vt:lpstr>
      <vt:lpstr>Декоративне оздоблення костюму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Декоративне оздоблення костюма</dc:title>
  <cp:lastModifiedBy>Admin</cp:lastModifiedBy>
  <cp:revision>3</cp:revision>
  <dcterms:modified xsi:type="dcterms:W3CDTF">2022-02-07T11:09:29Z</dcterms:modified>
</cp:coreProperties>
</file>