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Roboto Mono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Cu1JVrIEiup/UvpFAvks2irDM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346" y="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57556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631aa2fb20f059a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631aa2fb20f059a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631aa2fb20f059a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631aa2fb20f059a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631aa2fb20f059a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631aa2fb20f059a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631aa2fb20f059a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631aa2fb20f059a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631aa2fb20f059a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631aa2fb20f059a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631aa2fb20f059a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631aa2fb20f059a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631aa2fb20f059a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631aa2fb20f059a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a7381fc6a40d26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a7381fc6a40d26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22f0c84337ec26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22f0c84337ec26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22f0c84337ec26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22f0c84337ec26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631aa2fb20f059a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631aa2fb20f059a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631aa2fb20f059a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631aa2fb20f059a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631aa2fb20f059a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631aa2fb20f059a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ло-заголовок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пись">
  <p:cSld name="CAPTION_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два столбца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дин столбец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ная мысль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 и описание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7" y="0"/>
            <a:ext cx="9137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>
            <a:spLocks noGrp="1"/>
          </p:cNvSpPr>
          <p:nvPr>
            <p:ph type="ctrTitle"/>
          </p:nvPr>
        </p:nvSpPr>
        <p:spPr>
          <a:xfrm>
            <a:off x="1662596" y="785079"/>
            <a:ext cx="6243900" cy="21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-UA">
                <a:latin typeface="Roboto Mono"/>
                <a:ea typeface="Roboto Mono"/>
                <a:cs typeface="Roboto Mono"/>
                <a:sym typeface="Roboto Mono"/>
              </a:rPr>
              <a:t>Стилістика сучасного одягу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6" name="Google Shape;56;p1"/>
          <p:cNvSpPr txBox="1"/>
          <p:nvPr/>
        </p:nvSpPr>
        <p:spPr>
          <a:xfrm flipH="1">
            <a:off x="1875150" y="2983774"/>
            <a:ext cx="5818800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UA" sz="1500" b="0" i="0" u="none" strike="noStrike" cap="none" smtClean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500" b="0" i="0" u="none" strike="noStrike" cap="none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>
            <a:spLocks noGrp="1"/>
          </p:cNvSpPr>
          <p:nvPr>
            <p:ph type="body" idx="1"/>
          </p:nvPr>
        </p:nvSpPr>
        <p:spPr>
          <a:xfrm>
            <a:off x="4157667" y="661950"/>
            <a:ext cx="4673100" cy="3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UA" sz="3800">
                <a:latin typeface="Roboto Mono"/>
                <a:ea typeface="Roboto Mono"/>
                <a:cs typeface="Roboto Mono"/>
                <a:sym typeface="Roboto Mono"/>
              </a:rPr>
              <a:t>Ретро</a:t>
            </a:r>
            <a:endParaRPr sz="3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UA" sz="1700">
                <a:latin typeface="Roboto Mono"/>
                <a:ea typeface="Roboto Mono"/>
                <a:cs typeface="Roboto Mono"/>
                <a:sym typeface="Roboto Mono"/>
              </a:rPr>
              <a:t>Ретро стиль – це досить широке поняття. Він об'єднує в собі найбільш значимі фасони і модні деталі з минулих десятиліть. Межі цього стилю дизайнери визначають по-різному. В основному до ретро відносять моделі одягу, які створювалися, починаючи з двадцятих років минулого століття, і закінчуючи сімдесятими. </a:t>
            </a:r>
            <a:endParaRPr sz="17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32" name="Google Shape;132;p4"/>
          <p:cNvPicPr preferRelativeResize="0"/>
          <p:nvPr/>
        </p:nvPicPr>
        <p:blipFill rotWithShape="1">
          <a:blip r:embed="rId4">
            <a:alphaModFix/>
          </a:blip>
          <a:srcRect t="10253" b="9701"/>
          <a:stretch/>
        </p:blipFill>
        <p:spPr>
          <a:xfrm>
            <a:off x="0" y="0"/>
            <a:ext cx="353208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4631aa2fb20f059a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4631aa2fb20f059a_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47050"/>
            <a:ext cx="3137075" cy="4705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4631aa2fb20f059a_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6950" y="447050"/>
            <a:ext cx="3137050" cy="466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4631aa2fb20f059a_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37075" y="447063"/>
            <a:ext cx="3137050" cy="470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4631aa2fb20f059a_32"/>
          <p:cNvSpPr txBox="1"/>
          <p:nvPr/>
        </p:nvSpPr>
        <p:spPr>
          <a:xfrm>
            <a:off x="133600" y="4"/>
            <a:ext cx="91440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700">
                <a:latin typeface="Roboto Mono"/>
                <a:ea typeface="Roboto Mono"/>
                <a:cs typeface="Roboto Mono"/>
                <a:sym typeface="Roboto Mono"/>
              </a:rPr>
              <a:t>Ретро:</a:t>
            </a:r>
            <a:endParaRPr sz="17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4631aa2fb20f059a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4631aa2fb20f059a_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527" y="403688"/>
            <a:ext cx="3798150" cy="473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4631aa2fb20f059a_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85793" y="383826"/>
            <a:ext cx="3798150" cy="477953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4631aa2fb20f059a_42"/>
          <p:cNvSpPr txBox="1"/>
          <p:nvPr/>
        </p:nvSpPr>
        <p:spPr>
          <a:xfrm>
            <a:off x="0" y="4"/>
            <a:ext cx="91440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700">
                <a:latin typeface="Roboto Mono"/>
                <a:ea typeface="Roboto Mono"/>
                <a:cs typeface="Roboto Mono"/>
                <a:sym typeface="Roboto Mono"/>
              </a:rPr>
              <a:t>Ретро:</a:t>
            </a:r>
            <a:endParaRPr sz="17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5"/>
          <p:cNvSpPr txBox="1">
            <a:spLocks noGrp="1"/>
          </p:cNvSpPr>
          <p:nvPr>
            <p:ph type="body" idx="1"/>
          </p:nvPr>
        </p:nvSpPr>
        <p:spPr>
          <a:xfrm>
            <a:off x="4088450" y="701975"/>
            <a:ext cx="4673100" cy="3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UA" sz="3500">
                <a:latin typeface="Roboto Mono"/>
                <a:ea typeface="Roboto Mono"/>
                <a:cs typeface="Roboto Mono"/>
                <a:sym typeface="Roboto Mono"/>
              </a:rPr>
              <a:t>Джинсовий стиль</a:t>
            </a:r>
            <a:endParaRPr sz="35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UA">
                <a:latin typeface="Roboto Mono"/>
                <a:ea typeface="Roboto Mono"/>
                <a:cs typeface="Roboto Mono"/>
                <a:sym typeface="Roboto Mono"/>
              </a:rPr>
              <a:t>Денім вже давно вийшов за межі стилю casual і сам перетворився на окремий самостійний стиль. Сьогодні денім можна одягнути практично на будь-яку частину тіла, у тому числі і взуття, взяти сумку з нього ж і додати пару-трійку аксесуарів. 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56" name="Google Shape;15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" y="0"/>
            <a:ext cx="343211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4631aa2fb20f059a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4631aa2fb20f059a_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6942" y="304800"/>
            <a:ext cx="3217058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4631aa2fb20f059a_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59106" y="304799"/>
            <a:ext cx="32258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4631aa2fb20f059a_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04799"/>
            <a:ext cx="308763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4631aa2fb20f059a_52"/>
          <p:cNvSpPr txBox="1"/>
          <p:nvPr/>
        </p:nvSpPr>
        <p:spPr>
          <a:xfrm>
            <a:off x="0" y="-47808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500">
                <a:latin typeface="Roboto Mono"/>
                <a:ea typeface="Roboto Mono"/>
                <a:cs typeface="Roboto Mono"/>
                <a:sym typeface="Roboto Mono"/>
              </a:rPr>
              <a:t>Джинсовому стилі :</a:t>
            </a:r>
            <a:endParaRPr sz="15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4631aa2fb20f059a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4631aa2fb20f059a_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04801"/>
            <a:ext cx="3060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4631aa2fb20f059a_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59094" y="304800"/>
            <a:ext cx="322579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4631aa2fb20f059a_47"/>
          <p:cNvPicPr preferRelativeResize="0"/>
          <p:nvPr/>
        </p:nvPicPr>
        <p:blipFill rotWithShape="1">
          <a:blip r:embed="rId6">
            <a:alphaModFix/>
          </a:blip>
          <a:srcRect b="1710"/>
          <a:stretch/>
        </p:blipFill>
        <p:spPr>
          <a:xfrm>
            <a:off x="6104975" y="304800"/>
            <a:ext cx="303902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4631aa2fb20f059a_47"/>
          <p:cNvSpPr txBox="1"/>
          <p:nvPr/>
        </p:nvSpPr>
        <p:spPr>
          <a:xfrm>
            <a:off x="0" y="-49646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500">
                <a:latin typeface="Roboto Mono"/>
                <a:ea typeface="Roboto Mono"/>
                <a:cs typeface="Roboto Mono"/>
                <a:sym typeface="Roboto Mono"/>
              </a:rPr>
              <a:t>Джинсовому стилі :</a:t>
            </a:r>
            <a:endParaRPr sz="15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6"/>
          <p:cNvSpPr txBox="1">
            <a:spLocks noGrp="1"/>
          </p:cNvSpPr>
          <p:nvPr>
            <p:ph type="body" idx="1"/>
          </p:nvPr>
        </p:nvSpPr>
        <p:spPr>
          <a:xfrm>
            <a:off x="4125400" y="748150"/>
            <a:ext cx="4673100" cy="3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UA" sz="3300">
                <a:latin typeface="Roboto Mono"/>
                <a:ea typeface="Roboto Mono"/>
                <a:cs typeface="Roboto Mono"/>
                <a:sym typeface="Roboto Mono"/>
              </a:rPr>
              <a:t>Мінімалізм</a:t>
            </a:r>
            <a:endParaRPr sz="33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UA" sz="1600">
                <a:latin typeface="Roboto Mono"/>
                <a:ea typeface="Roboto Mono"/>
                <a:cs typeface="Roboto Mono"/>
                <a:sym typeface="Roboto Mono"/>
              </a:rPr>
              <a:t>Напрямок мінімалізм є одним з найбільш актуальних у цьому сезоні. Лаконічні деталі і акуратні акценти часто виглядають набагато цікавіше і яскравіше трендової мішури. Даний стиль вражає своєю стриманістю і бездоганним смаком. Він не виносить надто яскравих фарб, багатошаровості і зайвого декору. Його шанувальники віддають перевагу чітким силуетах і чудовій якості речей.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81" name="Google Shape;181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" y="0"/>
            <a:ext cx="342814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g4631aa2fb20f059a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4631aa2fb20f059a_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1675" y="445012"/>
            <a:ext cx="3132326" cy="4698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4631aa2fb20f059a_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0" y="445012"/>
            <a:ext cx="3132326" cy="4698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4631aa2fb20f059a_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45000"/>
            <a:ext cx="3132325" cy="4698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4631aa2fb20f059a_62"/>
          <p:cNvSpPr txBox="1"/>
          <p:nvPr/>
        </p:nvSpPr>
        <p:spPr>
          <a:xfrm>
            <a:off x="110850" y="0"/>
            <a:ext cx="89223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600">
                <a:latin typeface="Roboto Mono"/>
                <a:ea typeface="Roboto Mono"/>
                <a:cs typeface="Roboto Mono"/>
                <a:sym typeface="Roboto Mono"/>
              </a:rPr>
              <a:t>Мінімалізм</a:t>
            </a:r>
            <a:r>
              <a:rPr lang="ru-UA"/>
              <a:t>: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4631aa2fb20f059a_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4631aa2fb20f059a_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326850"/>
            <a:ext cx="3445176" cy="481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4631aa2fb20f059a_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6450" y="326850"/>
            <a:ext cx="3211107" cy="481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4631aa2fb20f059a_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32900" y="326854"/>
            <a:ext cx="3211101" cy="481665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4631aa2fb20f059a_67"/>
          <p:cNvSpPr txBox="1"/>
          <p:nvPr/>
        </p:nvSpPr>
        <p:spPr>
          <a:xfrm>
            <a:off x="110850" y="-51257"/>
            <a:ext cx="89223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600">
                <a:latin typeface="Roboto Mono"/>
                <a:ea typeface="Roboto Mono"/>
                <a:cs typeface="Roboto Mono"/>
                <a:sym typeface="Roboto Mono"/>
              </a:rPr>
              <a:t>Мінімалізм</a:t>
            </a:r>
            <a:r>
              <a:rPr lang="ru-UA"/>
              <a:t>: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4631aa2fb20f059a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4631aa2fb20f059a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1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4631aa2fb20f059a_72"/>
          <p:cNvSpPr txBox="1"/>
          <p:nvPr/>
        </p:nvSpPr>
        <p:spPr>
          <a:xfrm>
            <a:off x="914400" y="2150225"/>
            <a:ext cx="7315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5000" b="1">
                <a:latin typeface="Roboto Mono"/>
                <a:ea typeface="Roboto Mono"/>
                <a:cs typeface="Roboto Mono"/>
                <a:sym typeface="Roboto Mono"/>
              </a:rPr>
              <a:t>Дякую за увагу</a:t>
            </a:r>
            <a:r>
              <a:rPr lang="ru-UA" b="1"/>
              <a:t> 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"/>
          <p:cNvSpPr txBox="1">
            <a:spLocks noGrp="1"/>
          </p:cNvSpPr>
          <p:nvPr>
            <p:ph type="body" idx="1"/>
          </p:nvPr>
        </p:nvSpPr>
        <p:spPr>
          <a:xfrm>
            <a:off x="4352221" y="488400"/>
            <a:ext cx="4588800" cy="41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UA" sz="3900">
                <a:latin typeface="Roboto Mono"/>
                <a:ea typeface="Roboto Mono"/>
                <a:cs typeface="Roboto Mono"/>
                <a:sym typeface="Roboto Mono"/>
              </a:rPr>
              <a:t>Спорт шик</a:t>
            </a:r>
            <a:endParaRPr sz="39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UA" sz="1600">
                <a:latin typeface="Roboto Mono"/>
                <a:ea typeface="Roboto Mono"/>
                <a:cs typeface="Roboto Mono"/>
                <a:sym typeface="Roboto Mono"/>
              </a:rPr>
              <a:t>Спорт-шик - це підвид спортивного стилю, в якому спортивні речі поєднуються з речами іншого стилю, надаючи всьому образу більш елегантний і вишуканий вигляд. У ньому поєднуються, здавалося б, непоєднувані речі - толстовки з взуттям на підборах,  спідниці - з кросівками, летючі жіночні сукні з бейсболкою. 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3" name="Google Shape;6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99628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g1fa7381fc6a40d26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9144001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1fa7381fc6a40d26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" y="516076"/>
            <a:ext cx="3084950" cy="462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1fa7381fc6a40d26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9527" y="516075"/>
            <a:ext cx="3084950" cy="462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1fa7381fc6a40d26_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9050" y="516074"/>
            <a:ext cx="3084950" cy="462742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fa7381fc6a40d26_1"/>
          <p:cNvSpPr txBox="1"/>
          <p:nvPr/>
        </p:nvSpPr>
        <p:spPr>
          <a:xfrm>
            <a:off x="0" y="0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800">
                <a:latin typeface="Roboto Mono"/>
                <a:ea typeface="Roboto Mono"/>
                <a:cs typeface="Roboto Mono"/>
                <a:sym typeface="Roboto Mono"/>
              </a:rPr>
              <a:t> Спорт-шик: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g622f0c84337ec261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9144001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622f0c84337ec261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1250" y="463800"/>
            <a:ext cx="3012750" cy="467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622f0c84337ec261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2750" y="463800"/>
            <a:ext cx="3183484" cy="467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622f0c84337ec261_4"/>
          <p:cNvPicPr preferRelativeResize="0"/>
          <p:nvPr/>
        </p:nvPicPr>
        <p:blipFill rotWithShape="1">
          <a:blip r:embed="rId6">
            <a:alphaModFix/>
          </a:blip>
          <a:srcRect l="10658"/>
          <a:stretch/>
        </p:blipFill>
        <p:spPr>
          <a:xfrm>
            <a:off x="0" y="463800"/>
            <a:ext cx="3573469" cy="46797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g622f0c84337ec261_4"/>
          <p:cNvSpPr txBox="1"/>
          <p:nvPr/>
        </p:nvSpPr>
        <p:spPr>
          <a:xfrm>
            <a:off x="0" y="0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800">
                <a:latin typeface="Roboto Mono"/>
                <a:ea typeface="Roboto Mono"/>
                <a:cs typeface="Roboto Mono"/>
                <a:sym typeface="Roboto Mono"/>
              </a:rPr>
              <a:t> Спорт-шик: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g622f0c84337ec261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9144001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622f0c84337ec261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53487"/>
            <a:ext cx="3126666" cy="469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622f0c84337ec261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6675" y="453475"/>
            <a:ext cx="3558617" cy="469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622f0c84337ec261_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4150" y="453475"/>
            <a:ext cx="2579851" cy="469002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622f0c84337ec261_10"/>
          <p:cNvSpPr txBox="1"/>
          <p:nvPr/>
        </p:nvSpPr>
        <p:spPr>
          <a:xfrm>
            <a:off x="0" y="0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800">
                <a:latin typeface="Roboto Mono"/>
                <a:ea typeface="Roboto Mono"/>
                <a:cs typeface="Roboto Mono"/>
                <a:sym typeface="Roboto Mono"/>
              </a:rPr>
              <a:t> Спорт-шик: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"/>
          <p:cNvSpPr txBox="1">
            <a:spLocks noGrp="1"/>
          </p:cNvSpPr>
          <p:nvPr>
            <p:ph type="body" idx="1"/>
          </p:nvPr>
        </p:nvSpPr>
        <p:spPr>
          <a:xfrm>
            <a:off x="4069986" y="775350"/>
            <a:ext cx="4673100" cy="3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UA" sz="3600">
                <a:latin typeface="Roboto Mono"/>
                <a:ea typeface="Roboto Mono"/>
                <a:cs typeface="Roboto Mono"/>
                <a:sym typeface="Roboto Mono"/>
              </a:rPr>
              <a:t>Сафарі</a:t>
            </a:r>
            <a:endParaRPr sz="36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UA" sz="1400">
                <a:latin typeface="Roboto Mono"/>
                <a:ea typeface="Roboto Mono"/>
                <a:cs typeface="Roboto Mono"/>
                <a:sym typeface="Roboto Mono"/>
              </a:rPr>
              <a:t>Сафарі - стиль одягу, який сформувався на основі екіпіровки мисливців і міцно увійшов в ранг літньої класики одягу. Одяг в стилі сафарі - це ідеальне поєднання міської моди і африканського колориту. Для стилю характерні: натуральні екологічні тканини природних кольорів, зручний, що не сковує рухів крій одягу, такі деталі, як - накладні кишені, клапани, погони, ремені і пояси, коміри-стійки або відкладним коміри.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97" name="Google Shape;9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37998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4631aa2fb20f059a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4631aa2fb20f059a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6475" y="398325"/>
            <a:ext cx="3163449" cy="474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4631aa2fb20f059a_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8325"/>
            <a:ext cx="3163449" cy="474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4631aa2fb20f059a_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49050" y="398325"/>
            <a:ext cx="3163449" cy="4745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4631aa2fb20f059a_16"/>
          <p:cNvSpPr txBox="1"/>
          <p:nvPr/>
        </p:nvSpPr>
        <p:spPr>
          <a:xfrm>
            <a:off x="350974" y="0"/>
            <a:ext cx="87930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700">
                <a:latin typeface="Roboto Mono"/>
                <a:ea typeface="Roboto Mono"/>
                <a:cs typeface="Roboto Mono"/>
                <a:sym typeface="Roboto Mono"/>
              </a:rPr>
              <a:t>Сафарі:</a:t>
            </a:r>
            <a:endParaRPr sz="17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g4631aa2fb20f059a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4631aa2fb20f059a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2975" y="436437"/>
            <a:ext cx="3138049" cy="470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4631aa2fb20f059a_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36421"/>
            <a:ext cx="3138050" cy="470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4631aa2fb20f059a_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1024" y="436425"/>
            <a:ext cx="2938410" cy="470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4631aa2fb20f059a_22"/>
          <p:cNvSpPr txBox="1"/>
          <p:nvPr/>
        </p:nvSpPr>
        <p:spPr>
          <a:xfrm>
            <a:off x="350974" y="0"/>
            <a:ext cx="87930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700">
                <a:latin typeface="Roboto Mono"/>
                <a:ea typeface="Roboto Mono"/>
                <a:cs typeface="Roboto Mono"/>
                <a:sym typeface="Roboto Mono"/>
              </a:rPr>
              <a:t>Сафарі:</a:t>
            </a:r>
            <a:endParaRPr sz="17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4631aa2fb20f059a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4631aa2fb20f059a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1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4631aa2fb20f059a_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1913" y="527191"/>
            <a:ext cx="3184975" cy="4759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4631aa2fb20f059a_89"/>
          <p:cNvPicPr preferRelativeResize="0"/>
          <p:nvPr/>
        </p:nvPicPr>
        <p:blipFill rotWithShape="1">
          <a:blip r:embed="rId5">
            <a:alphaModFix/>
          </a:blip>
          <a:srcRect l="6485" r="732"/>
          <a:stretch/>
        </p:blipFill>
        <p:spPr>
          <a:xfrm>
            <a:off x="6165650" y="518450"/>
            <a:ext cx="2955250" cy="477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4631aa2fb20f059a_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518450"/>
            <a:ext cx="3184966" cy="477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4631aa2fb20f059a_89"/>
          <p:cNvSpPr txBox="1"/>
          <p:nvPr/>
        </p:nvSpPr>
        <p:spPr>
          <a:xfrm>
            <a:off x="327899" y="10"/>
            <a:ext cx="87930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700">
                <a:latin typeface="Roboto Mono"/>
                <a:ea typeface="Roboto Mono"/>
                <a:cs typeface="Roboto Mono"/>
                <a:sym typeface="Roboto Mono"/>
              </a:rPr>
              <a:t>Сафарі:</a:t>
            </a:r>
            <a:endParaRPr sz="17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Экран (16:9)</PresentationFormat>
  <Paragraphs>30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Roboto Mono</vt:lpstr>
      <vt:lpstr>simple-light-2</vt:lpstr>
      <vt:lpstr>Стилістика сучасного одягу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Стилістика сучасного одягу</dc:title>
  <cp:lastModifiedBy>Admin</cp:lastModifiedBy>
  <cp:revision>1</cp:revision>
  <dcterms:modified xsi:type="dcterms:W3CDTF">2022-02-06T09:38:38Z</dcterms:modified>
</cp:coreProperties>
</file>