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894" r:id="rId2"/>
  </p:sldMasterIdLst>
  <p:notesMasterIdLst>
    <p:notesMasterId r:id="rId16"/>
  </p:notesMasterIdLst>
  <p:sldIdLst>
    <p:sldId id="256" r:id="rId3"/>
    <p:sldId id="259" r:id="rId4"/>
    <p:sldId id="326" r:id="rId5"/>
    <p:sldId id="316" r:id="rId6"/>
    <p:sldId id="317" r:id="rId7"/>
    <p:sldId id="318" r:id="rId8"/>
    <p:sldId id="319" r:id="rId9"/>
    <p:sldId id="320" r:id="rId10"/>
    <p:sldId id="321" r:id="rId11"/>
    <p:sldId id="324" r:id="rId12"/>
    <p:sldId id="323" r:id="rId13"/>
    <p:sldId id="325" r:id="rId14"/>
    <p:sldId id="322" r:id="rId15"/>
  </p:sldIdLst>
  <p:sldSz cx="9144000" cy="6858000" type="screen4x3"/>
  <p:notesSz cx="6858000" cy="9144000"/>
  <p:custDataLst>
    <p:tags r:id="rId17"/>
  </p:custDataLst>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66CC"/>
    <a:srgbClr val="666699"/>
    <a:srgbClr val="969696"/>
    <a:srgbClr val="C1E7FF"/>
    <a:srgbClr val="00007D"/>
    <a:srgbClr val="031E73"/>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8" autoAdjust="0"/>
    <p:restoredTop sz="84615" autoAdjust="0"/>
  </p:normalViewPr>
  <p:slideViewPr>
    <p:cSldViewPr>
      <p:cViewPr varScale="1">
        <p:scale>
          <a:sx n="70" d="100"/>
          <a:sy n="70" d="100"/>
        </p:scale>
        <p:origin x="38" y="-16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1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Олег Герасимчук" userId="d56b1d45-cc28-4c37-8c51-6daea5ccfe18" providerId="ADAL" clId="{54139D45-3448-4215-826E-5CF7A911E5E2}"/>
    <pc:docChg chg="undo custSel addSld modSld sldOrd">
      <pc:chgData name="Олег Герасимчук" userId="d56b1d45-cc28-4c37-8c51-6daea5ccfe18" providerId="ADAL" clId="{54139D45-3448-4215-826E-5CF7A911E5E2}" dt="2022-01-19T21:05:58.125" v="185" actId="1076"/>
      <pc:docMkLst>
        <pc:docMk/>
      </pc:docMkLst>
      <pc:sldChg chg="delSp modSp mod">
        <pc:chgData name="Олег Герасимчук" userId="d56b1d45-cc28-4c37-8c51-6daea5ccfe18" providerId="ADAL" clId="{54139D45-3448-4215-826E-5CF7A911E5E2}" dt="2022-01-19T20:52:27.577" v="47" actId="6549"/>
        <pc:sldMkLst>
          <pc:docMk/>
          <pc:sldMk cId="0" sldId="259"/>
        </pc:sldMkLst>
        <pc:spChg chg="mod">
          <ac:chgData name="Олег Герасимчук" userId="d56b1d45-cc28-4c37-8c51-6daea5ccfe18" providerId="ADAL" clId="{54139D45-3448-4215-826E-5CF7A911E5E2}" dt="2022-01-19T20:49:57.599" v="12" actId="20577"/>
          <ac:spMkLst>
            <pc:docMk/>
            <pc:sldMk cId="0" sldId="259"/>
            <ac:spMk id="2" creationId="{00000000-0000-0000-0000-000000000000}"/>
          </ac:spMkLst>
        </pc:spChg>
        <pc:spChg chg="del">
          <ac:chgData name="Олег Герасимчук" userId="d56b1d45-cc28-4c37-8c51-6daea5ccfe18" providerId="ADAL" clId="{54139D45-3448-4215-826E-5CF7A911E5E2}" dt="2022-01-19T20:49:32.523" v="1" actId="478"/>
          <ac:spMkLst>
            <pc:docMk/>
            <pc:sldMk cId="0" sldId="259"/>
            <ac:spMk id="17" creationId="{00000000-0000-0000-0000-000000000000}"/>
          </ac:spMkLst>
        </pc:spChg>
        <pc:spChg chg="del">
          <ac:chgData name="Олег Герасимчук" userId="d56b1d45-cc28-4c37-8c51-6daea5ccfe18" providerId="ADAL" clId="{54139D45-3448-4215-826E-5CF7A911E5E2}" dt="2022-01-19T20:49:32.523" v="1" actId="478"/>
          <ac:spMkLst>
            <pc:docMk/>
            <pc:sldMk cId="0" sldId="259"/>
            <ac:spMk id="20" creationId="{00000000-0000-0000-0000-000000000000}"/>
          </ac:spMkLst>
        </pc:spChg>
        <pc:spChg chg="del">
          <ac:chgData name="Олег Герасимчук" userId="d56b1d45-cc28-4c37-8c51-6daea5ccfe18" providerId="ADAL" clId="{54139D45-3448-4215-826E-5CF7A911E5E2}" dt="2022-01-19T20:49:32.523" v="1" actId="478"/>
          <ac:spMkLst>
            <pc:docMk/>
            <pc:sldMk cId="0" sldId="259"/>
            <ac:spMk id="21" creationId="{00000000-0000-0000-0000-000000000000}"/>
          </ac:spMkLst>
        </pc:spChg>
        <pc:spChg chg="del">
          <ac:chgData name="Олег Герасимчук" userId="d56b1d45-cc28-4c37-8c51-6daea5ccfe18" providerId="ADAL" clId="{54139D45-3448-4215-826E-5CF7A911E5E2}" dt="2022-01-19T20:49:32.523" v="1" actId="478"/>
          <ac:spMkLst>
            <pc:docMk/>
            <pc:sldMk cId="0" sldId="259"/>
            <ac:spMk id="22" creationId="{00000000-0000-0000-0000-000000000000}"/>
          </ac:spMkLst>
        </pc:spChg>
        <pc:spChg chg="del">
          <ac:chgData name="Олег Герасимчук" userId="d56b1d45-cc28-4c37-8c51-6daea5ccfe18" providerId="ADAL" clId="{54139D45-3448-4215-826E-5CF7A911E5E2}" dt="2022-01-19T20:49:32.523" v="1" actId="478"/>
          <ac:spMkLst>
            <pc:docMk/>
            <pc:sldMk cId="0" sldId="259"/>
            <ac:spMk id="27" creationId="{E65DF654-7617-47E0-B4BF-0BFBA24CE959}"/>
          </ac:spMkLst>
        </pc:spChg>
        <pc:spChg chg="mod">
          <ac:chgData name="Олег Герасимчук" userId="d56b1d45-cc28-4c37-8c51-6daea5ccfe18" providerId="ADAL" clId="{54139D45-3448-4215-826E-5CF7A911E5E2}" dt="2022-01-19T20:52:27.577" v="47" actId="6549"/>
          <ac:spMkLst>
            <pc:docMk/>
            <pc:sldMk cId="0" sldId="259"/>
            <ac:spMk id="29" creationId="{804E4AAE-39D7-4E7A-9510-C9F39949F851}"/>
          </ac:spMkLst>
        </pc:spChg>
        <pc:spChg chg="del">
          <ac:chgData name="Олег Герасимчук" userId="d56b1d45-cc28-4c37-8c51-6daea5ccfe18" providerId="ADAL" clId="{54139D45-3448-4215-826E-5CF7A911E5E2}" dt="2022-01-19T20:49:32.523" v="1" actId="478"/>
          <ac:spMkLst>
            <pc:docMk/>
            <pc:sldMk cId="0" sldId="259"/>
            <ac:spMk id="37" creationId="{00000000-0000-0000-0000-000000000000}"/>
          </ac:spMkLst>
        </pc:spChg>
        <pc:spChg chg="del">
          <ac:chgData name="Олег Герасимчук" userId="d56b1d45-cc28-4c37-8c51-6daea5ccfe18" providerId="ADAL" clId="{54139D45-3448-4215-826E-5CF7A911E5E2}" dt="2022-01-19T20:49:32.523" v="1" actId="478"/>
          <ac:spMkLst>
            <pc:docMk/>
            <pc:sldMk cId="0" sldId="259"/>
            <ac:spMk id="38" creationId="{00000000-0000-0000-0000-000000000000}"/>
          </ac:spMkLst>
        </pc:spChg>
        <pc:spChg chg="del">
          <ac:chgData name="Олег Герасимчук" userId="d56b1d45-cc28-4c37-8c51-6daea5ccfe18" providerId="ADAL" clId="{54139D45-3448-4215-826E-5CF7A911E5E2}" dt="2022-01-19T20:49:32.523" v="1" actId="478"/>
          <ac:spMkLst>
            <pc:docMk/>
            <pc:sldMk cId="0" sldId="259"/>
            <ac:spMk id="39" creationId="{00000000-0000-0000-0000-000000000000}"/>
          </ac:spMkLst>
        </pc:spChg>
        <pc:spChg chg="del">
          <ac:chgData name="Олег Герасимчук" userId="d56b1d45-cc28-4c37-8c51-6daea5ccfe18" providerId="ADAL" clId="{54139D45-3448-4215-826E-5CF7A911E5E2}" dt="2022-01-19T20:49:32.523" v="1" actId="478"/>
          <ac:spMkLst>
            <pc:docMk/>
            <pc:sldMk cId="0" sldId="259"/>
            <ac:spMk id="40" creationId="{00000000-0000-0000-0000-000000000000}"/>
          </ac:spMkLst>
        </pc:spChg>
        <pc:picChg chg="del">
          <ac:chgData name="Олег Герасимчук" userId="d56b1d45-cc28-4c37-8c51-6daea5ccfe18" providerId="ADAL" clId="{54139D45-3448-4215-826E-5CF7A911E5E2}" dt="2022-01-19T20:49:32.523" v="1" actId="478"/>
          <ac:picMkLst>
            <pc:docMk/>
            <pc:sldMk cId="0" sldId="259"/>
            <ac:picMk id="36" creationId="{00000000-0000-0000-0000-000000000000}"/>
          </ac:picMkLst>
        </pc:picChg>
        <pc:picChg chg="del">
          <ac:chgData name="Олег Герасимчук" userId="d56b1d45-cc28-4c37-8c51-6daea5ccfe18" providerId="ADAL" clId="{54139D45-3448-4215-826E-5CF7A911E5E2}" dt="2022-01-19T20:49:32.523" v="1" actId="478"/>
          <ac:picMkLst>
            <pc:docMk/>
            <pc:sldMk cId="0" sldId="259"/>
            <ac:picMk id="1026" creationId="{00000000-0000-0000-0000-000000000000}"/>
          </ac:picMkLst>
        </pc:picChg>
        <pc:picChg chg="del">
          <ac:chgData name="Олег Герасимчук" userId="d56b1d45-cc28-4c37-8c51-6daea5ccfe18" providerId="ADAL" clId="{54139D45-3448-4215-826E-5CF7A911E5E2}" dt="2022-01-19T20:49:32.523" v="1" actId="478"/>
          <ac:picMkLst>
            <pc:docMk/>
            <pc:sldMk cId="0" sldId="259"/>
            <ac:picMk id="1027" creationId="{00000000-0000-0000-0000-000000000000}"/>
          </ac:picMkLst>
        </pc:picChg>
        <pc:picChg chg="del">
          <ac:chgData name="Олег Герасимчук" userId="d56b1d45-cc28-4c37-8c51-6daea5ccfe18" providerId="ADAL" clId="{54139D45-3448-4215-826E-5CF7A911E5E2}" dt="2022-01-19T20:49:32.523" v="1" actId="478"/>
          <ac:picMkLst>
            <pc:docMk/>
            <pc:sldMk cId="0" sldId="259"/>
            <ac:picMk id="1029" creationId="{00000000-0000-0000-0000-000000000000}"/>
          </ac:picMkLst>
        </pc:picChg>
      </pc:sldChg>
      <pc:sldChg chg="addSp modSp mod">
        <pc:chgData name="Олег Герасимчук" userId="d56b1d45-cc28-4c37-8c51-6daea5ccfe18" providerId="ADAL" clId="{54139D45-3448-4215-826E-5CF7A911E5E2}" dt="2022-01-19T20:59:31.328" v="157" actId="1076"/>
        <pc:sldMkLst>
          <pc:docMk/>
          <pc:sldMk cId="0" sldId="312"/>
        </pc:sldMkLst>
        <pc:picChg chg="add mod">
          <ac:chgData name="Олег Герасимчук" userId="d56b1d45-cc28-4c37-8c51-6daea5ccfe18" providerId="ADAL" clId="{54139D45-3448-4215-826E-5CF7A911E5E2}" dt="2022-01-19T20:59:31.328" v="157" actId="1076"/>
          <ac:picMkLst>
            <pc:docMk/>
            <pc:sldMk cId="0" sldId="312"/>
            <ac:picMk id="3" creationId="{171DAC4F-9E78-402A-ACCC-FFF9BFFFE81F}"/>
          </ac:picMkLst>
        </pc:picChg>
      </pc:sldChg>
      <pc:sldChg chg="modSp add mod">
        <pc:chgData name="Олег Герасимчук" userId="d56b1d45-cc28-4c37-8c51-6daea5ccfe18" providerId="ADAL" clId="{54139D45-3448-4215-826E-5CF7A911E5E2}" dt="2022-01-19T21:04:18.146" v="174" actId="1076"/>
        <pc:sldMkLst>
          <pc:docMk/>
          <pc:sldMk cId="148748520" sldId="319"/>
        </pc:sldMkLst>
        <pc:spChg chg="mod">
          <ac:chgData name="Олег Герасимчук" userId="d56b1d45-cc28-4c37-8c51-6daea5ccfe18" providerId="ADAL" clId="{54139D45-3448-4215-826E-5CF7A911E5E2}" dt="2022-01-19T21:04:18.146" v="174" actId="1076"/>
          <ac:spMkLst>
            <pc:docMk/>
            <pc:sldMk cId="148748520" sldId="319"/>
            <ac:spMk id="27" creationId="{E65DF654-7617-47E0-B4BF-0BFBA24CE959}"/>
          </ac:spMkLst>
        </pc:spChg>
        <pc:spChg chg="mod">
          <ac:chgData name="Олег Герасимчук" userId="d56b1d45-cc28-4c37-8c51-6daea5ccfe18" providerId="ADAL" clId="{54139D45-3448-4215-826E-5CF7A911E5E2}" dt="2022-01-19T21:04:12.187" v="173" actId="20577"/>
          <ac:spMkLst>
            <pc:docMk/>
            <pc:sldMk cId="148748520" sldId="319"/>
            <ac:spMk id="40" creationId="{00000000-0000-0000-0000-000000000000}"/>
          </ac:spMkLst>
        </pc:spChg>
      </pc:sldChg>
      <pc:sldChg chg="modSp add mod">
        <pc:chgData name="Олег Герасимчук" userId="d56b1d45-cc28-4c37-8c51-6daea5ccfe18" providerId="ADAL" clId="{54139D45-3448-4215-826E-5CF7A911E5E2}" dt="2022-01-19T20:56:48.164" v="111" actId="20577"/>
        <pc:sldMkLst>
          <pc:docMk/>
          <pc:sldMk cId="3384993053" sldId="320"/>
        </pc:sldMkLst>
        <pc:spChg chg="mod">
          <ac:chgData name="Олег Герасимчук" userId="d56b1d45-cc28-4c37-8c51-6daea5ccfe18" providerId="ADAL" clId="{54139D45-3448-4215-826E-5CF7A911E5E2}" dt="2022-01-19T20:54:42.038" v="81" actId="20577"/>
          <ac:spMkLst>
            <pc:docMk/>
            <pc:sldMk cId="3384993053" sldId="320"/>
            <ac:spMk id="2" creationId="{00000000-0000-0000-0000-000000000000}"/>
          </ac:spMkLst>
        </pc:spChg>
        <pc:spChg chg="mod">
          <ac:chgData name="Олег Герасимчук" userId="d56b1d45-cc28-4c37-8c51-6daea5ccfe18" providerId="ADAL" clId="{54139D45-3448-4215-826E-5CF7A911E5E2}" dt="2022-01-19T20:56:48.164" v="111" actId="20577"/>
          <ac:spMkLst>
            <pc:docMk/>
            <pc:sldMk cId="3384993053" sldId="320"/>
            <ac:spMk id="29" creationId="{804E4AAE-39D7-4E7A-9510-C9F39949F851}"/>
          </ac:spMkLst>
        </pc:spChg>
      </pc:sldChg>
      <pc:sldChg chg="add ord">
        <pc:chgData name="Олег Герасимчук" userId="d56b1d45-cc28-4c37-8c51-6daea5ccfe18" providerId="ADAL" clId="{54139D45-3448-4215-826E-5CF7A911E5E2}" dt="2022-01-19T20:59:09.031" v="151"/>
        <pc:sldMkLst>
          <pc:docMk/>
          <pc:sldMk cId="3612588276" sldId="321"/>
        </pc:sldMkLst>
      </pc:sldChg>
      <pc:sldChg chg="addSp delSp modSp add mod">
        <pc:chgData name="Олег Герасимчук" userId="d56b1d45-cc28-4c37-8c51-6daea5ccfe18" providerId="ADAL" clId="{54139D45-3448-4215-826E-5CF7A911E5E2}" dt="2022-01-19T21:05:58.125" v="185" actId="1076"/>
        <pc:sldMkLst>
          <pc:docMk/>
          <pc:sldMk cId="2657549344" sldId="322"/>
        </pc:sldMkLst>
        <pc:spChg chg="mod">
          <ac:chgData name="Олег Герасимчук" userId="d56b1d45-cc28-4c37-8c51-6daea5ccfe18" providerId="ADAL" clId="{54139D45-3448-4215-826E-5CF7A911E5E2}" dt="2022-01-19T21:05:50.107" v="184" actId="6549"/>
          <ac:spMkLst>
            <pc:docMk/>
            <pc:sldMk cId="2657549344" sldId="322"/>
            <ac:spMk id="2" creationId="{00000000-0000-0000-0000-000000000000}"/>
          </ac:spMkLst>
        </pc:spChg>
        <pc:spChg chg="del mod">
          <ac:chgData name="Олег Герасимчук" userId="d56b1d45-cc28-4c37-8c51-6daea5ccfe18" providerId="ADAL" clId="{54139D45-3448-4215-826E-5CF7A911E5E2}" dt="2022-01-19T21:04:35.309" v="176" actId="478"/>
          <ac:spMkLst>
            <pc:docMk/>
            <pc:sldMk cId="2657549344" sldId="322"/>
            <ac:spMk id="29" creationId="{804E4AAE-39D7-4E7A-9510-C9F39949F851}"/>
          </ac:spMkLst>
        </pc:spChg>
        <pc:picChg chg="add mod">
          <ac:chgData name="Олег Герасимчук" userId="d56b1d45-cc28-4c37-8c51-6daea5ccfe18" providerId="ADAL" clId="{54139D45-3448-4215-826E-5CF7A911E5E2}" dt="2022-01-19T21:05:58.125" v="185" actId="1076"/>
          <ac:picMkLst>
            <pc:docMk/>
            <pc:sldMk cId="2657549344" sldId="322"/>
            <ac:picMk id="4" creationId="{0C1644D2-1964-46F2-B13E-F59D31335DA6}"/>
          </ac:picMkLst>
        </pc:picChg>
        <pc:picChg chg="add mod">
          <ac:chgData name="Олег Герасимчук" userId="d56b1d45-cc28-4c37-8c51-6daea5ccfe18" providerId="ADAL" clId="{54139D45-3448-4215-826E-5CF7A911E5E2}" dt="2022-01-19T21:05:58.125" v="185" actId="1076"/>
          <ac:picMkLst>
            <pc:docMk/>
            <pc:sldMk cId="2657549344" sldId="322"/>
            <ac:picMk id="6" creationId="{D07992AE-F9C0-466D-9A75-FC664ADF5C27}"/>
          </ac:picMkLst>
        </pc:picChg>
      </pc:sldChg>
      <pc:sldChg chg="add">
        <pc:chgData name="Олег Герасимчук" userId="d56b1d45-cc28-4c37-8c51-6daea5ccfe18" providerId="ADAL" clId="{54139D45-3448-4215-826E-5CF7A911E5E2}" dt="2022-01-19T21:04:31.157" v="175"/>
        <pc:sldMkLst>
          <pc:docMk/>
          <pc:sldMk cId="4265829084" sldId="323"/>
        </pc:sldMkLst>
      </pc:sldChg>
    </pc:docChg>
  </pc:docChgLst>
  <pc:docChgLst>
    <pc:chgData name="Олег Герасимчук" userId="d56b1d45-cc28-4c37-8c51-6daea5ccfe18" providerId="ADAL" clId="{86A3CEF2-3904-4D68-83B6-A0642759AA9E}"/>
    <pc:docChg chg="addSld delSld modSld">
      <pc:chgData name="Олег Герасимчук" userId="d56b1d45-cc28-4c37-8c51-6daea5ccfe18" providerId="ADAL" clId="{86A3CEF2-3904-4D68-83B6-A0642759AA9E}" dt="2022-01-25T21:56:30.268" v="8" actId="1076"/>
      <pc:docMkLst>
        <pc:docMk/>
      </pc:docMkLst>
      <pc:sldChg chg="modSp mod">
        <pc:chgData name="Олег Герасимчук" userId="d56b1d45-cc28-4c37-8c51-6daea5ccfe18" providerId="ADAL" clId="{86A3CEF2-3904-4D68-83B6-A0642759AA9E}" dt="2022-01-25T21:56:30.268" v="8" actId="1076"/>
        <pc:sldMkLst>
          <pc:docMk/>
          <pc:sldMk cId="0" sldId="256"/>
        </pc:sldMkLst>
        <pc:spChg chg="mod">
          <ac:chgData name="Олег Герасимчук" userId="d56b1d45-cc28-4c37-8c51-6daea5ccfe18" providerId="ADAL" clId="{86A3CEF2-3904-4D68-83B6-A0642759AA9E}" dt="2022-01-25T21:56:07.252" v="7" actId="20577"/>
          <ac:spMkLst>
            <pc:docMk/>
            <pc:sldMk cId="0" sldId="256"/>
            <ac:spMk id="5123" creationId="{A968C931-69C8-410C-BCDA-13E965709F07}"/>
          </ac:spMkLst>
        </pc:spChg>
        <pc:spChg chg="mod">
          <ac:chgData name="Олег Герасимчук" userId="d56b1d45-cc28-4c37-8c51-6daea5ccfe18" providerId="ADAL" clId="{86A3CEF2-3904-4D68-83B6-A0642759AA9E}" dt="2022-01-25T21:56:30.268" v="8" actId="1076"/>
          <ac:spMkLst>
            <pc:docMk/>
            <pc:sldMk cId="0" sldId="256"/>
            <ac:spMk id="5124" creationId="{C3971959-597E-43E5-8B3B-BAC0247AA13A}"/>
          </ac:spMkLst>
        </pc:spChg>
      </pc:sldChg>
      <pc:sldChg chg="modSp mod">
        <pc:chgData name="Олег Герасимчук" userId="d56b1d45-cc28-4c37-8c51-6daea5ccfe18" providerId="ADAL" clId="{86A3CEF2-3904-4D68-83B6-A0642759AA9E}" dt="2022-01-25T21:55:58.908" v="2" actId="20577"/>
        <pc:sldMkLst>
          <pc:docMk/>
          <pc:sldMk cId="0" sldId="259"/>
        </pc:sldMkLst>
        <pc:spChg chg="mod">
          <ac:chgData name="Олег Герасимчук" userId="d56b1d45-cc28-4c37-8c51-6daea5ccfe18" providerId="ADAL" clId="{86A3CEF2-3904-4D68-83B6-A0642759AA9E}" dt="2022-01-25T21:55:58.908" v="2" actId="20577"/>
          <ac:spMkLst>
            <pc:docMk/>
            <pc:sldMk cId="0" sldId="259"/>
            <ac:spMk id="2" creationId="{00000000-0000-0000-0000-000000000000}"/>
          </ac:spMkLst>
        </pc:spChg>
        <pc:spChg chg="mod">
          <ac:chgData name="Олег Герасимчук" userId="d56b1d45-cc28-4c37-8c51-6daea5ccfe18" providerId="ADAL" clId="{86A3CEF2-3904-4D68-83B6-A0642759AA9E}" dt="2022-01-25T21:55:56.348" v="1" actId="20577"/>
          <ac:spMkLst>
            <pc:docMk/>
            <pc:sldMk cId="0" sldId="259"/>
            <ac:spMk id="29" creationId="{804E4AAE-39D7-4E7A-9510-C9F39949F851}"/>
          </ac:spMkLst>
        </pc:spChg>
      </pc:sldChg>
      <pc:sldChg chg="del">
        <pc:chgData name="Олег Герасимчук" userId="d56b1d45-cc28-4c37-8c51-6daea5ccfe18" providerId="ADAL" clId="{86A3CEF2-3904-4D68-83B6-A0642759AA9E}" dt="2022-01-25T21:55:50.275" v="0" actId="47"/>
        <pc:sldMkLst>
          <pc:docMk/>
          <pc:sldMk cId="0" sldId="312"/>
        </pc:sldMkLst>
      </pc:sldChg>
      <pc:sldChg chg="del">
        <pc:chgData name="Олег Герасимчук" userId="d56b1d45-cc28-4c37-8c51-6daea5ccfe18" providerId="ADAL" clId="{86A3CEF2-3904-4D68-83B6-A0642759AA9E}" dt="2022-01-25T21:55:50.275" v="0" actId="47"/>
        <pc:sldMkLst>
          <pc:docMk/>
          <pc:sldMk cId="1560617712" sldId="313"/>
        </pc:sldMkLst>
      </pc:sldChg>
      <pc:sldChg chg="del">
        <pc:chgData name="Олег Герасимчук" userId="d56b1d45-cc28-4c37-8c51-6daea5ccfe18" providerId="ADAL" clId="{86A3CEF2-3904-4D68-83B6-A0642759AA9E}" dt="2022-01-25T21:55:50.275" v="0" actId="47"/>
        <pc:sldMkLst>
          <pc:docMk/>
          <pc:sldMk cId="3244737691" sldId="314"/>
        </pc:sldMkLst>
      </pc:sldChg>
      <pc:sldChg chg="add">
        <pc:chgData name="Олег Герасимчук" userId="d56b1d45-cc28-4c37-8c51-6daea5ccfe18" providerId="ADAL" clId="{86A3CEF2-3904-4D68-83B6-A0642759AA9E}" dt="2022-01-25T21:56:02.044" v="3"/>
        <pc:sldMkLst>
          <pc:docMk/>
          <pc:sldMk cId="3005897452" sldId="316"/>
        </pc:sldMkLst>
      </pc:sldChg>
      <pc:sldChg chg="del">
        <pc:chgData name="Олег Герасимчук" userId="d56b1d45-cc28-4c37-8c51-6daea5ccfe18" providerId="ADAL" clId="{86A3CEF2-3904-4D68-83B6-A0642759AA9E}" dt="2022-01-25T21:55:50.275" v="0" actId="47"/>
        <pc:sldMkLst>
          <pc:docMk/>
          <pc:sldMk cId="3674695805" sldId="316"/>
        </pc:sldMkLst>
      </pc:sldChg>
      <pc:sldChg chg="add">
        <pc:chgData name="Олег Герасимчук" userId="d56b1d45-cc28-4c37-8c51-6daea5ccfe18" providerId="ADAL" clId="{86A3CEF2-3904-4D68-83B6-A0642759AA9E}" dt="2022-01-25T21:56:02.260" v="4"/>
        <pc:sldMkLst>
          <pc:docMk/>
          <pc:sldMk cId="228746193" sldId="317"/>
        </pc:sldMkLst>
      </pc:sldChg>
      <pc:sldChg chg="del">
        <pc:chgData name="Олег Герасимчук" userId="d56b1d45-cc28-4c37-8c51-6daea5ccfe18" providerId="ADAL" clId="{86A3CEF2-3904-4D68-83B6-A0642759AA9E}" dt="2022-01-25T21:55:50.275" v="0" actId="47"/>
        <pc:sldMkLst>
          <pc:docMk/>
          <pc:sldMk cId="4142643727" sldId="317"/>
        </pc:sldMkLst>
      </pc:sldChg>
      <pc:sldChg chg="add">
        <pc:chgData name="Олег Герасимчук" userId="d56b1d45-cc28-4c37-8c51-6daea5ccfe18" providerId="ADAL" clId="{86A3CEF2-3904-4D68-83B6-A0642759AA9E}" dt="2022-01-25T21:56:02.852" v="5"/>
        <pc:sldMkLst>
          <pc:docMk/>
          <pc:sldMk cId="1866037776" sldId="318"/>
        </pc:sldMkLst>
      </pc:sldChg>
      <pc:sldChg chg="del">
        <pc:chgData name="Олег Герасимчук" userId="d56b1d45-cc28-4c37-8c51-6daea5ccfe18" providerId="ADAL" clId="{86A3CEF2-3904-4D68-83B6-A0642759AA9E}" dt="2022-01-25T21:55:50.275" v="0" actId="47"/>
        <pc:sldMkLst>
          <pc:docMk/>
          <pc:sldMk cId="3260079385" sldId="318"/>
        </pc:sldMkLst>
      </pc:sldChg>
      <pc:sldChg chg="add">
        <pc:chgData name="Олег Герасимчук" userId="d56b1d45-cc28-4c37-8c51-6daea5ccfe18" providerId="ADAL" clId="{86A3CEF2-3904-4D68-83B6-A0642759AA9E}" dt="2022-01-25T21:56:03.279" v="6"/>
        <pc:sldMkLst>
          <pc:docMk/>
          <pc:sldMk cId="36451028" sldId="319"/>
        </pc:sldMkLst>
      </pc:sldChg>
      <pc:sldChg chg="del">
        <pc:chgData name="Олег Герасимчук" userId="d56b1d45-cc28-4c37-8c51-6daea5ccfe18" providerId="ADAL" clId="{86A3CEF2-3904-4D68-83B6-A0642759AA9E}" dt="2022-01-25T21:55:50.275" v="0" actId="47"/>
        <pc:sldMkLst>
          <pc:docMk/>
          <pc:sldMk cId="148748520" sldId="319"/>
        </pc:sldMkLst>
      </pc:sldChg>
      <pc:sldChg chg="del">
        <pc:chgData name="Олег Герасимчук" userId="d56b1d45-cc28-4c37-8c51-6daea5ccfe18" providerId="ADAL" clId="{86A3CEF2-3904-4D68-83B6-A0642759AA9E}" dt="2022-01-25T21:55:50.275" v="0" actId="47"/>
        <pc:sldMkLst>
          <pc:docMk/>
          <pc:sldMk cId="3384993053" sldId="320"/>
        </pc:sldMkLst>
      </pc:sldChg>
      <pc:sldChg chg="del">
        <pc:chgData name="Олег Герасимчук" userId="d56b1d45-cc28-4c37-8c51-6daea5ccfe18" providerId="ADAL" clId="{86A3CEF2-3904-4D68-83B6-A0642759AA9E}" dt="2022-01-25T21:55:50.275" v="0" actId="47"/>
        <pc:sldMkLst>
          <pc:docMk/>
          <pc:sldMk cId="3612588276" sldId="321"/>
        </pc:sldMkLst>
      </pc:sldChg>
      <pc:sldChg chg="del">
        <pc:chgData name="Олег Герасимчук" userId="d56b1d45-cc28-4c37-8c51-6daea5ccfe18" providerId="ADAL" clId="{86A3CEF2-3904-4D68-83B6-A0642759AA9E}" dt="2022-01-25T21:55:50.275" v="0" actId="47"/>
        <pc:sldMkLst>
          <pc:docMk/>
          <pc:sldMk cId="2657549344" sldId="322"/>
        </pc:sldMkLst>
      </pc:sldChg>
      <pc:sldChg chg="del">
        <pc:chgData name="Олег Герасимчук" userId="d56b1d45-cc28-4c37-8c51-6daea5ccfe18" providerId="ADAL" clId="{86A3CEF2-3904-4D68-83B6-A0642759AA9E}" dt="2022-01-25T21:55:50.275" v="0" actId="47"/>
        <pc:sldMkLst>
          <pc:docMk/>
          <pc:sldMk cId="4265829084" sldId="32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Місце для верхнього колонтитула 1">
            <a:extLst>
              <a:ext uri="{FF2B5EF4-FFF2-40B4-BE49-F238E27FC236}">
                <a16:creationId xmlns:a16="http://schemas.microsoft.com/office/drawing/2014/main" id="{A763E296-30B2-44E9-BB54-E35C2B95065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uk-UA"/>
          </a:p>
        </p:txBody>
      </p:sp>
      <p:sp>
        <p:nvSpPr>
          <p:cNvPr id="3" name="Місце для дати 2">
            <a:extLst>
              <a:ext uri="{FF2B5EF4-FFF2-40B4-BE49-F238E27FC236}">
                <a16:creationId xmlns:a16="http://schemas.microsoft.com/office/drawing/2014/main" id="{8DF2E284-2122-4A48-A0F8-0A2FF52CDE8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9D25021C-E1AA-4E84-9FB8-C20E281FDD0E}" type="datetimeFigureOut">
              <a:rPr lang="uk-UA"/>
              <a:pPr>
                <a:defRPr/>
              </a:pPr>
              <a:t>16.02.2022</a:t>
            </a:fld>
            <a:endParaRPr lang="uk-UA"/>
          </a:p>
        </p:txBody>
      </p:sp>
      <p:sp>
        <p:nvSpPr>
          <p:cNvPr id="4" name="Місце для зображення 3">
            <a:extLst>
              <a:ext uri="{FF2B5EF4-FFF2-40B4-BE49-F238E27FC236}">
                <a16:creationId xmlns:a16="http://schemas.microsoft.com/office/drawing/2014/main" id="{6CEF6EB9-B11A-4E65-95F8-B708A2530BF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uk-UA" noProof="0"/>
          </a:p>
        </p:txBody>
      </p:sp>
      <p:sp>
        <p:nvSpPr>
          <p:cNvPr id="5" name="Місце для нотаток 4">
            <a:extLst>
              <a:ext uri="{FF2B5EF4-FFF2-40B4-BE49-F238E27FC236}">
                <a16:creationId xmlns:a16="http://schemas.microsoft.com/office/drawing/2014/main" id="{DFAD8300-09DD-41DB-9CEF-321DCDDA68E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uk-UA" noProof="0"/>
              <a:t>Зразок тексту</a:t>
            </a:r>
          </a:p>
          <a:p>
            <a:pPr lvl="1"/>
            <a:r>
              <a:rPr lang="uk-UA" noProof="0"/>
              <a:t>Другий рівень</a:t>
            </a:r>
          </a:p>
          <a:p>
            <a:pPr lvl="2"/>
            <a:r>
              <a:rPr lang="uk-UA" noProof="0"/>
              <a:t>Третій рівень</a:t>
            </a:r>
          </a:p>
          <a:p>
            <a:pPr lvl="3"/>
            <a:r>
              <a:rPr lang="uk-UA" noProof="0"/>
              <a:t>Четвертий рівень</a:t>
            </a:r>
          </a:p>
          <a:p>
            <a:pPr lvl="4"/>
            <a:r>
              <a:rPr lang="uk-UA" noProof="0"/>
              <a:t>П'ятий рівень</a:t>
            </a:r>
          </a:p>
        </p:txBody>
      </p:sp>
      <p:sp>
        <p:nvSpPr>
          <p:cNvPr id="6" name="Місце для нижнього колонтитула 5">
            <a:extLst>
              <a:ext uri="{FF2B5EF4-FFF2-40B4-BE49-F238E27FC236}">
                <a16:creationId xmlns:a16="http://schemas.microsoft.com/office/drawing/2014/main" id="{BB898561-957F-468C-8B12-1EAABB0DB75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uk-UA"/>
          </a:p>
        </p:txBody>
      </p:sp>
      <p:sp>
        <p:nvSpPr>
          <p:cNvPr id="7" name="Місце для номера слайда 6">
            <a:extLst>
              <a:ext uri="{FF2B5EF4-FFF2-40B4-BE49-F238E27FC236}">
                <a16:creationId xmlns:a16="http://schemas.microsoft.com/office/drawing/2014/main" id="{4FA69574-4B0C-49FB-829E-54B2C9F32FE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6841BA-071C-47E2-B5E1-59566C50D3B4}" type="slidenum">
              <a:rPr lang="uk-UA" altLang="uk-UA"/>
              <a:pPr/>
              <a:t>‹№›</a:t>
            </a:fld>
            <a:endParaRPr lang="uk-UA" altLang="uk-U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5A598967-56DB-490D-A5F0-1797C73F2D2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502D278-9A5E-4559-9C53-9A850E680CE5}" type="slidenum">
              <a:rPr lang="uk-UA" altLang="ru-RU">
                <a:latin typeface="Arial" panose="020B0604020202020204" pitchFamily="34" charset="0"/>
              </a:rPr>
              <a:pPr/>
              <a:t>1</a:t>
            </a:fld>
            <a:endParaRPr lang="uk-UA" altLang="ru-RU">
              <a:latin typeface="Arial" panose="020B0604020202020204" pitchFamily="34" charset="0"/>
            </a:endParaRPr>
          </a:p>
        </p:txBody>
      </p:sp>
      <p:sp>
        <p:nvSpPr>
          <p:cNvPr id="6147" name="Rectangle 2">
            <a:extLst>
              <a:ext uri="{FF2B5EF4-FFF2-40B4-BE49-F238E27FC236}">
                <a16:creationId xmlns:a16="http://schemas.microsoft.com/office/drawing/2014/main" id="{441F3370-BCBF-41CA-87F0-807214224D96}"/>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C3B4B744-F190-4C9A-B878-A55C4F27892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p>
        </p:txBody>
      </p:sp>
      <p:sp>
        <p:nvSpPr>
          <p:cNvPr id="4" name="Slide Number Placeholder 3"/>
          <p:cNvSpPr>
            <a:spLocks noGrp="1"/>
          </p:cNvSpPr>
          <p:nvPr>
            <p:ph type="sldNum" sz="quarter" idx="5"/>
          </p:nvPr>
        </p:nvSpPr>
        <p:spPr/>
        <p:txBody>
          <a:bodyPr/>
          <a:lstStyle/>
          <a:p>
            <a:pPr>
              <a:defRPr/>
            </a:pPr>
            <a:fld id="{C77C0849-B68A-44B6-A025-30DBEC503663}" type="slidenum">
              <a:rPr lang="en-US" smtClean="0"/>
              <a:pPr>
                <a:defRPr/>
              </a:pPr>
              <a:t>10</a:t>
            </a:fld>
            <a:endParaRPr lang="en-US" dirty="0"/>
          </a:p>
        </p:txBody>
      </p:sp>
    </p:spTree>
    <p:extLst>
      <p:ext uri="{BB962C8B-B14F-4D97-AF65-F5344CB8AC3E}">
        <p14:creationId xmlns:p14="http://schemas.microsoft.com/office/powerpoint/2010/main" val="56170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p>
        </p:txBody>
      </p:sp>
      <p:sp>
        <p:nvSpPr>
          <p:cNvPr id="4" name="Slide Number Placeholder 3"/>
          <p:cNvSpPr>
            <a:spLocks noGrp="1"/>
          </p:cNvSpPr>
          <p:nvPr>
            <p:ph type="sldNum" sz="quarter" idx="5"/>
          </p:nvPr>
        </p:nvSpPr>
        <p:spPr/>
        <p:txBody>
          <a:bodyPr/>
          <a:lstStyle/>
          <a:p>
            <a:pPr>
              <a:defRPr/>
            </a:pPr>
            <a:fld id="{C77C0849-B68A-44B6-A025-30DBEC503663}" type="slidenum">
              <a:rPr lang="en-US" smtClean="0"/>
              <a:pPr>
                <a:defRPr/>
              </a:pPr>
              <a:t>11</a:t>
            </a:fld>
            <a:endParaRPr lang="en-US" dirty="0"/>
          </a:p>
        </p:txBody>
      </p:sp>
    </p:spTree>
    <p:extLst>
      <p:ext uri="{BB962C8B-B14F-4D97-AF65-F5344CB8AC3E}">
        <p14:creationId xmlns:p14="http://schemas.microsoft.com/office/powerpoint/2010/main" val="2846439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p>
        </p:txBody>
      </p:sp>
      <p:sp>
        <p:nvSpPr>
          <p:cNvPr id="4" name="Slide Number Placeholder 3"/>
          <p:cNvSpPr>
            <a:spLocks noGrp="1"/>
          </p:cNvSpPr>
          <p:nvPr>
            <p:ph type="sldNum" sz="quarter" idx="5"/>
          </p:nvPr>
        </p:nvSpPr>
        <p:spPr/>
        <p:txBody>
          <a:bodyPr/>
          <a:lstStyle/>
          <a:p>
            <a:pPr>
              <a:defRPr/>
            </a:pPr>
            <a:fld id="{C77C0849-B68A-44B6-A025-30DBEC503663}" type="slidenum">
              <a:rPr lang="en-US" smtClean="0"/>
              <a:pPr>
                <a:defRPr/>
              </a:pPr>
              <a:t>12</a:t>
            </a:fld>
            <a:endParaRPr lang="en-US" dirty="0"/>
          </a:p>
        </p:txBody>
      </p:sp>
    </p:spTree>
    <p:extLst>
      <p:ext uri="{BB962C8B-B14F-4D97-AF65-F5344CB8AC3E}">
        <p14:creationId xmlns:p14="http://schemas.microsoft.com/office/powerpoint/2010/main" val="2148490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p>
        </p:txBody>
      </p:sp>
      <p:sp>
        <p:nvSpPr>
          <p:cNvPr id="4" name="Slide Number Placeholder 3"/>
          <p:cNvSpPr>
            <a:spLocks noGrp="1"/>
          </p:cNvSpPr>
          <p:nvPr>
            <p:ph type="sldNum" sz="quarter" idx="5"/>
          </p:nvPr>
        </p:nvSpPr>
        <p:spPr/>
        <p:txBody>
          <a:bodyPr/>
          <a:lstStyle/>
          <a:p>
            <a:pPr>
              <a:defRPr/>
            </a:pPr>
            <a:fld id="{C77C0849-B68A-44B6-A025-30DBEC503663}" type="slidenum">
              <a:rPr lang="en-US" smtClean="0"/>
              <a:pPr>
                <a:defRPr/>
              </a:pPr>
              <a:t>13</a:t>
            </a:fld>
            <a:endParaRPr lang="en-US" dirty="0"/>
          </a:p>
        </p:txBody>
      </p:sp>
    </p:spTree>
    <p:extLst>
      <p:ext uri="{BB962C8B-B14F-4D97-AF65-F5344CB8AC3E}">
        <p14:creationId xmlns:p14="http://schemas.microsoft.com/office/powerpoint/2010/main" val="939705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p>
        </p:txBody>
      </p:sp>
      <p:sp>
        <p:nvSpPr>
          <p:cNvPr id="4" name="Slide Number Placeholder 3"/>
          <p:cNvSpPr>
            <a:spLocks noGrp="1"/>
          </p:cNvSpPr>
          <p:nvPr>
            <p:ph type="sldNum" sz="quarter" idx="5"/>
          </p:nvPr>
        </p:nvSpPr>
        <p:spPr/>
        <p:txBody>
          <a:bodyPr/>
          <a:lstStyle/>
          <a:p>
            <a:pPr>
              <a:defRPr/>
            </a:pPr>
            <a:fld id="{C77C0849-B68A-44B6-A025-30DBEC503663}"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p>
        </p:txBody>
      </p:sp>
      <p:sp>
        <p:nvSpPr>
          <p:cNvPr id="4" name="Slide Number Placeholder 3"/>
          <p:cNvSpPr>
            <a:spLocks noGrp="1"/>
          </p:cNvSpPr>
          <p:nvPr>
            <p:ph type="sldNum" sz="quarter" idx="5"/>
          </p:nvPr>
        </p:nvSpPr>
        <p:spPr/>
        <p:txBody>
          <a:bodyPr/>
          <a:lstStyle/>
          <a:p>
            <a:pPr>
              <a:defRPr/>
            </a:pPr>
            <a:fld id="{C77C0849-B68A-44B6-A025-30DBEC503663}" type="slidenum">
              <a:rPr lang="en-US" smtClean="0"/>
              <a:pPr>
                <a:defRPr/>
              </a:pPr>
              <a:t>3</a:t>
            </a:fld>
            <a:endParaRPr lang="en-US" dirty="0"/>
          </a:p>
        </p:txBody>
      </p:sp>
    </p:spTree>
    <p:extLst>
      <p:ext uri="{BB962C8B-B14F-4D97-AF65-F5344CB8AC3E}">
        <p14:creationId xmlns:p14="http://schemas.microsoft.com/office/powerpoint/2010/main" val="1211144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p>
        </p:txBody>
      </p:sp>
      <p:sp>
        <p:nvSpPr>
          <p:cNvPr id="4" name="Slide Number Placeholder 3"/>
          <p:cNvSpPr>
            <a:spLocks noGrp="1"/>
          </p:cNvSpPr>
          <p:nvPr>
            <p:ph type="sldNum" sz="quarter" idx="5"/>
          </p:nvPr>
        </p:nvSpPr>
        <p:spPr/>
        <p:txBody>
          <a:bodyPr/>
          <a:lstStyle/>
          <a:p>
            <a:pPr>
              <a:defRPr/>
            </a:pPr>
            <a:fld id="{C77C0849-B68A-44B6-A025-30DBEC503663}" type="slidenum">
              <a:rPr lang="en-US" smtClean="0"/>
              <a:pPr>
                <a:defRPr/>
              </a:pPr>
              <a:t>4</a:t>
            </a:fld>
            <a:endParaRPr lang="en-US" dirty="0"/>
          </a:p>
        </p:txBody>
      </p:sp>
    </p:spTree>
    <p:extLst>
      <p:ext uri="{BB962C8B-B14F-4D97-AF65-F5344CB8AC3E}">
        <p14:creationId xmlns:p14="http://schemas.microsoft.com/office/powerpoint/2010/main" val="1387607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p>
        </p:txBody>
      </p:sp>
      <p:sp>
        <p:nvSpPr>
          <p:cNvPr id="4" name="Slide Number Placeholder 3"/>
          <p:cNvSpPr>
            <a:spLocks noGrp="1"/>
          </p:cNvSpPr>
          <p:nvPr>
            <p:ph type="sldNum" sz="quarter" idx="5"/>
          </p:nvPr>
        </p:nvSpPr>
        <p:spPr/>
        <p:txBody>
          <a:bodyPr/>
          <a:lstStyle/>
          <a:p>
            <a:pPr>
              <a:defRPr/>
            </a:pPr>
            <a:fld id="{C77C0849-B68A-44B6-A025-30DBEC503663}" type="slidenum">
              <a:rPr lang="en-US" smtClean="0"/>
              <a:pPr>
                <a:defRPr/>
              </a:pPr>
              <a:t>5</a:t>
            </a:fld>
            <a:endParaRPr lang="en-US" dirty="0"/>
          </a:p>
        </p:txBody>
      </p:sp>
    </p:spTree>
    <p:extLst>
      <p:ext uri="{BB962C8B-B14F-4D97-AF65-F5344CB8AC3E}">
        <p14:creationId xmlns:p14="http://schemas.microsoft.com/office/powerpoint/2010/main" val="1409171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p>
        </p:txBody>
      </p:sp>
      <p:sp>
        <p:nvSpPr>
          <p:cNvPr id="4" name="Slide Number Placeholder 3"/>
          <p:cNvSpPr>
            <a:spLocks noGrp="1"/>
          </p:cNvSpPr>
          <p:nvPr>
            <p:ph type="sldNum" sz="quarter" idx="5"/>
          </p:nvPr>
        </p:nvSpPr>
        <p:spPr/>
        <p:txBody>
          <a:bodyPr/>
          <a:lstStyle/>
          <a:p>
            <a:pPr>
              <a:defRPr/>
            </a:pPr>
            <a:fld id="{C77C0849-B68A-44B6-A025-30DBEC503663}" type="slidenum">
              <a:rPr lang="en-US" smtClean="0"/>
              <a:pPr>
                <a:defRPr/>
              </a:pPr>
              <a:t>6</a:t>
            </a:fld>
            <a:endParaRPr lang="en-US" dirty="0"/>
          </a:p>
        </p:txBody>
      </p:sp>
    </p:spTree>
    <p:extLst>
      <p:ext uri="{BB962C8B-B14F-4D97-AF65-F5344CB8AC3E}">
        <p14:creationId xmlns:p14="http://schemas.microsoft.com/office/powerpoint/2010/main" val="2267148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p>
        </p:txBody>
      </p:sp>
      <p:sp>
        <p:nvSpPr>
          <p:cNvPr id="4" name="Slide Number Placeholder 3"/>
          <p:cNvSpPr>
            <a:spLocks noGrp="1"/>
          </p:cNvSpPr>
          <p:nvPr>
            <p:ph type="sldNum" sz="quarter" idx="5"/>
          </p:nvPr>
        </p:nvSpPr>
        <p:spPr/>
        <p:txBody>
          <a:bodyPr/>
          <a:lstStyle/>
          <a:p>
            <a:pPr>
              <a:defRPr/>
            </a:pPr>
            <a:fld id="{C77C0849-B68A-44B6-A025-30DBEC503663}" type="slidenum">
              <a:rPr lang="en-US" smtClean="0"/>
              <a:pPr>
                <a:defRPr/>
              </a:pPr>
              <a:t>7</a:t>
            </a:fld>
            <a:endParaRPr lang="en-US" dirty="0"/>
          </a:p>
        </p:txBody>
      </p:sp>
    </p:spTree>
    <p:extLst>
      <p:ext uri="{BB962C8B-B14F-4D97-AF65-F5344CB8AC3E}">
        <p14:creationId xmlns:p14="http://schemas.microsoft.com/office/powerpoint/2010/main" val="957646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p>
        </p:txBody>
      </p:sp>
      <p:sp>
        <p:nvSpPr>
          <p:cNvPr id="4" name="Slide Number Placeholder 3"/>
          <p:cNvSpPr>
            <a:spLocks noGrp="1"/>
          </p:cNvSpPr>
          <p:nvPr>
            <p:ph type="sldNum" sz="quarter" idx="5"/>
          </p:nvPr>
        </p:nvSpPr>
        <p:spPr/>
        <p:txBody>
          <a:bodyPr/>
          <a:lstStyle/>
          <a:p>
            <a:pPr>
              <a:defRPr/>
            </a:pPr>
            <a:fld id="{C77C0849-B68A-44B6-A025-30DBEC503663}" type="slidenum">
              <a:rPr lang="en-US" smtClean="0"/>
              <a:pPr>
                <a:defRPr/>
              </a:pPr>
              <a:t>8</a:t>
            </a:fld>
            <a:endParaRPr lang="en-US" dirty="0"/>
          </a:p>
        </p:txBody>
      </p:sp>
    </p:spTree>
    <p:extLst>
      <p:ext uri="{BB962C8B-B14F-4D97-AF65-F5344CB8AC3E}">
        <p14:creationId xmlns:p14="http://schemas.microsoft.com/office/powerpoint/2010/main" val="820001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p>
        </p:txBody>
      </p:sp>
      <p:sp>
        <p:nvSpPr>
          <p:cNvPr id="4" name="Slide Number Placeholder 3"/>
          <p:cNvSpPr>
            <a:spLocks noGrp="1"/>
          </p:cNvSpPr>
          <p:nvPr>
            <p:ph type="sldNum" sz="quarter" idx="5"/>
          </p:nvPr>
        </p:nvSpPr>
        <p:spPr/>
        <p:txBody>
          <a:bodyPr/>
          <a:lstStyle/>
          <a:p>
            <a:pPr>
              <a:defRPr/>
            </a:pPr>
            <a:fld id="{C77C0849-B68A-44B6-A025-30DBEC503663}" type="slidenum">
              <a:rPr lang="en-US" smtClean="0"/>
              <a:pPr>
                <a:defRPr/>
              </a:pPr>
              <a:t>9</a:t>
            </a:fld>
            <a:endParaRPr lang="en-US" dirty="0"/>
          </a:p>
        </p:txBody>
      </p:sp>
    </p:spTree>
    <p:extLst>
      <p:ext uri="{BB962C8B-B14F-4D97-AF65-F5344CB8AC3E}">
        <p14:creationId xmlns:p14="http://schemas.microsoft.com/office/powerpoint/2010/main" val="2967117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87B6B92D-EDA3-4A84-9831-7969B2D9C469}"/>
              </a:ext>
            </a:extLst>
          </p:cNvPr>
          <p:cNvGrpSpPr>
            <a:grpSpLocks/>
          </p:cNvGrpSpPr>
          <p:nvPr/>
        </p:nvGrpSpPr>
        <p:grpSpPr bwMode="auto">
          <a:xfrm>
            <a:off x="0" y="0"/>
            <a:ext cx="9144000" cy="546100"/>
            <a:chOff x="0" y="0"/>
            <a:chExt cx="5760" cy="344"/>
          </a:xfrm>
        </p:grpSpPr>
        <p:sp>
          <p:nvSpPr>
            <p:cNvPr id="5" name="Rectangle 5">
              <a:extLst>
                <a:ext uri="{FF2B5EF4-FFF2-40B4-BE49-F238E27FC236}">
                  <a16:creationId xmlns:a16="http://schemas.microsoft.com/office/drawing/2014/main" id="{F87EC77D-0A34-41F4-9EAB-67684D3BE811}"/>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uk-UA" altLang="uk-UA" sz="2400">
                <a:latin typeface="Times New Roman" panose="02020603050405020304" pitchFamily="18" charset="0"/>
              </a:endParaRPr>
            </a:p>
          </p:txBody>
        </p:sp>
        <p:sp>
          <p:nvSpPr>
            <p:cNvPr id="6" name="Rectangle 6">
              <a:extLst>
                <a:ext uri="{FF2B5EF4-FFF2-40B4-BE49-F238E27FC236}">
                  <a16:creationId xmlns:a16="http://schemas.microsoft.com/office/drawing/2014/main" id="{3702D074-DA4C-421B-91CF-BE93A2730327}"/>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sz="2400">
                <a:latin typeface="Times New Roman" panose="02020603050405020304" pitchFamily="18" charset="0"/>
              </a:endParaRPr>
            </a:p>
          </p:txBody>
        </p:sp>
        <p:sp>
          <p:nvSpPr>
            <p:cNvPr id="7" name="Rectangle 7">
              <a:extLst>
                <a:ext uri="{FF2B5EF4-FFF2-40B4-BE49-F238E27FC236}">
                  <a16:creationId xmlns:a16="http://schemas.microsoft.com/office/drawing/2014/main" id="{71A69566-97EB-4301-9AAB-C3CEDFF835DC}"/>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a:solidFill>
                  <a:schemeClr val="hlink"/>
                </a:solidFill>
              </a:endParaRPr>
            </a:p>
          </p:txBody>
        </p:sp>
        <p:sp>
          <p:nvSpPr>
            <p:cNvPr id="8" name="Rectangle 8">
              <a:extLst>
                <a:ext uri="{FF2B5EF4-FFF2-40B4-BE49-F238E27FC236}">
                  <a16:creationId xmlns:a16="http://schemas.microsoft.com/office/drawing/2014/main" id="{01E92F23-7160-4248-B46C-92693DDA5826}"/>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a:solidFill>
                  <a:schemeClr val="hlink"/>
                </a:solidFill>
              </a:endParaRPr>
            </a:p>
          </p:txBody>
        </p:sp>
        <p:sp>
          <p:nvSpPr>
            <p:cNvPr id="9" name="Rectangle 9">
              <a:extLst>
                <a:ext uri="{FF2B5EF4-FFF2-40B4-BE49-F238E27FC236}">
                  <a16:creationId xmlns:a16="http://schemas.microsoft.com/office/drawing/2014/main" id="{C97E5428-183D-46C4-8E0C-08E36EE00B0F}"/>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a:solidFill>
                  <a:schemeClr val="accent2"/>
                </a:solidFill>
              </a:endParaRPr>
            </a:p>
          </p:txBody>
        </p:sp>
        <p:sp>
          <p:nvSpPr>
            <p:cNvPr id="10" name="Rectangle 10">
              <a:extLst>
                <a:ext uri="{FF2B5EF4-FFF2-40B4-BE49-F238E27FC236}">
                  <a16:creationId xmlns:a16="http://schemas.microsoft.com/office/drawing/2014/main" id="{1564374D-B662-43AB-BE88-F035B1A21CDC}"/>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a:solidFill>
                  <a:schemeClr val="hlink"/>
                </a:solidFill>
              </a:endParaRPr>
            </a:p>
          </p:txBody>
        </p:sp>
        <p:sp>
          <p:nvSpPr>
            <p:cNvPr id="11" name="Rectangle 11">
              <a:extLst>
                <a:ext uri="{FF2B5EF4-FFF2-40B4-BE49-F238E27FC236}">
                  <a16:creationId xmlns:a16="http://schemas.microsoft.com/office/drawing/2014/main" id="{A5E386B9-F671-4125-95FC-8696E432813C}"/>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sz="2400">
                <a:latin typeface="Times New Roman" panose="02020603050405020304" pitchFamily="18" charset="0"/>
              </a:endParaRPr>
            </a:p>
          </p:txBody>
        </p:sp>
        <p:sp>
          <p:nvSpPr>
            <p:cNvPr id="12" name="Rectangle 12">
              <a:extLst>
                <a:ext uri="{FF2B5EF4-FFF2-40B4-BE49-F238E27FC236}">
                  <a16:creationId xmlns:a16="http://schemas.microsoft.com/office/drawing/2014/main" id="{C5177092-A49C-4C1E-A4A1-5C0FB44201E1}"/>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a:solidFill>
                  <a:schemeClr val="accent2"/>
                </a:solidFill>
              </a:endParaRPr>
            </a:p>
          </p:txBody>
        </p:sp>
        <p:sp>
          <p:nvSpPr>
            <p:cNvPr id="13" name="Rectangle 13">
              <a:extLst>
                <a:ext uri="{FF2B5EF4-FFF2-40B4-BE49-F238E27FC236}">
                  <a16:creationId xmlns:a16="http://schemas.microsoft.com/office/drawing/2014/main" id="{977AE7F0-2069-45F3-8527-34A9461D3C8B}"/>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a:solidFill>
                  <a:schemeClr val="accent2"/>
                </a:solidFill>
              </a:endParaRPr>
            </a:p>
          </p:txBody>
        </p:sp>
      </p:grpSp>
      <p:grpSp>
        <p:nvGrpSpPr>
          <p:cNvPr id="14" name="Group 2">
            <a:extLst>
              <a:ext uri="{FF2B5EF4-FFF2-40B4-BE49-F238E27FC236}">
                <a16:creationId xmlns:a16="http://schemas.microsoft.com/office/drawing/2014/main" id="{C024F2C2-AEC4-400F-9F87-F18B381378F5}"/>
              </a:ext>
            </a:extLst>
          </p:cNvPr>
          <p:cNvGrpSpPr>
            <a:grpSpLocks/>
          </p:cNvGrpSpPr>
          <p:nvPr/>
        </p:nvGrpSpPr>
        <p:grpSpPr bwMode="auto">
          <a:xfrm>
            <a:off x="0" y="0"/>
            <a:ext cx="9144000" cy="6858000"/>
            <a:chOff x="0" y="0"/>
            <a:chExt cx="5760" cy="4320"/>
          </a:xfrm>
        </p:grpSpPr>
        <p:sp>
          <p:nvSpPr>
            <p:cNvPr id="15" name="Rectangle 3">
              <a:extLst>
                <a:ext uri="{FF2B5EF4-FFF2-40B4-BE49-F238E27FC236}">
                  <a16:creationId xmlns:a16="http://schemas.microsoft.com/office/drawing/2014/main" id="{4CFFF6C9-0930-4D50-AD9C-6962453A0BC9}"/>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uk-UA" altLang="uk-UA" sz="2400">
                <a:latin typeface="Times New Roman" panose="02020603050405020304" pitchFamily="18" charset="0"/>
              </a:endParaRPr>
            </a:p>
          </p:txBody>
        </p:sp>
        <p:sp>
          <p:nvSpPr>
            <p:cNvPr id="16" name="Rectangle 4">
              <a:extLst>
                <a:ext uri="{FF2B5EF4-FFF2-40B4-BE49-F238E27FC236}">
                  <a16:creationId xmlns:a16="http://schemas.microsoft.com/office/drawing/2014/main" id="{2A2EE2F3-BD67-468F-96ED-D29699CB0756}"/>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sz="2400">
                <a:latin typeface="Times New Roman" panose="02020603050405020304" pitchFamily="18" charset="0"/>
              </a:endParaRPr>
            </a:p>
          </p:txBody>
        </p:sp>
        <p:grpSp>
          <p:nvGrpSpPr>
            <p:cNvPr id="17" name="Group 5">
              <a:extLst>
                <a:ext uri="{FF2B5EF4-FFF2-40B4-BE49-F238E27FC236}">
                  <a16:creationId xmlns:a16="http://schemas.microsoft.com/office/drawing/2014/main" id="{6C8703CB-D26F-4FB5-A626-3366837139DF}"/>
                </a:ext>
              </a:extLst>
            </p:cNvPr>
            <p:cNvGrpSpPr>
              <a:grpSpLocks/>
            </p:cNvGrpSpPr>
            <p:nvPr/>
          </p:nvGrpSpPr>
          <p:grpSpPr bwMode="auto">
            <a:xfrm>
              <a:off x="0" y="672"/>
              <a:ext cx="1806" cy="1989"/>
              <a:chOff x="0" y="672"/>
              <a:chExt cx="1806" cy="1989"/>
            </a:xfrm>
          </p:grpSpPr>
          <p:sp>
            <p:nvSpPr>
              <p:cNvPr id="18" name="Rectangle 6">
                <a:extLst>
                  <a:ext uri="{FF2B5EF4-FFF2-40B4-BE49-F238E27FC236}">
                    <a16:creationId xmlns:a16="http://schemas.microsoft.com/office/drawing/2014/main" id="{3A4CEE80-C0C8-46F3-B93E-863FBD3B3961}"/>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sz="2400">
                  <a:latin typeface="Times New Roman" panose="02020603050405020304" pitchFamily="18" charset="0"/>
                </a:endParaRPr>
              </a:p>
            </p:txBody>
          </p:sp>
          <p:sp>
            <p:nvSpPr>
              <p:cNvPr id="19" name="Rectangle 7">
                <a:extLst>
                  <a:ext uri="{FF2B5EF4-FFF2-40B4-BE49-F238E27FC236}">
                    <a16:creationId xmlns:a16="http://schemas.microsoft.com/office/drawing/2014/main" id="{C6F423E0-7A2B-4378-BC35-E445A1F74918}"/>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sz="2400">
                  <a:latin typeface="Times New Roman" panose="02020603050405020304" pitchFamily="18" charset="0"/>
                </a:endParaRPr>
              </a:p>
            </p:txBody>
          </p:sp>
          <p:sp>
            <p:nvSpPr>
              <p:cNvPr id="20" name="Rectangle 8">
                <a:extLst>
                  <a:ext uri="{FF2B5EF4-FFF2-40B4-BE49-F238E27FC236}">
                    <a16:creationId xmlns:a16="http://schemas.microsoft.com/office/drawing/2014/main" id="{A3F18930-FBBF-421F-B923-7C86F0077624}"/>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sz="2400">
                  <a:latin typeface="Times New Roman" panose="02020603050405020304" pitchFamily="18" charset="0"/>
                </a:endParaRPr>
              </a:p>
            </p:txBody>
          </p:sp>
          <p:sp>
            <p:nvSpPr>
              <p:cNvPr id="21" name="Rectangle 9">
                <a:extLst>
                  <a:ext uri="{FF2B5EF4-FFF2-40B4-BE49-F238E27FC236}">
                    <a16:creationId xmlns:a16="http://schemas.microsoft.com/office/drawing/2014/main" id="{C7ED8CC7-C1FF-4485-AF04-C0AC439F7F5C}"/>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sz="2400">
                  <a:latin typeface="Times New Roman" panose="02020603050405020304" pitchFamily="18" charset="0"/>
                </a:endParaRPr>
              </a:p>
            </p:txBody>
          </p:sp>
          <p:sp>
            <p:nvSpPr>
              <p:cNvPr id="22" name="Rectangle 10">
                <a:extLst>
                  <a:ext uri="{FF2B5EF4-FFF2-40B4-BE49-F238E27FC236}">
                    <a16:creationId xmlns:a16="http://schemas.microsoft.com/office/drawing/2014/main" id="{82E11223-22CB-4C63-AF34-91FBCA0D44C1}"/>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sz="2400">
                  <a:latin typeface="Times New Roman" panose="02020603050405020304" pitchFamily="18" charset="0"/>
                </a:endParaRPr>
              </a:p>
            </p:txBody>
          </p:sp>
          <p:sp>
            <p:nvSpPr>
              <p:cNvPr id="23" name="Rectangle 11">
                <a:extLst>
                  <a:ext uri="{FF2B5EF4-FFF2-40B4-BE49-F238E27FC236}">
                    <a16:creationId xmlns:a16="http://schemas.microsoft.com/office/drawing/2014/main" id="{4865D936-498B-4C5F-B261-F44C6BF92480}"/>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sz="2400">
                  <a:latin typeface="Times New Roman" panose="02020603050405020304" pitchFamily="18" charset="0"/>
                </a:endParaRPr>
              </a:p>
            </p:txBody>
          </p:sp>
          <p:sp>
            <p:nvSpPr>
              <p:cNvPr id="24" name="Rectangle 12">
                <a:extLst>
                  <a:ext uri="{FF2B5EF4-FFF2-40B4-BE49-F238E27FC236}">
                    <a16:creationId xmlns:a16="http://schemas.microsoft.com/office/drawing/2014/main" id="{DC613079-6C44-4CF4-927C-6F5F7B7FBE6E}"/>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sz="2400">
                  <a:latin typeface="Times New Roman" panose="02020603050405020304" pitchFamily="18" charset="0"/>
                </a:endParaRPr>
              </a:p>
            </p:txBody>
          </p:sp>
          <p:sp>
            <p:nvSpPr>
              <p:cNvPr id="25" name="Rectangle 13">
                <a:extLst>
                  <a:ext uri="{FF2B5EF4-FFF2-40B4-BE49-F238E27FC236}">
                    <a16:creationId xmlns:a16="http://schemas.microsoft.com/office/drawing/2014/main" id="{038303BC-ECF8-4130-9F8B-DD58419F33D5}"/>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sz="2400">
                  <a:latin typeface="Times New Roman" panose="02020603050405020304" pitchFamily="18" charset="0"/>
                </a:endParaRPr>
              </a:p>
            </p:txBody>
          </p:sp>
          <p:sp>
            <p:nvSpPr>
              <p:cNvPr id="26" name="Rectangle 14">
                <a:extLst>
                  <a:ext uri="{FF2B5EF4-FFF2-40B4-BE49-F238E27FC236}">
                    <a16:creationId xmlns:a16="http://schemas.microsoft.com/office/drawing/2014/main" id="{5F22A616-2E33-430F-889F-4CADE22BCE4F}"/>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sz="2400">
                  <a:latin typeface="Times New Roman" panose="02020603050405020304" pitchFamily="18" charset="0"/>
                </a:endParaRPr>
              </a:p>
            </p:txBody>
          </p:sp>
          <p:sp>
            <p:nvSpPr>
              <p:cNvPr id="27" name="Rectangle 15">
                <a:extLst>
                  <a:ext uri="{FF2B5EF4-FFF2-40B4-BE49-F238E27FC236}">
                    <a16:creationId xmlns:a16="http://schemas.microsoft.com/office/drawing/2014/main" id="{5086A555-3657-4506-ADAC-EC0092A4BABE}"/>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sz="2400">
                  <a:latin typeface="Times New Roman" panose="02020603050405020304" pitchFamily="18" charset="0"/>
                </a:endParaRPr>
              </a:p>
            </p:txBody>
          </p:sp>
        </p:grpSp>
      </p:grpSp>
      <p:sp>
        <p:nvSpPr>
          <p:cNvPr id="5224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5224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28" name="Rectangle 16">
            <a:extLst>
              <a:ext uri="{FF2B5EF4-FFF2-40B4-BE49-F238E27FC236}">
                <a16:creationId xmlns:a16="http://schemas.microsoft.com/office/drawing/2014/main" id="{CE9AC9D9-300A-468A-BA6F-039968554701}"/>
              </a:ext>
            </a:extLst>
          </p:cNvPr>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fld id="{291C05FE-5C89-4791-9C6B-E04D63A335DC}" type="datetime1">
              <a:rPr lang="uk-UA"/>
              <a:pPr>
                <a:defRPr/>
              </a:pPr>
              <a:t>16.02.2022</a:t>
            </a:fld>
            <a:endParaRPr lang="uk-UA"/>
          </a:p>
        </p:txBody>
      </p:sp>
      <p:sp>
        <p:nvSpPr>
          <p:cNvPr id="29" name="Rectangle 17">
            <a:extLst>
              <a:ext uri="{FF2B5EF4-FFF2-40B4-BE49-F238E27FC236}">
                <a16:creationId xmlns:a16="http://schemas.microsoft.com/office/drawing/2014/main" id="{15988183-DB24-4249-B4F7-62199AD3CE1F}"/>
              </a:ext>
            </a:extLst>
          </p:cNvPr>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uk-UA"/>
          </a:p>
        </p:txBody>
      </p:sp>
      <p:sp>
        <p:nvSpPr>
          <p:cNvPr id="30" name="Rectangle 18">
            <a:extLst>
              <a:ext uri="{FF2B5EF4-FFF2-40B4-BE49-F238E27FC236}">
                <a16:creationId xmlns:a16="http://schemas.microsoft.com/office/drawing/2014/main" id="{BEF67A81-AEAF-4B96-A59E-8021EAA16BB7}"/>
              </a:ext>
            </a:extLst>
          </p:cNvPr>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fld id="{631CC786-2FDA-46B7-8496-0D01F1FF15C0}" type="slidenum">
              <a:rPr lang="ru-RU" altLang="uk-UA"/>
              <a:pPr/>
              <a:t>‹№›</a:t>
            </a:fld>
            <a:endParaRPr lang="ru-RU" altLang="uk-UA"/>
          </a:p>
        </p:txBody>
      </p:sp>
    </p:spTree>
    <p:extLst>
      <p:ext uri="{BB962C8B-B14F-4D97-AF65-F5344CB8AC3E}">
        <p14:creationId xmlns:p14="http://schemas.microsoft.com/office/powerpoint/2010/main" val="2733450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Tree>
    <p:extLst>
      <p:ext uri="{BB962C8B-B14F-4D97-AF65-F5344CB8AC3E}">
        <p14:creationId xmlns:p14="http://schemas.microsoft.com/office/powerpoint/2010/main" val="2407280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457200"/>
            <a:ext cx="2057400" cy="5410200"/>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457200" y="457200"/>
            <a:ext cx="6019800" cy="5410200"/>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Tree>
    <p:extLst>
      <p:ext uri="{BB962C8B-B14F-4D97-AF65-F5344CB8AC3E}">
        <p14:creationId xmlns:p14="http://schemas.microsoft.com/office/powerpoint/2010/main" val="269416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великий об'єкт і два маленьких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uk-UA"/>
              <a:t>Зразок заголовка</a:t>
            </a:r>
          </a:p>
        </p:txBody>
      </p:sp>
      <p:sp>
        <p:nvSpPr>
          <p:cNvPr id="3" name="Місце для вмісту 2"/>
          <p:cNvSpPr>
            <a:spLocks noGrp="1"/>
          </p:cNvSpPr>
          <p:nvPr>
            <p:ph sz="half" idx="1"/>
          </p:nvPr>
        </p:nvSpPr>
        <p:spPr>
          <a:xfrm>
            <a:off x="457200" y="1981200"/>
            <a:ext cx="4038600" cy="3886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quarter" idx="2"/>
          </p:nvPr>
        </p:nvSpPr>
        <p:spPr>
          <a:xfrm>
            <a:off x="4648200" y="1981200"/>
            <a:ext cx="4038600" cy="18669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вмісту 4"/>
          <p:cNvSpPr>
            <a:spLocks noGrp="1"/>
          </p:cNvSpPr>
          <p:nvPr>
            <p:ph sz="quarter" idx="3"/>
          </p:nvPr>
        </p:nvSpPr>
        <p:spPr>
          <a:xfrm>
            <a:off x="4648200" y="4000500"/>
            <a:ext cx="4038600" cy="18669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Tree>
    <p:extLst>
      <p:ext uri="{BB962C8B-B14F-4D97-AF65-F5344CB8AC3E}">
        <p14:creationId xmlns:p14="http://schemas.microsoft.com/office/powerpoint/2010/main" val="685180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і таблиц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uk-UA"/>
              <a:t>Зразок заголовка</a:t>
            </a:r>
          </a:p>
        </p:txBody>
      </p:sp>
      <p:sp>
        <p:nvSpPr>
          <p:cNvPr id="3" name="Місце для таблиці 2"/>
          <p:cNvSpPr>
            <a:spLocks noGrp="1"/>
          </p:cNvSpPr>
          <p:nvPr>
            <p:ph type="tbl" idx="1"/>
          </p:nvPr>
        </p:nvSpPr>
        <p:spPr>
          <a:xfrm>
            <a:off x="457200" y="1981200"/>
            <a:ext cx="8229600" cy="3886200"/>
          </a:xfrm>
        </p:spPr>
        <p:txBody>
          <a:bodyPr vert="horz" wrap="square" lIns="91440" tIns="45720" rIns="91440" bIns="45720" numCol="1" anchor="t" anchorCtr="0" compatLnSpc="1">
            <a:prstTxWarp prst="textNoShape">
              <a:avLst/>
            </a:prstTxWarp>
          </a:bodyPr>
          <a:lstStyle/>
          <a:p>
            <a:pPr lvl="0"/>
            <a:endParaRPr lang="uk-UA" noProof="0"/>
          </a:p>
        </p:txBody>
      </p:sp>
    </p:spTree>
    <p:extLst>
      <p:ext uri="{BB962C8B-B14F-4D97-AF65-F5344CB8AC3E}">
        <p14:creationId xmlns:p14="http://schemas.microsoft.com/office/powerpoint/2010/main" val="828143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a:t>Click to edit Master title style</a:t>
            </a:r>
            <a:endParaRPr lang="ru-RU"/>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p14="http://schemas.microsoft.com/office/powerpoint/2010/main" val="1232685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ru-R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ru-RU"/>
          </a:p>
        </p:txBody>
      </p:sp>
    </p:spTree>
    <p:extLst>
      <p:ext uri="{BB962C8B-B14F-4D97-AF65-F5344CB8AC3E}">
        <p14:creationId xmlns:p14="http://schemas.microsoft.com/office/powerpoint/2010/main" val="2529036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71BF136-E49E-4992-B381-5F8D3EE4CEE6}"/>
              </a:ext>
            </a:extLst>
          </p:cNvPr>
          <p:cNvGrpSpPr>
            <a:grpSpLocks/>
          </p:cNvGrpSpPr>
          <p:nvPr/>
        </p:nvGrpSpPr>
        <p:grpSpPr bwMode="auto">
          <a:xfrm>
            <a:off x="0" y="2438400"/>
            <a:ext cx="9009063" cy="1052513"/>
            <a:chOff x="0" y="1536"/>
            <a:chExt cx="5675" cy="663"/>
          </a:xfrm>
        </p:grpSpPr>
        <p:grpSp>
          <p:nvGrpSpPr>
            <p:cNvPr id="3" name="Group 3">
              <a:extLst>
                <a:ext uri="{FF2B5EF4-FFF2-40B4-BE49-F238E27FC236}">
                  <a16:creationId xmlns:a16="http://schemas.microsoft.com/office/drawing/2014/main" id="{930CBA6D-6940-4244-98B4-D370F11683DB}"/>
                </a:ext>
              </a:extLst>
            </p:cNvPr>
            <p:cNvGrpSpPr>
              <a:grpSpLocks/>
            </p:cNvGrpSpPr>
            <p:nvPr/>
          </p:nvGrpSpPr>
          <p:grpSpPr bwMode="auto">
            <a:xfrm>
              <a:off x="183" y="1604"/>
              <a:ext cx="448" cy="299"/>
              <a:chOff x="720" y="336"/>
              <a:chExt cx="624" cy="432"/>
            </a:xfrm>
          </p:grpSpPr>
          <p:sp>
            <p:nvSpPr>
              <p:cNvPr id="10" name="Rectangle 4">
                <a:extLst>
                  <a:ext uri="{FF2B5EF4-FFF2-40B4-BE49-F238E27FC236}">
                    <a16:creationId xmlns:a16="http://schemas.microsoft.com/office/drawing/2014/main" id="{47D5BA25-EE03-4243-A41B-FC4CB35F1F7D}"/>
                  </a:ext>
                </a:extLst>
              </p:cNvPr>
              <p:cNvSpPr>
                <a:spLocks noChangeArrowheads="1"/>
              </p:cNvSpPr>
              <p:nvPr/>
            </p:nvSpPr>
            <p:spPr bwMode="auto">
              <a:xfrm>
                <a:off x="720" y="336"/>
                <a:ext cx="384" cy="432"/>
              </a:xfrm>
              <a:prstGeom prst="rect">
                <a:avLst/>
              </a:prstGeom>
              <a:solidFill>
                <a:schemeClr val="folHlink"/>
              </a:soli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ru-RU" altLang="ru-RU"/>
              </a:p>
            </p:txBody>
          </p:sp>
          <p:sp>
            <p:nvSpPr>
              <p:cNvPr id="11" name="Rectangle 5">
                <a:extLst>
                  <a:ext uri="{FF2B5EF4-FFF2-40B4-BE49-F238E27FC236}">
                    <a16:creationId xmlns:a16="http://schemas.microsoft.com/office/drawing/2014/main" id="{54D61229-0BDD-425E-8A0A-9502030A9B48}"/>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ru-RU" altLang="ru-RU"/>
              </a:p>
            </p:txBody>
          </p:sp>
        </p:grpSp>
        <p:grpSp>
          <p:nvGrpSpPr>
            <p:cNvPr id="4" name="Group 6">
              <a:extLst>
                <a:ext uri="{FF2B5EF4-FFF2-40B4-BE49-F238E27FC236}">
                  <a16:creationId xmlns:a16="http://schemas.microsoft.com/office/drawing/2014/main" id="{6714BB52-117B-47A7-BCE4-3356020F789E}"/>
                </a:ext>
              </a:extLst>
            </p:cNvPr>
            <p:cNvGrpSpPr>
              <a:grpSpLocks/>
            </p:cNvGrpSpPr>
            <p:nvPr/>
          </p:nvGrpSpPr>
          <p:grpSpPr bwMode="auto">
            <a:xfrm>
              <a:off x="261" y="1870"/>
              <a:ext cx="465" cy="299"/>
              <a:chOff x="912" y="2640"/>
              <a:chExt cx="672" cy="432"/>
            </a:xfrm>
          </p:grpSpPr>
          <p:sp>
            <p:nvSpPr>
              <p:cNvPr id="8" name="Rectangle 7">
                <a:extLst>
                  <a:ext uri="{FF2B5EF4-FFF2-40B4-BE49-F238E27FC236}">
                    <a16:creationId xmlns:a16="http://schemas.microsoft.com/office/drawing/2014/main" id="{7A5C232D-509E-4E93-A056-4EAB03613BE4}"/>
                  </a:ext>
                </a:extLst>
              </p:cNvPr>
              <p:cNvSpPr>
                <a:spLocks noChangeArrowheads="1"/>
              </p:cNvSpPr>
              <p:nvPr/>
            </p:nvSpPr>
            <p:spPr bwMode="auto">
              <a:xfrm>
                <a:off x="912" y="2640"/>
                <a:ext cx="384" cy="432"/>
              </a:xfrm>
              <a:prstGeom prst="rect">
                <a:avLst/>
              </a:prstGeom>
              <a:solidFill>
                <a:schemeClr val="accent2"/>
              </a:soli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ru-RU" altLang="ru-RU"/>
              </a:p>
            </p:txBody>
          </p:sp>
          <p:sp>
            <p:nvSpPr>
              <p:cNvPr id="9" name="Rectangle 8">
                <a:extLst>
                  <a:ext uri="{FF2B5EF4-FFF2-40B4-BE49-F238E27FC236}">
                    <a16:creationId xmlns:a16="http://schemas.microsoft.com/office/drawing/2014/main" id="{C7422260-3681-49F3-9647-1E07CECB2F93}"/>
                  </a:ext>
                </a:extLst>
              </p:cNvPr>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ru-RU" altLang="ru-RU"/>
              </a:p>
            </p:txBody>
          </p:sp>
        </p:grpSp>
        <p:sp>
          <p:nvSpPr>
            <p:cNvPr id="5" name="Rectangle 9">
              <a:extLst>
                <a:ext uri="{FF2B5EF4-FFF2-40B4-BE49-F238E27FC236}">
                  <a16:creationId xmlns:a16="http://schemas.microsoft.com/office/drawing/2014/main" id="{73B112A8-FC18-445A-BB9D-AEAA6DE2E085}"/>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ru-RU" altLang="ru-RU"/>
            </a:p>
          </p:txBody>
        </p:sp>
        <p:sp>
          <p:nvSpPr>
            <p:cNvPr id="6" name="Rectangle 10">
              <a:extLst>
                <a:ext uri="{FF2B5EF4-FFF2-40B4-BE49-F238E27FC236}">
                  <a16:creationId xmlns:a16="http://schemas.microsoft.com/office/drawing/2014/main" id="{9CB69DB8-5586-4D17-8E4F-5CE8F7B04FAB}"/>
                </a:ext>
              </a:extLst>
            </p:cNvPr>
            <p:cNvSpPr>
              <a:spLocks noChangeArrowheads="1"/>
            </p:cNvSpPr>
            <p:nvPr/>
          </p:nvSpPr>
          <p:spPr bwMode="auto">
            <a:xfrm>
              <a:off x="400" y="1536"/>
              <a:ext cx="20" cy="663"/>
            </a:xfrm>
            <a:prstGeom prst="rect">
              <a:avLst/>
            </a:prstGeom>
            <a:solidFill>
              <a:schemeClr val="bg2"/>
            </a:soli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ru-RU" altLang="ru-RU"/>
            </a:p>
          </p:txBody>
        </p:sp>
        <p:sp>
          <p:nvSpPr>
            <p:cNvPr id="7" name="Rectangle 11">
              <a:extLst>
                <a:ext uri="{FF2B5EF4-FFF2-40B4-BE49-F238E27FC236}">
                  <a16:creationId xmlns:a16="http://schemas.microsoft.com/office/drawing/2014/main" id="{67EFFB68-771F-4CDD-8F5B-FD63BA35DF1D}"/>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ru-RU" altLang="ru-RU"/>
            </a:p>
          </p:txBody>
        </p:sp>
      </p:grpSp>
      <p:sp>
        <p:nvSpPr>
          <p:cNvPr id="12" name="Rectangle 17">
            <a:extLst>
              <a:ext uri="{FF2B5EF4-FFF2-40B4-BE49-F238E27FC236}">
                <a16:creationId xmlns:a16="http://schemas.microsoft.com/office/drawing/2014/main" id="{3EBD1603-C17B-40DA-BFDC-4AD7ECA5145D}"/>
              </a:ext>
            </a:extLst>
          </p:cNvPr>
          <p:cNvSpPr>
            <a:spLocks noGrp="1" noChangeArrowheads="1"/>
          </p:cNvSpPr>
          <p:nvPr>
            <p:ph type="dt" sz="quarter" idx="10"/>
          </p:nvPr>
        </p:nvSpPr>
        <p:spPr/>
        <p:txBody>
          <a:bodyPr/>
          <a:lstStyle>
            <a:lvl1pPr>
              <a:defRPr/>
            </a:lvl1pPr>
          </a:lstStyle>
          <a:p>
            <a:pPr>
              <a:defRPr/>
            </a:pPr>
            <a:r>
              <a:rPr lang="uk-UA"/>
              <a:t>Лекція 3</a:t>
            </a:r>
            <a:endParaRPr lang="ru-RU"/>
          </a:p>
        </p:txBody>
      </p:sp>
      <p:sp>
        <p:nvSpPr>
          <p:cNvPr id="13" name="Rectangle 18">
            <a:extLst>
              <a:ext uri="{FF2B5EF4-FFF2-40B4-BE49-F238E27FC236}">
                <a16:creationId xmlns:a16="http://schemas.microsoft.com/office/drawing/2014/main" id="{CB899B25-F9EE-4ED9-8EED-CB6DBAAA24D9}"/>
              </a:ext>
            </a:extLst>
          </p:cNvPr>
          <p:cNvSpPr>
            <a:spLocks noGrp="1" noChangeArrowheads="1"/>
          </p:cNvSpPr>
          <p:nvPr>
            <p:ph type="ftr" sz="quarter" idx="11"/>
          </p:nvPr>
        </p:nvSpPr>
        <p:spPr/>
        <p:txBody>
          <a:bodyPr/>
          <a:lstStyle>
            <a:lvl1pPr>
              <a:defRPr/>
            </a:lvl1pPr>
          </a:lstStyle>
          <a:p>
            <a:pPr>
              <a:defRPr/>
            </a:pPr>
            <a:r>
              <a:rPr lang="uk-UA"/>
              <a:t>© Олег Герасимчук</a:t>
            </a:r>
            <a:endParaRPr lang="ru-RU"/>
          </a:p>
        </p:txBody>
      </p:sp>
    </p:spTree>
    <p:extLst>
      <p:ext uri="{BB962C8B-B14F-4D97-AF65-F5344CB8AC3E}">
        <p14:creationId xmlns:p14="http://schemas.microsoft.com/office/powerpoint/2010/main" val="1223309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71BF136-E49E-4992-B381-5F8D3EE4CEE6}"/>
              </a:ext>
            </a:extLst>
          </p:cNvPr>
          <p:cNvGrpSpPr>
            <a:grpSpLocks/>
          </p:cNvGrpSpPr>
          <p:nvPr/>
        </p:nvGrpSpPr>
        <p:grpSpPr bwMode="auto">
          <a:xfrm>
            <a:off x="0" y="2438400"/>
            <a:ext cx="9009063" cy="1052513"/>
            <a:chOff x="0" y="1536"/>
            <a:chExt cx="5675" cy="663"/>
          </a:xfrm>
        </p:grpSpPr>
        <p:grpSp>
          <p:nvGrpSpPr>
            <p:cNvPr id="3" name="Group 3">
              <a:extLst>
                <a:ext uri="{FF2B5EF4-FFF2-40B4-BE49-F238E27FC236}">
                  <a16:creationId xmlns:a16="http://schemas.microsoft.com/office/drawing/2014/main" id="{930CBA6D-6940-4244-98B4-D370F11683DB}"/>
                </a:ext>
              </a:extLst>
            </p:cNvPr>
            <p:cNvGrpSpPr>
              <a:grpSpLocks/>
            </p:cNvGrpSpPr>
            <p:nvPr/>
          </p:nvGrpSpPr>
          <p:grpSpPr bwMode="auto">
            <a:xfrm>
              <a:off x="183" y="1604"/>
              <a:ext cx="448" cy="299"/>
              <a:chOff x="720" y="336"/>
              <a:chExt cx="624" cy="432"/>
            </a:xfrm>
          </p:grpSpPr>
          <p:sp>
            <p:nvSpPr>
              <p:cNvPr id="10" name="Rectangle 4">
                <a:extLst>
                  <a:ext uri="{FF2B5EF4-FFF2-40B4-BE49-F238E27FC236}">
                    <a16:creationId xmlns:a16="http://schemas.microsoft.com/office/drawing/2014/main" id="{47D5BA25-EE03-4243-A41B-FC4CB35F1F7D}"/>
                  </a:ext>
                </a:extLst>
              </p:cNvPr>
              <p:cNvSpPr>
                <a:spLocks noChangeArrowheads="1"/>
              </p:cNvSpPr>
              <p:nvPr/>
            </p:nvSpPr>
            <p:spPr bwMode="auto">
              <a:xfrm>
                <a:off x="720" y="336"/>
                <a:ext cx="384" cy="432"/>
              </a:xfrm>
              <a:prstGeom prst="rect">
                <a:avLst/>
              </a:prstGeom>
              <a:solidFill>
                <a:schemeClr val="folHlink"/>
              </a:soli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ru-RU" altLang="ru-RU"/>
              </a:p>
            </p:txBody>
          </p:sp>
          <p:sp>
            <p:nvSpPr>
              <p:cNvPr id="11" name="Rectangle 5">
                <a:extLst>
                  <a:ext uri="{FF2B5EF4-FFF2-40B4-BE49-F238E27FC236}">
                    <a16:creationId xmlns:a16="http://schemas.microsoft.com/office/drawing/2014/main" id="{54D61229-0BDD-425E-8A0A-9502030A9B48}"/>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ru-RU" altLang="ru-RU"/>
              </a:p>
            </p:txBody>
          </p:sp>
        </p:grpSp>
        <p:grpSp>
          <p:nvGrpSpPr>
            <p:cNvPr id="4" name="Group 6">
              <a:extLst>
                <a:ext uri="{FF2B5EF4-FFF2-40B4-BE49-F238E27FC236}">
                  <a16:creationId xmlns:a16="http://schemas.microsoft.com/office/drawing/2014/main" id="{6714BB52-117B-47A7-BCE4-3356020F789E}"/>
                </a:ext>
              </a:extLst>
            </p:cNvPr>
            <p:cNvGrpSpPr>
              <a:grpSpLocks/>
            </p:cNvGrpSpPr>
            <p:nvPr/>
          </p:nvGrpSpPr>
          <p:grpSpPr bwMode="auto">
            <a:xfrm>
              <a:off x="261" y="1870"/>
              <a:ext cx="465" cy="299"/>
              <a:chOff x="912" y="2640"/>
              <a:chExt cx="672" cy="432"/>
            </a:xfrm>
          </p:grpSpPr>
          <p:sp>
            <p:nvSpPr>
              <p:cNvPr id="8" name="Rectangle 7">
                <a:extLst>
                  <a:ext uri="{FF2B5EF4-FFF2-40B4-BE49-F238E27FC236}">
                    <a16:creationId xmlns:a16="http://schemas.microsoft.com/office/drawing/2014/main" id="{7A5C232D-509E-4E93-A056-4EAB03613BE4}"/>
                  </a:ext>
                </a:extLst>
              </p:cNvPr>
              <p:cNvSpPr>
                <a:spLocks noChangeArrowheads="1"/>
              </p:cNvSpPr>
              <p:nvPr/>
            </p:nvSpPr>
            <p:spPr bwMode="auto">
              <a:xfrm>
                <a:off x="912" y="2640"/>
                <a:ext cx="384" cy="432"/>
              </a:xfrm>
              <a:prstGeom prst="rect">
                <a:avLst/>
              </a:prstGeom>
              <a:solidFill>
                <a:schemeClr val="accent2"/>
              </a:soli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ru-RU" altLang="ru-RU"/>
              </a:p>
            </p:txBody>
          </p:sp>
          <p:sp>
            <p:nvSpPr>
              <p:cNvPr id="9" name="Rectangle 8">
                <a:extLst>
                  <a:ext uri="{FF2B5EF4-FFF2-40B4-BE49-F238E27FC236}">
                    <a16:creationId xmlns:a16="http://schemas.microsoft.com/office/drawing/2014/main" id="{C7422260-3681-49F3-9647-1E07CECB2F93}"/>
                  </a:ext>
                </a:extLst>
              </p:cNvPr>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ru-RU" altLang="ru-RU"/>
              </a:p>
            </p:txBody>
          </p:sp>
        </p:grpSp>
        <p:sp>
          <p:nvSpPr>
            <p:cNvPr id="5" name="Rectangle 9">
              <a:extLst>
                <a:ext uri="{FF2B5EF4-FFF2-40B4-BE49-F238E27FC236}">
                  <a16:creationId xmlns:a16="http://schemas.microsoft.com/office/drawing/2014/main" id="{73B112A8-FC18-445A-BB9D-AEAA6DE2E085}"/>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ru-RU" altLang="ru-RU"/>
            </a:p>
          </p:txBody>
        </p:sp>
        <p:sp>
          <p:nvSpPr>
            <p:cNvPr id="6" name="Rectangle 10">
              <a:extLst>
                <a:ext uri="{FF2B5EF4-FFF2-40B4-BE49-F238E27FC236}">
                  <a16:creationId xmlns:a16="http://schemas.microsoft.com/office/drawing/2014/main" id="{9CB69DB8-5586-4D17-8E4F-5CE8F7B04FAB}"/>
                </a:ext>
              </a:extLst>
            </p:cNvPr>
            <p:cNvSpPr>
              <a:spLocks noChangeArrowheads="1"/>
            </p:cNvSpPr>
            <p:nvPr/>
          </p:nvSpPr>
          <p:spPr bwMode="auto">
            <a:xfrm>
              <a:off x="400" y="1536"/>
              <a:ext cx="20" cy="663"/>
            </a:xfrm>
            <a:prstGeom prst="rect">
              <a:avLst/>
            </a:prstGeom>
            <a:solidFill>
              <a:schemeClr val="bg2"/>
            </a:soli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ru-RU" altLang="ru-RU"/>
            </a:p>
          </p:txBody>
        </p:sp>
        <p:sp>
          <p:nvSpPr>
            <p:cNvPr id="7" name="Rectangle 11">
              <a:extLst>
                <a:ext uri="{FF2B5EF4-FFF2-40B4-BE49-F238E27FC236}">
                  <a16:creationId xmlns:a16="http://schemas.microsoft.com/office/drawing/2014/main" id="{67EFFB68-771F-4CDD-8F5B-FD63BA35DF1D}"/>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ru-RU" altLang="ru-RU"/>
            </a:p>
          </p:txBody>
        </p:sp>
      </p:grpSp>
      <p:sp>
        <p:nvSpPr>
          <p:cNvPr id="12" name="Rectangle 17">
            <a:extLst>
              <a:ext uri="{FF2B5EF4-FFF2-40B4-BE49-F238E27FC236}">
                <a16:creationId xmlns:a16="http://schemas.microsoft.com/office/drawing/2014/main" id="{3EBD1603-C17B-40DA-BFDC-4AD7ECA5145D}"/>
              </a:ext>
            </a:extLst>
          </p:cNvPr>
          <p:cNvSpPr>
            <a:spLocks noGrp="1" noChangeArrowheads="1"/>
          </p:cNvSpPr>
          <p:nvPr>
            <p:ph type="dt" sz="quarter" idx="10"/>
          </p:nvPr>
        </p:nvSpPr>
        <p:spPr/>
        <p:txBody>
          <a:bodyPr/>
          <a:lstStyle>
            <a:lvl1pPr>
              <a:defRPr/>
            </a:lvl1pPr>
          </a:lstStyle>
          <a:p>
            <a:pPr>
              <a:defRPr/>
            </a:pPr>
            <a:r>
              <a:rPr lang="uk-UA"/>
              <a:t>Лекція 3</a:t>
            </a:r>
            <a:endParaRPr lang="ru-RU"/>
          </a:p>
        </p:txBody>
      </p:sp>
      <p:sp>
        <p:nvSpPr>
          <p:cNvPr id="13" name="Rectangle 18">
            <a:extLst>
              <a:ext uri="{FF2B5EF4-FFF2-40B4-BE49-F238E27FC236}">
                <a16:creationId xmlns:a16="http://schemas.microsoft.com/office/drawing/2014/main" id="{CB899B25-F9EE-4ED9-8EED-CB6DBAAA24D9}"/>
              </a:ext>
            </a:extLst>
          </p:cNvPr>
          <p:cNvSpPr>
            <a:spLocks noGrp="1" noChangeArrowheads="1"/>
          </p:cNvSpPr>
          <p:nvPr>
            <p:ph type="ftr" sz="quarter" idx="11"/>
          </p:nvPr>
        </p:nvSpPr>
        <p:spPr/>
        <p:txBody>
          <a:bodyPr/>
          <a:lstStyle>
            <a:lvl1pPr>
              <a:defRPr/>
            </a:lvl1pPr>
          </a:lstStyle>
          <a:p>
            <a:pPr>
              <a:defRPr/>
            </a:pPr>
            <a:r>
              <a:rPr lang="uk-UA"/>
              <a:t>© Олег Герасимчук</a:t>
            </a:r>
            <a:endParaRPr lang="ru-RU"/>
          </a:p>
        </p:txBody>
      </p:sp>
    </p:spTree>
    <p:extLst>
      <p:ext uri="{BB962C8B-B14F-4D97-AF65-F5344CB8AC3E}">
        <p14:creationId xmlns:p14="http://schemas.microsoft.com/office/powerpoint/2010/main" val="2268305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uk-U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Rectangle 14">
            <a:extLst>
              <a:ext uri="{FF2B5EF4-FFF2-40B4-BE49-F238E27FC236}">
                <a16:creationId xmlns:a16="http://schemas.microsoft.com/office/drawing/2014/main" id="{FCA0A0F6-20AE-4D89-A6DF-57D8360EA19F}"/>
              </a:ext>
            </a:extLst>
          </p:cNvPr>
          <p:cNvSpPr>
            <a:spLocks noGrp="1" noChangeArrowheads="1"/>
          </p:cNvSpPr>
          <p:nvPr>
            <p:ph type="dt" sz="quarter" idx="10"/>
          </p:nvPr>
        </p:nvSpPr>
        <p:spPr>
          <a:ln/>
        </p:spPr>
        <p:txBody>
          <a:bodyPr/>
          <a:lstStyle>
            <a:lvl1pPr>
              <a:defRPr/>
            </a:lvl1pPr>
          </a:lstStyle>
          <a:p>
            <a:pPr>
              <a:defRPr/>
            </a:pPr>
            <a:r>
              <a:rPr lang="uk-UA"/>
              <a:t>Лекція 3</a:t>
            </a:r>
            <a:endParaRPr lang="ru-RU"/>
          </a:p>
        </p:txBody>
      </p:sp>
      <p:sp>
        <p:nvSpPr>
          <p:cNvPr id="5" name="Rectangle 15">
            <a:extLst>
              <a:ext uri="{FF2B5EF4-FFF2-40B4-BE49-F238E27FC236}">
                <a16:creationId xmlns:a16="http://schemas.microsoft.com/office/drawing/2014/main" id="{9ED4F1DF-AF09-4C35-B245-DB3B8E62EFFA}"/>
              </a:ext>
            </a:extLst>
          </p:cNvPr>
          <p:cNvSpPr>
            <a:spLocks noGrp="1" noChangeArrowheads="1"/>
          </p:cNvSpPr>
          <p:nvPr>
            <p:ph type="ftr" sz="quarter" idx="11"/>
          </p:nvPr>
        </p:nvSpPr>
        <p:spPr>
          <a:ln/>
        </p:spPr>
        <p:txBody>
          <a:bodyPr/>
          <a:lstStyle>
            <a:lvl1pPr>
              <a:defRPr/>
            </a:lvl1pPr>
          </a:lstStyle>
          <a:p>
            <a:pPr>
              <a:defRPr/>
            </a:pPr>
            <a:r>
              <a:rPr lang="uk-UA"/>
              <a:t>© Олег Герасимчук</a:t>
            </a:r>
            <a:endParaRPr lang="ru-RU"/>
          </a:p>
        </p:txBody>
      </p:sp>
    </p:spTree>
    <p:extLst>
      <p:ext uri="{BB962C8B-B14F-4D97-AF65-F5344CB8AC3E}">
        <p14:creationId xmlns:p14="http://schemas.microsoft.com/office/powerpoint/2010/main" val="2939526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uk-U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4">
            <a:extLst>
              <a:ext uri="{FF2B5EF4-FFF2-40B4-BE49-F238E27FC236}">
                <a16:creationId xmlns:a16="http://schemas.microsoft.com/office/drawing/2014/main" id="{A1B11016-9EB3-4BE8-B5F5-1D8D7A83A9CC}"/>
              </a:ext>
            </a:extLst>
          </p:cNvPr>
          <p:cNvSpPr>
            <a:spLocks noGrp="1" noChangeArrowheads="1"/>
          </p:cNvSpPr>
          <p:nvPr>
            <p:ph type="dt" sz="quarter" idx="10"/>
          </p:nvPr>
        </p:nvSpPr>
        <p:spPr>
          <a:ln/>
        </p:spPr>
        <p:txBody>
          <a:bodyPr/>
          <a:lstStyle>
            <a:lvl1pPr>
              <a:defRPr/>
            </a:lvl1pPr>
          </a:lstStyle>
          <a:p>
            <a:pPr>
              <a:defRPr/>
            </a:pPr>
            <a:r>
              <a:rPr lang="uk-UA"/>
              <a:t>Лекція 3</a:t>
            </a:r>
            <a:endParaRPr lang="ru-RU"/>
          </a:p>
        </p:txBody>
      </p:sp>
      <p:sp>
        <p:nvSpPr>
          <p:cNvPr id="5" name="Rectangle 15">
            <a:extLst>
              <a:ext uri="{FF2B5EF4-FFF2-40B4-BE49-F238E27FC236}">
                <a16:creationId xmlns:a16="http://schemas.microsoft.com/office/drawing/2014/main" id="{93A85B38-A4BA-4553-80D0-E54B35B9469A}"/>
              </a:ext>
            </a:extLst>
          </p:cNvPr>
          <p:cNvSpPr>
            <a:spLocks noGrp="1" noChangeArrowheads="1"/>
          </p:cNvSpPr>
          <p:nvPr>
            <p:ph type="ftr" sz="quarter" idx="11"/>
          </p:nvPr>
        </p:nvSpPr>
        <p:spPr>
          <a:ln/>
        </p:spPr>
        <p:txBody>
          <a:bodyPr/>
          <a:lstStyle>
            <a:lvl1pPr>
              <a:defRPr/>
            </a:lvl1pPr>
          </a:lstStyle>
          <a:p>
            <a:pPr>
              <a:defRPr/>
            </a:pPr>
            <a:r>
              <a:rPr lang="uk-UA"/>
              <a:t>© Олег Герасимчук</a:t>
            </a:r>
            <a:endParaRPr lang="ru-RU"/>
          </a:p>
        </p:txBody>
      </p:sp>
    </p:spTree>
    <p:extLst>
      <p:ext uri="{BB962C8B-B14F-4D97-AF65-F5344CB8AC3E}">
        <p14:creationId xmlns:p14="http://schemas.microsoft.com/office/powerpoint/2010/main" val="247892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Tree>
    <p:extLst>
      <p:ext uri="{BB962C8B-B14F-4D97-AF65-F5344CB8AC3E}">
        <p14:creationId xmlns:p14="http://schemas.microsoft.com/office/powerpoint/2010/main" val="928997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uk-U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Rectangle 14">
            <a:extLst>
              <a:ext uri="{FF2B5EF4-FFF2-40B4-BE49-F238E27FC236}">
                <a16:creationId xmlns:a16="http://schemas.microsoft.com/office/drawing/2014/main" id="{A4DC4EE6-FF1E-4959-93EF-13F7B348A142}"/>
              </a:ext>
            </a:extLst>
          </p:cNvPr>
          <p:cNvSpPr>
            <a:spLocks noGrp="1" noChangeArrowheads="1"/>
          </p:cNvSpPr>
          <p:nvPr>
            <p:ph type="dt" sz="quarter" idx="10"/>
          </p:nvPr>
        </p:nvSpPr>
        <p:spPr>
          <a:ln/>
        </p:spPr>
        <p:txBody>
          <a:bodyPr/>
          <a:lstStyle>
            <a:lvl1pPr>
              <a:defRPr/>
            </a:lvl1pPr>
          </a:lstStyle>
          <a:p>
            <a:pPr>
              <a:defRPr/>
            </a:pPr>
            <a:r>
              <a:rPr lang="uk-UA"/>
              <a:t>Лекція 3</a:t>
            </a:r>
            <a:endParaRPr lang="ru-RU"/>
          </a:p>
        </p:txBody>
      </p:sp>
      <p:sp>
        <p:nvSpPr>
          <p:cNvPr id="6" name="Rectangle 15">
            <a:extLst>
              <a:ext uri="{FF2B5EF4-FFF2-40B4-BE49-F238E27FC236}">
                <a16:creationId xmlns:a16="http://schemas.microsoft.com/office/drawing/2014/main" id="{F6F5100E-16C9-4255-B99A-23E01FD8A17C}"/>
              </a:ext>
            </a:extLst>
          </p:cNvPr>
          <p:cNvSpPr>
            <a:spLocks noGrp="1" noChangeArrowheads="1"/>
          </p:cNvSpPr>
          <p:nvPr>
            <p:ph type="ftr" sz="quarter" idx="11"/>
          </p:nvPr>
        </p:nvSpPr>
        <p:spPr>
          <a:ln/>
        </p:spPr>
        <p:txBody>
          <a:bodyPr/>
          <a:lstStyle>
            <a:lvl1pPr>
              <a:defRPr/>
            </a:lvl1pPr>
          </a:lstStyle>
          <a:p>
            <a:pPr>
              <a:defRPr/>
            </a:pPr>
            <a:r>
              <a:rPr lang="uk-UA"/>
              <a:t>© Олег Герасимчук</a:t>
            </a:r>
            <a:endParaRPr lang="ru-RU"/>
          </a:p>
        </p:txBody>
      </p:sp>
    </p:spTree>
    <p:extLst>
      <p:ext uri="{BB962C8B-B14F-4D97-AF65-F5344CB8AC3E}">
        <p14:creationId xmlns:p14="http://schemas.microsoft.com/office/powerpoint/2010/main" val="81340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uk-U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7" name="Rectangle 14">
            <a:extLst>
              <a:ext uri="{FF2B5EF4-FFF2-40B4-BE49-F238E27FC236}">
                <a16:creationId xmlns:a16="http://schemas.microsoft.com/office/drawing/2014/main" id="{F306CB4D-C3E8-4138-A3B2-D96BDCE882B2}"/>
              </a:ext>
            </a:extLst>
          </p:cNvPr>
          <p:cNvSpPr>
            <a:spLocks noGrp="1" noChangeArrowheads="1"/>
          </p:cNvSpPr>
          <p:nvPr>
            <p:ph type="dt" sz="quarter" idx="10"/>
          </p:nvPr>
        </p:nvSpPr>
        <p:spPr>
          <a:ln/>
        </p:spPr>
        <p:txBody>
          <a:bodyPr/>
          <a:lstStyle>
            <a:lvl1pPr>
              <a:defRPr/>
            </a:lvl1pPr>
          </a:lstStyle>
          <a:p>
            <a:pPr>
              <a:defRPr/>
            </a:pPr>
            <a:r>
              <a:rPr lang="uk-UA"/>
              <a:t>Лекція 3</a:t>
            </a:r>
            <a:endParaRPr lang="ru-RU"/>
          </a:p>
        </p:txBody>
      </p:sp>
      <p:sp>
        <p:nvSpPr>
          <p:cNvPr id="8" name="Rectangle 15">
            <a:extLst>
              <a:ext uri="{FF2B5EF4-FFF2-40B4-BE49-F238E27FC236}">
                <a16:creationId xmlns:a16="http://schemas.microsoft.com/office/drawing/2014/main" id="{0D402CFD-6D3A-4150-9107-85B57E707E58}"/>
              </a:ext>
            </a:extLst>
          </p:cNvPr>
          <p:cNvSpPr>
            <a:spLocks noGrp="1" noChangeArrowheads="1"/>
          </p:cNvSpPr>
          <p:nvPr>
            <p:ph type="ftr" sz="quarter" idx="11"/>
          </p:nvPr>
        </p:nvSpPr>
        <p:spPr>
          <a:ln/>
        </p:spPr>
        <p:txBody>
          <a:bodyPr/>
          <a:lstStyle>
            <a:lvl1pPr>
              <a:defRPr/>
            </a:lvl1pPr>
          </a:lstStyle>
          <a:p>
            <a:pPr>
              <a:defRPr/>
            </a:pPr>
            <a:r>
              <a:rPr lang="uk-UA"/>
              <a:t>© Олег Герасимчук</a:t>
            </a:r>
            <a:endParaRPr lang="ru-RU"/>
          </a:p>
        </p:txBody>
      </p:sp>
    </p:spTree>
    <p:extLst>
      <p:ext uri="{BB962C8B-B14F-4D97-AF65-F5344CB8AC3E}">
        <p14:creationId xmlns:p14="http://schemas.microsoft.com/office/powerpoint/2010/main" val="3131107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uk-UA"/>
          </a:p>
        </p:txBody>
      </p:sp>
      <p:sp>
        <p:nvSpPr>
          <p:cNvPr id="3" name="Rectangle 14">
            <a:extLst>
              <a:ext uri="{FF2B5EF4-FFF2-40B4-BE49-F238E27FC236}">
                <a16:creationId xmlns:a16="http://schemas.microsoft.com/office/drawing/2014/main" id="{98C590AF-8343-4D44-B327-A3CF6645268D}"/>
              </a:ext>
            </a:extLst>
          </p:cNvPr>
          <p:cNvSpPr>
            <a:spLocks noGrp="1" noChangeArrowheads="1"/>
          </p:cNvSpPr>
          <p:nvPr>
            <p:ph type="dt" sz="quarter" idx="10"/>
          </p:nvPr>
        </p:nvSpPr>
        <p:spPr>
          <a:ln/>
        </p:spPr>
        <p:txBody>
          <a:bodyPr/>
          <a:lstStyle>
            <a:lvl1pPr>
              <a:defRPr/>
            </a:lvl1pPr>
          </a:lstStyle>
          <a:p>
            <a:pPr>
              <a:defRPr/>
            </a:pPr>
            <a:r>
              <a:rPr lang="uk-UA"/>
              <a:t>Лекція 3</a:t>
            </a:r>
            <a:endParaRPr lang="ru-RU"/>
          </a:p>
        </p:txBody>
      </p:sp>
      <p:sp>
        <p:nvSpPr>
          <p:cNvPr id="4" name="Rectangle 15">
            <a:extLst>
              <a:ext uri="{FF2B5EF4-FFF2-40B4-BE49-F238E27FC236}">
                <a16:creationId xmlns:a16="http://schemas.microsoft.com/office/drawing/2014/main" id="{9CC9D577-F561-4C13-947F-8CDA2EFB1B2D}"/>
              </a:ext>
            </a:extLst>
          </p:cNvPr>
          <p:cNvSpPr>
            <a:spLocks noGrp="1" noChangeArrowheads="1"/>
          </p:cNvSpPr>
          <p:nvPr>
            <p:ph type="ftr" sz="quarter" idx="11"/>
          </p:nvPr>
        </p:nvSpPr>
        <p:spPr>
          <a:ln/>
        </p:spPr>
        <p:txBody>
          <a:bodyPr/>
          <a:lstStyle>
            <a:lvl1pPr>
              <a:defRPr/>
            </a:lvl1pPr>
          </a:lstStyle>
          <a:p>
            <a:pPr>
              <a:defRPr/>
            </a:pPr>
            <a:r>
              <a:rPr lang="uk-UA"/>
              <a:t>© Олег Герасимчук</a:t>
            </a:r>
            <a:endParaRPr lang="ru-RU"/>
          </a:p>
        </p:txBody>
      </p:sp>
    </p:spTree>
    <p:extLst>
      <p:ext uri="{BB962C8B-B14F-4D97-AF65-F5344CB8AC3E}">
        <p14:creationId xmlns:p14="http://schemas.microsoft.com/office/powerpoint/2010/main" val="3990340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A6BE3065-9E88-4038-95A3-7094F71DEE5E}"/>
              </a:ext>
            </a:extLst>
          </p:cNvPr>
          <p:cNvSpPr>
            <a:spLocks noGrp="1" noChangeArrowheads="1"/>
          </p:cNvSpPr>
          <p:nvPr>
            <p:ph type="dt" sz="quarter" idx="10"/>
          </p:nvPr>
        </p:nvSpPr>
        <p:spPr>
          <a:ln/>
        </p:spPr>
        <p:txBody>
          <a:bodyPr/>
          <a:lstStyle>
            <a:lvl1pPr>
              <a:defRPr/>
            </a:lvl1pPr>
          </a:lstStyle>
          <a:p>
            <a:pPr>
              <a:defRPr/>
            </a:pPr>
            <a:r>
              <a:rPr lang="uk-UA"/>
              <a:t>Лекція 3</a:t>
            </a:r>
            <a:endParaRPr lang="ru-RU"/>
          </a:p>
        </p:txBody>
      </p:sp>
      <p:sp>
        <p:nvSpPr>
          <p:cNvPr id="3" name="Rectangle 15">
            <a:extLst>
              <a:ext uri="{FF2B5EF4-FFF2-40B4-BE49-F238E27FC236}">
                <a16:creationId xmlns:a16="http://schemas.microsoft.com/office/drawing/2014/main" id="{7DE05719-2545-48BD-AB27-693D0F3F0AAB}"/>
              </a:ext>
            </a:extLst>
          </p:cNvPr>
          <p:cNvSpPr>
            <a:spLocks noGrp="1" noChangeArrowheads="1"/>
          </p:cNvSpPr>
          <p:nvPr>
            <p:ph type="ftr" sz="quarter" idx="11"/>
          </p:nvPr>
        </p:nvSpPr>
        <p:spPr>
          <a:ln/>
        </p:spPr>
        <p:txBody>
          <a:bodyPr/>
          <a:lstStyle>
            <a:lvl1pPr>
              <a:defRPr/>
            </a:lvl1pPr>
          </a:lstStyle>
          <a:p>
            <a:pPr>
              <a:defRPr/>
            </a:pPr>
            <a:r>
              <a:rPr lang="uk-UA"/>
              <a:t>© Олег Герасимчук</a:t>
            </a:r>
            <a:endParaRPr lang="ru-RU"/>
          </a:p>
        </p:txBody>
      </p:sp>
    </p:spTree>
    <p:extLst>
      <p:ext uri="{BB962C8B-B14F-4D97-AF65-F5344CB8AC3E}">
        <p14:creationId xmlns:p14="http://schemas.microsoft.com/office/powerpoint/2010/main" val="676047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uk-U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a:extLst>
              <a:ext uri="{FF2B5EF4-FFF2-40B4-BE49-F238E27FC236}">
                <a16:creationId xmlns:a16="http://schemas.microsoft.com/office/drawing/2014/main" id="{55C033C0-417C-43E3-BE86-DC5535993F64}"/>
              </a:ext>
            </a:extLst>
          </p:cNvPr>
          <p:cNvSpPr>
            <a:spLocks noGrp="1" noChangeArrowheads="1"/>
          </p:cNvSpPr>
          <p:nvPr>
            <p:ph type="dt" sz="quarter" idx="10"/>
          </p:nvPr>
        </p:nvSpPr>
        <p:spPr>
          <a:ln/>
        </p:spPr>
        <p:txBody>
          <a:bodyPr/>
          <a:lstStyle>
            <a:lvl1pPr>
              <a:defRPr/>
            </a:lvl1pPr>
          </a:lstStyle>
          <a:p>
            <a:pPr>
              <a:defRPr/>
            </a:pPr>
            <a:r>
              <a:rPr lang="uk-UA"/>
              <a:t>Лекція 3</a:t>
            </a:r>
            <a:endParaRPr lang="ru-RU"/>
          </a:p>
        </p:txBody>
      </p:sp>
      <p:sp>
        <p:nvSpPr>
          <p:cNvPr id="6" name="Rectangle 15">
            <a:extLst>
              <a:ext uri="{FF2B5EF4-FFF2-40B4-BE49-F238E27FC236}">
                <a16:creationId xmlns:a16="http://schemas.microsoft.com/office/drawing/2014/main" id="{2F3314C0-F346-4A42-9C9E-B88F3D64AB4A}"/>
              </a:ext>
            </a:extLst>
          </p:cNvPr>
          <p:cNvSpPr>
            <a:spLocks noGrp="1" noChangeArrowheads="1"/>
          </p:cNvSpPr>
          <p:nvPr>
            <p:ph type="ftr" sz="quarter" idx="11"/>
          </p:nvPr>
        </p:nvSpPr>
        <p:spPr>
          <a:ln/>
        </p:spPr>
        <p:txBody>
          <a:bodyPr/>
          <a:lstStyle>
            <a:lvl1pPr>
              <a:defRPr/>
            </a:lvl1pPr>
          </a:lstStyle>
          <a:p>
            <a:pPr>
              <a:defRPr/>
            </a:pPr>
            <a:r>
              <a:rPr lang="uk-UA"/>
              <a:t>© Олег Герасимчук</a:t>
            </a:r>
            <a:endParaRPr lang="ru-RU"/>
          </a:p>
        </p:txBody>
      </p:sp>
    </p:spTree>
    <p:extLst>
      <p:ext uri="{BB962C8B-B14F-4D97-AF65-F5344CB8AC3E}">
        <p14:creationId xmlns:p14="http://schemas.microsoft.com/office/powerpoint/2010/main" val="36475923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uk-U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a:extLst>
              <a:ext uri="{FF2B5EF4-FFF2-40B4-BE49-F238E27FC236}">
                <a16:creationId xmlns:a16="http://schemas.microsoft.com/office/drawing/2014/main" id="{8835C7AD-8B9F-4C4B-8DD0-2243BCF1D1F6}"/>
              </a:ext>
            </a:extLst>
          </p:cNvPr>
          <p:cNvSpPr>
            <a:spLocks noGrp="1" noChangeArrowheads="1"/>
          </p:cNvSpPr>
          <p:nvPr>
            <p:ph type="dt" sz="quarter" idx="10"/>
          </p:nvPr>
        </p:nvSpPr>
        <p:spPr>
          <a:ln/>
        </p:spPr>
        <p:txBody>
          <a:bodyPr/>
          <a:lstStyle>
            <a:lvl1pPr>
              <a:defRPr/>
            </a:lvl1pPr>
          </a:lstStyle>
          <a:p>
            <a:pPr>
              <a:defRPr/>
            </a:pPr>
            <a:r>
              <a:rPr lang="uk-UA"/>
              <a:t>Лекція 3</a:t>
            </a:r>
            <a:endParaRPr lang="ru-RU"/>
          </a:p>
        </p:txBody>
      </p:sp>
      <p:sp>
        <p:nvSpPr>
          <p:cNvPr id="6" name="Rectangle 15">
            <a:extLst>
              <a:ext uri="{FF2B5EF4-FFF2-40B4-BE49-F238E27FC236}">
                <a16:creationId xmlns:a16="http://schemas.microsoft.com/office/drawing/2014/main" id="{0FA04C78-3A6B-4A7E-BEAD-0CE389FF6590}"/>
              </a:ext>
            </a:extLst>
          </p:cNvPr>
          <p:cNvSpPr>
            <a:spLocks noGrp="1" noChangeArrowheads="1"/>
          </p:cNvSpPr>
          <p:nvPr>
            <p:ph type="ftr" sz="quarter" idx="11"/>
          </p:nvPr>
        </p:nvSpPr>
        <p:spPr>
          <a:ln/>
        </p:spPr>
        <p:txBody>
          <a:bodyPr/>
          <a:lstStyle>
            <a:lvl1pPr>
              <a:defRPr/>
            </a:lvl1pPr>
          </a:lstStyle>
          <a:p>
            <a:pPr>
              <a:defRPr/>
            </a:pPr>
            <a:r>
              <a:rPr lang="uk-UA"/>
              <a:t>© Олег Герасимчук</a:t>
            </a:r>
            <a:endParaRPr lang="ru-RU"/>
          </a:p>
        </p:txBody>
      </p:sp>
    </p:spTree>
    <p:extLst>
      <p:ext uri="{BB962C8B-B14F-4D97-AF65-F5344CB8AC3E}">
        <p14:creationId xmlns:p14="http://schemas.microsoft.com/office/powerpoint/2010/main" val="2580771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uk-U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Rectangle 14">
            <a:extLst>
              <a:ext uri="{FF2B5EF4-FFF2-40B4-BE49-F238E27FC236}">
                <a16:creationId xmlns:a16="http://schemas.microsoft.com/office/drawing/2014/main" id="{014F7114-8D97-40EE-8A9A-DA8EADD2CC38}"/>
              </a:ext>
            </a:extLst>
          </p:cNvPr>
          <p:cNvSpPr>
            <a:spLocks noGrp="1" noChangeArrowheads="1"/>
          </p:cNvSpPr>
          <p:nvPr>
            <p:ph type="dt" sz="quarter" idx="10"/>
          </p:nvPr>
        </p:nvSpPr>
        <p:spPr>
          <a:ln/>
        </p:spPr>
        <p:txBody>
          <a:bodyPr/>
          <a:lstStyle>
            <a:lvl1pPr>
              <a:defRPr/>
            </a:lvl1pPr>
          </a:lstStyle>
          <a:p>
            <a:pPr>
              <a:defRPr/>
            </a:pPr>
            <a:r>
              <a:rPr lang="uk-UA"/>
              <a:t>Лекція 3</a:t>
            </a:r>
            <a:endParaRPr lang="ru-RU"/>
          </a:p>
        </p:txBody>
      </p:sp>
      <p:sp>
        <p:nvSpPr>
          <p:cNvPr id="5" name="Rectangle 15">
            <a:extLst>
              <a:ext uri="{FF2B5EF4-FFF2-40B4-BE49-F238E27FC236}">
                <a16:creationId xmlns:a16="http://schemas.microsoft.com/office/drawing/2014/main" id="{6D0C2998-4FB9-44FB-A9BD-900A7D7E491D}"/>
              </a:ext>
            </a:extLst>
          </p:cNvPr>
          <p:cNvSpPr>
            <a:spLocks noGrp="1" noChangeArrowheads="1"/>
          </p:cNvSpPr>
          <p:nvPr>
            <p:ph type="ftr" sz="quarter" idx="11"/>
          </p:nvPr>
        </p:nvSpPr>
        <p:spPr>
          <a:ln/>
        </p:spPr>
        <p:txBody>
          <a:bodyPr/>
          <a:lstStyle>
            <a:lvl1pPr>
              <a:defRPr/>
            </a:lvl1pPr>
          </a:lstStyle>
          <a:p>
            <a:pPr>
              <a:defRPr/>
            </a:pPr>
            <a:r>
              <a:rPr lang="uk-UA"/>
              <a:t>© Олег Герасимчук</a:t>
            </a:r>
            <a:endParaRPr lang="ru-RU"/>
          </a:p>
        </p:txBody>
      </p:sp>
    </p:spTree>
    <p:extLst>
      <p:ext uri="{BB962C8B-B14F-4D97-AF65-F5344CB8AC3E}">
        <p14:creationId xmlns:p14="http://schemas.microsoft.com/office/powerpoint/2010/main" val="1747193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uk-U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Rectangle 14">
            <a:extLst>
              <a:ext uri="{FF2B5EF4-FFF2-40B4-BE49-F238E27FC236}">
                <a16:creationId xmlns:a16="http://schemas.microsoft.com/office/drawing/2014/main" id="{D0B932F1-5CEB-4156-AF93-D7DA415E84FC}"/>
              </a:ext>
            </a:extLst>
          </p:cNvPr>
          <p:cNvSpPr>
            <a:spLocks noGrp="1" noChangeArrowheads="1"/>
          </p:cNvSpPr>
          <p:nvPr>
            <p:ph type="dt" sz="quarter" idx="10"/>
          </p:nvPr>
        </p:nvSpPr>
        <p:spPr>
          <a:ln/>
        </p:spPr>
        <p:txBody>
          <a:bodyPr/>
          <a:lstStyle>
            <a:lvl1pPr>
              <a:defRPr/>
            </a:lvl1pPr>
          </a:lstStyle>
          <a:p>
            <a:pPr>
              <a:defRPr/>
            </a:pPr>
            <a:r>
              <a:rPr lang="uk-UA"/>
              <a:t>Лекція 3</a:t>
            </a:r>
            <a:endParaRPr lang="ru-RU"/>
          </a:p>
        </p:txBody>
      </p:sp>
      <p:sp>
        <p:nvSpPr>
          <p:cNvPr id="5" name="Rectangle 15">
            <a:extLst>
              <a:ext uri="{FF2B5EF4-FFF2-40B4-BE49-F238E27FC236}">
                <a16:creationId xmlns:a16="http://schemas.microsoft.com/office/drawing/2014/main" id="{AA2AD4D7-13DB-42F3-8949-35BD3E572BA3}"/>
              </a:ext>
            </a:extLst>
          </p:cNvPr>
          <p:cNvSpPr>
            <a:spLocks noGrp="1" noChangeArrowheads="1"/>
          </p:cNvSpPr>
          <p:nvPr>
            <p:ph type="ftr" sz="quarter" idx="11"/>
          </p:nvPr>
        </p:nvSpPr>
        <p:spPr>
          <a:ln/>
        </p:spPr>
        <p:txBody>
          <a:bodyPr/>
          <a:lstStyle>
            <a:lvl1pPr>
              <a:defRPr/>
            </a:lvl1pPr>
          </a:lstStyle>
          <a:p>
            <a:pPr>
              <a:defRPr/>
            </a:pPr>
            <a:r>
              <a:rPr lang="uk-UA"/>
              <a:t>© Олег Герасимчук</a:t>
            </a:r>
            <a:endParaRPr lang="ru-RU"/>
          </a:p>
        </p:txBody>
      </p:sp>
    </p:spTree>
    <p:extLst>
      <p:ext uri="{BB962C8B-B14F-4D97-AF65-F5344CB8AC3E}">
        <p14:creationId xmlns:p14="http://schemas.microsoft.com/office/powerpoint/2010/main" val="3120443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a:t>Зразок заголовка</a:t>
            </a:r>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uk-UA"/>
              <a:t>Зразок тексту</a:t>
            </a:r>
          </a:p>
        </p:txBody>
      </p:sp>
    </p:spTree>
    <p:extLst>
      <p:ext uri="{BB962C8B-B14F-4D97-AF65-F5344CB8AC3E}">
        <p14:creationId xmlns:p14="http://schemas.microsoft.com/office/powerpoint/2010/main" val="251848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Tree>
    <p:extLst>
      <p:ext uri="{BB962C8B-B14F-4D97-AF65-F5344CB8AC3E}">
        <p14:creationId xmlns:p14="http://schemas.microsoft.com/office/powerpoint/2010/main" val="1874532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uk-UA"/>
              <a:t>Зразок заголовка</a:t>
            </a:r>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Tree>
    <p:extLst>
      <p:ext uri="{BB962C8B-B14F-4D97-AF65-F5344CB8AC3E}">
        <p14:creationId xmlns:p14="http://schemas.microsoft.com/office/powerpoint/2010/main" val="1271249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Tree>
    <p:extLst>
      <p:ext uri="{BB962C8B-B14F-4D97-AF65-F5344CB8AC3E}">
        <p14:creationId xmlns:p14="http://schemas.microsoft.com/office/powerpoint/2010/main" val="417553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2713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a:t>Зразок заголовка</a:t>
            </a:r>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Tree>
    <p:extLst>
      <p:ext uri="{BB962C8B-B14F-4D97-AF65-F5344CB8AC3E}">
        <p14:creationId xmlns:p14="http://schemas.microsoft.com/office/powerpoint/2010/main" val="2174935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a:t>Зразок заголовка</a:t>
            </a:r>
          </a:p>
        </p:txBody>
      </p:sp>
      <p:sp>
        <p:nvSpPr>
          <p:cNvPr id="3" name="Місце для зображення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Tree>
    <p:extLst>
      <p:ext uri="{BB962C8B-B14F-4D97-AF65-F5344CB8AC3E}">
        <p14:creationId xmlns:p14="http://schemas.microsoft.com/office/powerpoint/2010/main" val="266679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0"/>
            <a:lum/>
          </a:blip>
          <a:srcRect/>
          <a:tile tx="-1270000" ty="0" sx="100000" sy="100000" flip="x" algn="b"/>
        </a:blipFill>
        <a:effectLst/>
      </p:bgPr>
    </p:bg>
    <p:spTree>
      <p:nvGrpSpPr>
        <p:cNvPr id="1" name=""/>
        <p:cNvGrpSpPr/>
        <p:nvPr/>
      </p:nvGrpSpPr>
      <p:grpSpPr>
        <a:xfrm>
          <a:off x="0" y="0"/>
          <a:ext cx="0" cy="0"/>
          <a:chOff x="0" y="0"/>
          <a:chExt cx="0" cy="0"/>
        </a:xfrm>
      </p:grpSpPr>
      <p:grpSp>
        <p:nvGrpSpPr>
          <p:cNvPr id="1026" name="Group 4">
            <a:extLst>
              <a:ext uri="{FF2B5EF4-FFF2-40B4-BE49-F238E27FC236}">
                <a16:creationId xmlns:a16="http://schemas.microsoft.com/office/drawing/2014/main" id="{F96595BA-6BA2-494B-B526-5CB43B4ED953}"/>
              </a:ext>
            </a:extLst>
          </p:cNvPr>
          <p:cNvGrpSpPr>
            <a:grpSpLocks/>
          </p:cNvGrpSpPr>
          <p:nvPr/>
        </p:nvGrpSpPr>
        <p:grpSpPr bwMode="auto">
          <a:xfrm>
            <a:off x="0" y="0"/>
            <a:ext cx="9144000" cy="546100"/>
            <a:chOff x="0" y="0"/>
            <a:chExt cx="5760" cy="344"/>
          </a:xfrm>
        </p:grpSpPr>
        <p:sp>
          <p:nvSpPr>
            <p:cNvPr id="1028" name="Rectangle 5">
              <a:extLst>
                <a:ext uri="{FF2B5EF4-FFF2-40B4-BE49-F238E27FC236}">
                  <a16:creationId xmlns:a16="http://schemas.microsoft.com/office/drawing/2014/main" id="{5FD57946-1B81-42B3-8B2A-7A89D882BCD1}"/>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uk-UA" altLang="uk-UA" sz="2400">
                <a:latin typeface="Times New Roman" panose="02020603050405020304" pitchFamily="18" charset="0"/>
              </a:endParaRPr>
            </a:p>
          </p:txBody>
        </p:sp>
        <p:sp>
          <p:nvSpPr>
            <p:cNvPr id="1029" name="Rectangle 6">
              <a:extLst>
                <a:ext uri="{FF2B5EF4-FFF2-40B4-BE49-F238E27FC236}">
                  <a16:creationId xmlns:a16="http://schemas.microsoft.com/office/drawing/2014/main" id="{431CC0E7-1E7E-4111-8DBF-E0A045E27639}"/>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sz="2400">
                <a:latin typeface="Times New Roman" panose="02020603050405020304" pitchFamily="18" charset="0"/>
              </a:endParaRPr>
            </a:p>
          </p:txBody>
        </p:sp>
        <p:sp>
          <p:nvSpPr>
            <p:cNvPr id="1030" name="Rectangle 7">
              <a:extLst>
                <a:ext uri="{FF2B5EF4-FFF2-40B4-BE49-F238E27FC236}">
                  <a16:creationId xmlns:a16="http://schemas.microsoft.com/office/drawing/2014/main" id="{B6674E91-CE2C-410C-8329-4D4942C5BDBA}"/>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a:solidFill>
                  <a:schemeClr val="hlink"/>
                </a:solidFill>
              </a:endParaRPr>
            </a:p>
          </p:txBody>
        </p:sp>
        <p:sp>
          <p:nvSpPr>
            <p:cNvPr id="1031" name="Rectangle 8">
              <a:extLst>
                <a:ext uri="{FF2B5EF4-FFF2-40B4-BE49-F238E27FC236}">
                  <a16:creationId xmlns:a16="http://schemas.microsoft.com/office/drawing/2014/main" id="{4714502E-022D-49E8-870C-CEB56A476682}"/>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a:solidFill>
                  <a:schemeClr val="hlink"/>
                </a:solidFill>
              </a:endParaRPr>
            </a:p>
          </p:txBody>
        </p:sp>
        <p:sp>
          <p:nvSpPr>
            <p:cNvPr id="1032" name="Rectangle 9">
              <a:extLst>
                <a:ext uri="{FF2B5EF4-FFF2-40B4-BE49-F238E27FC236}">
                  <a16:creationId xmlns:a16="http://schemas.microsoft.com/office/drawing/2014/main" id="{67AAEA6A-615B-4490-B3FF-6ABBAE08ADF4}"/>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a:solidFill>
                  <a:schemeClr val="accent2"/>
                </a:solidFill>
              </a:endParaRPr>
            </a:p>
          </p:txBody>
        </p:sp>
        <p:sp>
          <p:nvSpPr>
            <p:cNvPr id="1033" name="Rectangle 10">
              <a:extLst>
                <a:ext uri="{FF2B5EF4-FFF2-40B4-BE49-F238E27FC236}">
                  <a16:creationId xmlns:a16="http://schemas.microsoft.com/office/drawing/2014/main" id="{C2600827-2381-4B2D-AEE3-9A58B6951610}"/>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a:solidFill>
                  <a:schemeClr val="hlink"/>
                </a:solidFill>
              </a:endParaRPr>
            </a:p>
          </p:txBody>
        </p:sp>
        <p:sp>
          <p:nvSpPr>
            <p:cNvPr id="1034" name="Rectangle 11">
              <a:extLst>
                <a:ext uri="{FF2B5EF4-FFF2-40B4-BE49-F238E27FC236}">
                  <a16:creationId xmlns:a16="http://schemas.microsoft.com/office/drawing/2014/main" id="{F707977E-D114-4660-AB0A-6BA93CC5A161}"/>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sz="2400">
                <a:latin typeface="Times New Roman" panose="02020603050405020304" pitchFamily="18" charset="0"/>
              </a:endParaRPr>
            </a:p>
          </p:txBody>
        </p:sp>
        <p:sp>
          <p:nvSpPr>
            <p:cNvPr id="1035" name="Rectangle 12">
              <a:extLst>
                <a:ext uri="{FF2B5EF4-FFF2-40B4-BE49-F238E27FC236}">
                  <a16:creationId xmlns:a16="http://schemas.microsoft.com/office/drawing/2014/main" id="{A46A7569-1C2C-4DBA-815F-3162AF3CC4B2}"/>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a:solidFill>
                  <a:schemeClr val="accent2"/>
                </a:solidFill>
              </a:endParaRPr>
            </a:p>
          </p:txBody>
        </p:sp>
        <p:sp>
          <p:nvSpPr>
            <p:cNvPr id="1036" name="Rectangle 13">
              <a:extLst>
                <a:ext uri="{FF2B5EF4-FFF2-40B4-BE49-F238E27FC236}">
                  <a16:creationId xmlns:a16="http://schemas.microsoft.com/office/drawing/2014/main" id="{D78AEBF8-3ACD-465E-87C9-DCDA591FD946}"/>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uk-UA">
                <a:solidFill>
                  <a:schemeClr val="accent2"/>
                </a:solidFill>
              </a:endParaRPr>
            </a:p>
          </p:txBody>
        </p:sp>
      </p:grpSp>
      <p:sp>
        <p:nvSpPr>
          <p:cNvPr id="1027" name="Rectangle 18">
            <a:extLst>
              <a:ext uri="{FF2B5EF4-FFF2-40B4-BE49-F238E27FC236}">
                <a16:creationId xmlns:a16="http://schemas.microsoft.com/office/drawing/2014/main" id="{506759AE-B7A3-4423-A044-01D7BE0C8B49}"/>
              </a:ext>
            </a:extLst>
          </p:cNvPr>
          <p:cNvSpPr>
            <a:spLocks noChangeArrowheads="1"/>
          </p:cNvSpPr>
          <p:nvPr userDrawn="1"/>
        </p:nvSpPr>
        <p:spPr bwMode="auto">
          <a:xfrm>
            <a:off x="7180263" y="6400800"/>
            <a:ext cx="1963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uk-UA" sz="1200">
                <a:solidFill>
                  <a:srgbClr val="031E73"/>
                </a:solidFill>
              </a:rPr>
              <a:t>©</a:t>
            </a:r>
            <a:r>
              <a:rPr lang="ru-RU" altLang="uk-UA" sz="1200">
                <a:solidFill>
                  <a:srgbClr val="031E73"/>
                </a:solidFill>
              </a:rPr>
              <a:t> </a:t>
            </a:r>
            <a:r>
              <a:rPr lang="uk-UA" altLang="uk-UA" sz="1200">
                <a:solidFill>
                  <a:srgbClr val="031E73"/>
                </a:solidFill>
              </a:rPr>
              <a:t>“Операційні системи”</a:t>
            </a:r>
          </a:p>
          <a:p>
            <a:pPr eaLnBrk="1" hangingPunct="1"/>
            <a:r>
              <a:rPr lang="en-US" altLang="uk-UA" sz="1200">
                <a:solidFill>
                  <a:srgbClr val="031E73"/>
                </a:solidFill>
              </a:rPr>
              <a:t>©</a:t>
            </a:r>
            <a:r>
              <a:rPr lang="uk-UA" altLang="uk-UA" sz="1200">
                <a:solidFill>
                  <a:srgbClr val="031E73"/>
                </a:solidFill>
              </a:rPr>
              <a:t> О.О. Герасимчук, 2010</a:t>
            </a:r>
            <a:endParaRPr lang="ru-RU" altLang="uk-UA" sz="1200">
              <a:solidFill>
                <a:srgbClr val="031E73"/>
              </a:solidFill>
            </a:endParaRPr>
          </a:p>
        </p:txBody>
      </p:sp>
    </p:spTree>
  </p:cSld>
  <p:clrMap bg1="lt1" tx1="dk1" bg2="lt2" tx2="dk2" accent1="accent1" accent2="accent2" accent3="accent3" accent4="accent4" accent5="accent5" accent6="accent6" hlink="hlink" folHlink="folHlink"/>
  <p:sldLayoutIdLst>
    <p:sldLayoutId id="2147483892"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3" r:id="rId16"/>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0"/>
            <a:lum/>
          </a:blip>
          <a:srcRect/>
          <a:tile tx="-1270000" ty="0" sx="100000" sy="100000" flip="x" algn="b"/>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61DE215-809A-438F-966F-C4E43EB36D06}"/>
              </a:ext>
            </a:extLst>
          </p:cNvPr>
          <p:cNvSpPr>
            <a:spLocks noChangeArrowheads="1"/>
          </p:cNvSpPr>
          <p:nvPr/>
        </p:nvSpPr>
        <p:spPr bwMode="ltGray">
          <a:xfrm>
            <a:off x="417513" y="660400"/>
            <a:ext cx="438150" cy="474663"/>
          </a:xfrm>
          <a:prstGeom prst="rect">
            <a:avLst/>
          </a:prstGeom>
          <a:solidFill>
            <a:schemeClr val="accent2"/>
          </a:soli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ru-RU" altLang="ru-RU" sz="2400"/>
          </a:p>
        </p:txBody>
      </p:sp>
      <p:sp>
        <p:nvSpPr>
          <p:cNvPr id="1027" name="Rectangle 3">
            <a:extLst>
              <a:ext uri="{FF2B5EF4-FFF2-40B4-BE49-F238E27FC236}">
                <a16:creationId xmlns:a16="http://schemas.microsoft.com/office/drawing/2014/main" id="{168B44FD-6F21-452C-B63A-9C8ED1D7281A}"/>
              </a:ext>
            </a:extLst>
          </p:cNvPr>
          <p:cNvSpPr>
            <a:spLocks noChangeArrowheads="1"/>
          </p:cNvSpPr>
          <p:nvPr/>
        </p:nvSpPr>
        <p:spPr bwMode="ltGray">
          <a:xfrm>
            <a:off x="800100" y="660400"/>
            <a:ext cx="328613" cy="474663"/>
          </a:xfrm>
          <a:prstGeom prst="rect">
            <a:avLst/>
          </a:prstGeom>
          <a:gradFill rotWithShape="0">
            <a:gsLst>
              <a:gs pos="0">
                <a:schemeClr val="accent2"/>
              </a:gs>
              <a:gs pos="100000">
                <a:schemeClr val="bg1"/>
              </a:gs>
            </a:gsLst>
            <a:lin ang="0" scaled="1"/>
          </a:gra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ru-RU" altLang="ru-RU" sz="2400"/>
          </a:p>
        </p:txBody>
      </p:sp>
      <p:sp>
        <p:nvSpPr>
          <p:cNvPr id="1028" name="Rectangle 4">
            <a:extLst>
              <a:ext uri="{FF2B5EF4-FFF2-40B4-BE49-F238E27FC236}">
                <a16:creationId xmlns:a16="http://schemas.microsoft.com/office/drawing/2014/main" id="{AD21B124-0BCD-4DF9-80C9-43A147DECAED}"/>
              </a:ext>
            </a:extLst>
          </p:cNvPr>
          <p:cNvSpPr>
            <a:spLocks noChangeArrowheads="1"/>
          </p:cNvSpPr>
          <p:nvPr/>
        </p:nvSpPr>
        <p:spPr bwMode="ltGray">
          <a:xfrm>
            <a:off x="541338" y="1082675"/>
            <a:ext cx="422275" cy="474663"/>
          </a:xfrm>
          <a:prstGeom prst="rect">
            <a:avLst/>
          </a:prstGeom>
          <a:solidFill>
            <a:schemeClr val="folHlink"/>
          </a:soli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ru-RU" altLang="ru-RU" sz="2400"/>
          </a:p>
        </p:txBody>
      </p:sp>
      <p:sp>
        <p:nvSpPr>
          <p:cNvPr id="1029" name="Rectangle 5">
            <a:extLst>
              <a:ext uri="{FF2B5EF4-FFF2-40B4-BE49-F238E27FC236}">
                <a16:creationId xmlns:a16="http://schemas.microsoft.com/office/drawing/2014/main" id="{12E826D9-7F9B-4FC4-93DB-05F4572B10AD}"/>
              </a:ext>
            </a:extLst>
          </p:cNvPr>
          <p:cNvSpPr>
            <a:spLocks noChangeArrowheads="1"/>
          </p:cNvSpPr>
          <p:nvPr/>
        </p:nvSpPr>
        <p:spPr bwMode="ltGray">
          <a:xfrm>
            <a:off x="911225" y="1082675"/>
            <a:ext cx="368300" cy="474663"/>
          </a:xfrm>
          <a:prstGeom prst="rect">
            <a:avLst/>
          </a:prstGeom>
          <a:gradFill rotWithShape="0">
            <a:gsLst>
              <a:gs pos="0">
                <a:schemeClr val="folHlink"/>
              </a:gs>
              <a:gs pos="100000">
                <a:schemeClr val="bg1"/>
              </a:gs>
            </a:gsLst>
            <a:lin ang="0" scaled="1"/>
          </a:gra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ru-RU" altLang="ru-RU" sz="2400"/>
          </a:p>
        </p:txBody>
      </p:sp>
      <p:sp>
        <p:nvSpPr>
          <p:cNvPr id="1030" name="Rectangle 6">
            <a:extLst>
              <a:ext uri="{FF2B5EF4-FFF2-40B4-BE49-F238E27FC236}">
                <a16:creationId xmlns:a16="http://schemas.microsoft.com/office/drawing/2014/main" id="{A0749416-8792-4650-BD61-B8F7580F7EF4}"/>
              </a:ext>
            </a:extLst>
          </p:cNvPr>
          <p:cNvSpPr>
            <a:spLocks noChangeArrowheads="1"/>
          </p:cNvSpPr>
          <p:nvPr/>
        </p:nvSpPr>
        <p:spPr bwMode="ltGray">
          <a:xfrm>
            <a:off x="127000" y="1009650"/>
            <a:ext cx="560388" cy="422275"/>
          </a:xfrm>
          <a:prstGeom prst="rect">
            <a:avLst/>
          </a:prstGeom>
          <a:gradFill rotWithShape="0">
            <a:gsLst>
              <a:gs pos="0">
                <a:schemeClr val="bg1"/>
              </a:gs>
              <a:gs pos="100000">
                <a:schemeClr val="hlink"/>
              </a:gs>
            </a:gsLst>
            <a:lin ang="18900000" scaled="1"/>
          </a:gra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ru-RU" altLang="ru-RU" sz="2400"/>
          </a:p>
        </p:txBody>
      </p:sp>
      <p:sp>
        <p:nvSpPr>
          <p:cNvPr id="1031" name="Rectangle 7">
            <a:extLst>
              <a:ext uri="{FF2B5EF4-FFF2-40B4-BE49-F238E27FC236}">
                <a16:creationId xmlns:a16="http://schemas.microsoft.com/office/drawing/2014/main" id="{D4794657-3327-4512-8B35-A3B4B36B419B}"/>
              </a:ext>
            </a:extLst>
          </p:cNvPr>
          <p:cNvSpPr>
            <a:spLocks noChangeArrowheads="1"/>
          </p:cNvSpPr>
          <p:nvPr/>
        </p:nvSpPr>
        <p:spPr bwMode="gray">
          <a:xfrm>
            <a:off x="762000" y="117475"/>
            <a:ext cx="31750" cy="1052513"/>
          </a:xfrm>
          <a:prstGeom prst="rect">
            <a:avLst/>
          </a:prstGeom>
          <a:solidFill>
            <a:schemeClr val="bg2"/>
          </a:soli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ru-RU" altLang="ru-RU" sz="2400"/>
          </a:p>
        </p:txBody>
      </p:sp>
      <p:sp>
        <p:nvSpPr>
          <p:cNvPr id="1032" name="Rectangle 8">
            <a:extLst>
              <a:ext uri="{FF2B5EF4-FFF2-40B4-BE49-F238E27FC236}">
                <a16:creationId xmlns:a16="http://schemas.microsoft.com/office/drawing/2014/main" id="{46897E81-8E49-4204-B150-080ACDBB0B8E}"/>
              </a:ext>
            </a:extLst>
          </p:cNvPr>
          <p:cNvSpPr>
            <a:spLocks noChangeArrowheads="1"/>
          </p:cNvSpPr>
          <p:nvPr/>
        </p:nvSpPr>
        <p:spPr bwMode="gray">
          <a:xfrm>
            <a:off x="442913" y="1343025"/>
            <a:ext cx="8226425" cy="31750"/>
          </a:xfrm>
          <a:prstGeom prst="rect">
            <a:avLst/>
          </a:prstGeom>
          <a:gradFill rotWithShape="0">
            <a:gsLst>
              <a:gs pos="0">
                <a:schemeClr val="bg2"/>
              </a:gs>
              <a:gs pos="100000">
                <a:schemeClr val="bg1"/>
              </a:gs>
            </a:gsLst>
            <a:lin ang="0" scaled="1"/>
          </a:gradFill>
          <a:ln>
            <a:noFill/>
          </a:ln>
          <a:effec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ru-RU" altLang="ru-RU" sz="2400"/>
          </a:p>
        </p:txBody>
      </p:sp>
      <p:sp>
        <p:nvSpPr>
          <p:cNvPr id="9230" name="Rectangle 14">
            <a:extLst>
              <a:ext uri="{FF2B5EF4-FFF2-40B4-BE49-F238E27FC236}">
                <a16:creationId xmlns:a16="http://schemas.microsoft.com/office/drawing/2014/main" id="{46EE06AC-978C-4D14-8D1F-774C12DFAF45}"/>
              </a:ext>
            </a:extLst>
          </p:cNvPr>
          <p:cNvSpPr>
            <a:spLocks noGrp="1" noChangeArrowheads="1"/>
          </p:cNvSpPr>
          <p:nvPr>
            <p:ph type="dt" sz="quarter" idx="2"/>
          </p:nvPr>
        </p:nvSpPr>
        <p:spPr bwMode="auto">
          <a:xfrm>
            <a:off x="7013575" y="-238125"/>
            <a:ext cx="2130425" cy="47466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b="1">
                <a:solidFill>
                  <a:schemeClr val="folHlink"/>
                </a:solidFill>
                <a:latin typeface="Arial" charset="0"/>
              </a:defRPr>
            </a:lvl1pPr>
          </a:lstStyle>
          <a:p>
            <a:pPr>
              <a:defRPr/>
            </a:pPr>
            <a:r>
              <a:rPr lang="uk-UA"/>
              <a:t>Лекція 3</a:t>
            </a:r>
            <a:endParaRPr lang="ru-RU"/>
          </a:p>
        </p:txBody>
      </p:sp>
      <p:sp>
        <p:nvSpPr>
          <p:cNvPr id="9231" name="Rectangle 15">
            <a:extLst>
              <a:ext uri="{FF2B5EF4-FFF2-40B4-BE49-F238E27FC236}">
                <a16:creationId xmlns:a16="http://schemas.microsoft.com/office/drawing/2014/main" id="{AD802578-D5E2-4F50-A03D-184636E00860}"/>
              </a:ext>
            </a:extLst>
          </p:cNvPr>
          <p:cNvSpPr>
            <a:spLocks noGrp="1" noChangeArrowheads="1"/>
          </p:cNvSpPr>
          <p:nvPr>
            <p:ph type="ftr" sz="quarter" idx="3"/>
          </p:nvPr>
        </p:nvSpPr>
        <p:spPr bwMode="auto">
          <a:xfrm>
            <a:off x="6246813" y="6383338"/>
            <a:ext cx="2897187" cy="474662"/>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solidFill>
                  <a:schemeClr val="folHlink"/>
                </a:solidFill>
                <a:latin typeface="Arial" charset="0"/>
              </a:defRPr>
            </a:lvl1pPr>
          </a:lstStyle>
          <a:p>
            <a:pPr>
              <a:defRPr/>
            </a:pPr>
            <a:r>
              <a:rPr lang="uk-UA"/>
              <a:t>© Олег Герасимчук</a:t>
            </a:r>
            <a:endParaRPr lang="ru-RU"/>
          </a:p>
        </p:txBody>
      </p:sp>
    </p:spTree>
    <p:extLst>
      <p:ext uri="{BB962C8B-B14F-4D97-AF65-F5344CB8AC3E}">
        <p14:creationId xmlns:p14="http://schemas.microsoft.com/office/powerpoint/2010/main" val="377333104"/>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sldNum="0" hd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defRPr>
      </a:lvl2pPr>
      <a:lvl3pPr algn="l" rtl="0" eaLnBrk="0" fontAlgn="base" hangingPunct="0">
        <a:spcBef>
          <a:spcPct val="0"/>
        </a:spcBef>
        <a:spcAft>
          <a:spcPct val="0"/>
        </a:spcAft>
        <a:defRPr sz="3600">
          <a:solidFill>
            <a:schemeClr val="tx2"/>
          </a:solidFill>
          <a:latin typeface="Tahoma" pitchFamily="34" charset="0"/>
        </a:defRPr>
      </a:lvl3pPr>
      <a:lvl4pPr algn="l" rtl="0" eaLnBrk="0" fontAlgn="base" hangingPunct="0">
        <a:spcBef>
          <a:spcPct val="0"/>
        </a:spcBef>
        <a:spcAft>
          <a:spcPct val="0"/>
        </a:spcAft>
        <a:defRPr sz="3600">
          <a:solidFill>
            <a:schemeClr val="tx2"/>
          </a:solidFill>
          <a:latin typeface="Tahoma" pitchFamily="34" charset="0"/>
        </a:defRPr>
      </a:lvl4pPr>
      <a:lvl5pPr algn="l" rtl="0" eaLnBrk="0" fontAlgn="base" hangingPunct="0">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A968C931-69C8-410C-BCDA-13E965709F07}"/>
              </a:ext>
            </a:extLst>
          </p:cNvPr>
          <p:cNvSpPr>
            <a:spLocks noGrp="1" noChangeArrowheads="1"/>
          </p:cNvSpPr>
          <p:nvPr>
            <p:ph type="ctrTitle" idx="4294967295"/>
          </p:nvPr>
        </p:nvSpPr>
        <p:spPr bwMode="auto">
          <a:xfrm>
            <a:off x="683568" y="2564904"/>
            <a:ext cx="8460432" cy="960438"/>
          </a:xfrm>
          <a:prstGeom prst="rect">
            <a:avLst/>
          </a:prstGeom>
          <a:noFill/>
          <a:ln>
            <a:solidFill>
              <a:schemeClr val="bg1"/>
            </a:solidFill>
            <a:miter lim="800000"/>
            <a:headEnd/>
            <a:tailEnd/>
          </a:ln>
        </p:spPr>
        <p:txBody>
          <a:bodyPr/>
          <a:lstStyle/>
          <a:p>
            <a:pPr eaLnBrk="1" hangingPunct="1"/>
            <a:r>
              <a:rPr lang="uk-UA" altLang="uk-UA" sz="4000" dirty="0">
                <a:solidFill>
                  <a:srgbClr val="C00000"/>
                </a:solidFill>
              </a:rPr>
              <a:t>Тема 5. Контейнеризація</a:t>
            </a:r>
            <a:endParaRPr lang="uk-UA" altLang="ru-RU" sz="4000" dirty="0">
              <a:solidFill>
                <a:srgbClr val="C00000"/>
              </a:solidFill>
            </a:endParaRPr>
          </a:p>
        </p:txBody>
      </p:sp>
      <p:sp>
        <p:nvSpPr>
          <p:cNvPr id="5124" name="Rectangle 3">
            <a:extLst>
              <a:ext uri="{FF2B5EF4-FFF2-40B4-BE49-F238E27FC236}">
                <a16:creationId xmlns:a16="http://schemas.microsoft.com/office/drawing/2014/main" id="{C3971959-597E-43E5-8B3B-BAC0247AA13A}"/>
              </a:ext>
            </a:extLst>
          </p:cNvPr>
          <p:cNvSpPr>
            <a:spLocks noGrp="1" noChangeArrowheads="1"/>
          </p:cNvSpPr>
          <p:nvPr>
            <p:ph type="subTitle" idx="4294967295"/>
          </p:nvPr>
        </p:nvSpPr>
        <p:spPr bwMode="auto">
          <a:xfrm>
            <a:off x="5694362" y="5805488"/>
            <a:ext cx="3449638" cy="792162"/>
          </a:xfrm>
          <a:prstGeom prst="rect">
            <a:avLst/>
          </a:prstGeom>
          <a:solidFill>
            <a:srgbClr val="FFFFFF"/>
          </a:solidFill>
          <a:ln>
            <a:solidFill>
              <a:srgbClr val="000000"/>
            </a:solidFill>
            <a:miter lim="800000"/>
            <a:headEnd/>
            <a:tailEnd/>
          </a:ln>
        </p:spPr>
        <p:txBody>
          <a:bodyPr/>
          <a:lstStyle/>
          <a:p>
            <a:pPr marL="0" indent="0" eaLnBrk="1" hangingPunct="1">
              <a:lnSpc>
                <a:spcPct val="80000"/>
              </a:lnSpc>
              <a:buFont typeface="Wingdings" panose="05000000000000000000" pitchFamily="2" charset="2"/>
              <a:buNone/>
            </a:pPr>
            <a:r>
              <a:rPr lang="uk-UA" altLang="ru-RU" sz="1800" dirty="0"/>
              <a:t>Викладач:</a:t>
            </a:r>
          </a:p>
          <a:p>
            <a:pPr marL="0" indent="0" eaLnBrk="1" hangingPunct="1">
              <a:lnSpc>
                <a:spcPct val="80000"/>
              </a:lnSpc>
              <a:buFont typeface="Wingdings" panose="05000000000000000000" pitchFamily="2" charset="2"/>
              <a:buNone/>
            </a:pPr>
            <a:r>
              <a:rPr lang="uk-UA" altLang="ru-RU" sz="1800" dirty="0" err="1"/>
              <a:t>к.т.н</a:t>
            </a:r>
            <a:r>
              <a:rPr lang="uk-UA" altLang="ru-RU" sz="1800" dirty="0"/>
              <a:t>., доц. Герасимчук О.О. </a:t>
            </a:r>
          </a:p>
        </p:txBody>
      </p:sp>
      <p:sp>
        <p:nvSpPr>
          <p:cNvPr id="5125" name="Rectangle 6">
            <a:extLst>
              <a:ext uri="{FF2B5EF4-FFF2-40B4-BE49-F238E27FC236}">
                <a16:creationId xmlns:a16="http://schemas.microsoft.com/office/drawing/2014/main" id="{C149EDCA-ED49-4B2E-B5DC-A9D2C2C59CF6}"/>
              </a:ext>
            </a:extLst>
          </p:cNvPr>
          <p:cNvSpPr>
            <a:spLocks noChangeArrowheads="1"/>
          </p:cNvSpPr>
          <p:nvPr/>
        </p:nvSpPr>
        <p:spPr bwMode="auto">
          <a:xfrm>
            <a:off x="323850" y="260350"/>
            <a:ext cx="8351838"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20000"/>
              </a:spcBef>
              <a:buClr>
                <a:schemeClr val="folHlink"/>
              </a:buClr>
              <a:buSzPct val="60000"/>
              <a:buFont typeface="Wingdings" panose="05000000000000000000" pitchFamily="2" charset="2"/>
              <a:buNone/>
            </a:pPr>
            <a:r>
              <a:rPr lang="uk-UA" altLang="ru-RU" sz="2000" dirty="0"/>
              <a:t>Технічний фаховий коледж Луцького НТУ</a:t>
            </a:r>
          </a:p>
          <a:p>
            <a:pPr algn="ctr"/>
            <a:r>
              <a:rPr lang="uk-UA" altLang="uk-UA" sz="2000" b="1" dirty="0">
                <a:solidFill>
                  <a:srgbClr val="C00000"/>
                </a:solidFill>
              </a:rPr>
              <a:t>Технології та компоненти віртуальних систем</a:t>
            </a:r>
            <a:endParaRPr lang="ru-RU" altLang="uk-UA" sz="2000" b="1" dirty="0">
              <a:solidFill>
                <a:srgbClr val="C00000"/>
              </a:solidFill>
            </a:endParaRPr>
          </a:p>
          <a:p>
            <a:pPr algn="ctr"/>
            <a:endParaRPr lang="ru-RU" altLang="uk-UA" sz="2000" b="1"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604738"/>
            <a:ext cx="8229600" cy="1143000"/>
          </a:xfrm>
        </p:spPr>
        <p:txBody>
          <a:bodyPr/>
          <a:lstStyle/>
          <a:p>
            <a:pPr eaLnBrk="1" hangingPunct="1">
              <a:defRPr/>
            </a:pPr>
            <a:r>
              <a:rPr lang="en-US" sz="3200" b="1" dirty="0"/>
              <a:t>Docker-</a:t>
            </a:r>
            <a:r>
              <a:rPr lang="uk-UA" sz="3200" b="1" dirty="0"/>
              <a:t>контейнери</a:t>
            </a:r>
            <a:endParaRPr lang="en-US" sz="3200" b="1" dirty="0"/>
          </a:p>
        </p:txBody>
      </p:sp>
      <p:sp>
        <p:nvSpPr>
          <p:cNvPr id="29" name="TextBox 28">
            <a:extLst>
              <a:ext uri="{FF2B5EF4-FFF2-40B4-BE49-F238E27FC236}">
                <a16:creationId xmlns:a16="http://schemas.microsoft.com/office/drawing/2014/main" id="{804E4AAE-39D7-4E7A-9510-C9F39949F851}"/>
              </a:ext>
            </a:extLst>
          </p:cNvPr>
          <p:cNvSpPr txBox="1"/>
          <p:nvPr/>
        </p:nvSpPr>
        <p:spPr>
          <a:xfrm>
            <a:off x="173055" y="1484784"/>
            <a:ext cx="8863441" cy="1569660"/>
          </a:xfrm>
          <a:prstGeom prst="rect">
            <a:avLst/>
          </a:prstGeom>
          <a:noFill/>
        </p:spPr>
        <p:txBody>
          <a:bodyPr wrap="square">
            <a:spAutoFit/>
          </a:bodyPr>
          <a:lstStyle/>
          <a:p>
            <a:pPr algn="l"/>
            <a:r>
              <a:rPr lang="uk-UA" sz="2400" b="0" i="0" dirty="0">
                <a:solidFill>
                  <a:srgbClr val="333333"/>
                </a:solidFill>
                <a:effectLst/>
                <a:latin typeface="Arial" panose="020B0604020202020204" pitchFamily="34" charset="0"/>
              </a:rPr>
              <a:t>Наприклад, ми створили на основі образу з сервером </a:t>
            </a:r>
            <a:r>
              <a:rPr lang="en-US" sz="2400" b="0" i="0" dirty="0">
                <a:solidFill>
                  <a:srgbClr val="333333"/>
                </a:solidFill>
                <a:effectLst/>
                <a:latin typeface="Arial" panose="020B0604020202020204" pitchFamily="34" charset="0"/>
              </a:rPr>
              <a:t>PostgreSQL </a:t>
            </a:r>
            <a:r>
              <a:rPr lang="uk-UA" sz="2400" b="0" i="0" dirty="0">
                <a:solidFill>
                  <a:srgbClr val="333333"/>
                </a:solidFill>
                <a:effectLst/>
                <a:latin typeface="Arial" panose="020B0604020202020204" pitchFamily="34" charset="0"/>
              </a:rPr>
              <a:t>контейнер і запустили його. Коли ми створюємо БД, відповідні файли з'являються у верхньому шарі контейнера - шарі для запису.</a:t>
            </a:r>
            <a:endParaRPr lang="uk-UA" sz="2400" dirty="0">
              <a:solidFill>
                <a:srgbClr val="202122"/>
              </a:solidFill>
            </a:endParaRPr>
          </a:p>
        </p:txBody>
      </p:sp>
      <p:pic>
        <p:nvPicPr>
          <p:cNvPr id="5" name="Рисунок 4">
            <a:extLst>
              <a:ext uri="{FF2B5EF4-FFF2-40B4-BE49-F238E27FC236}">
                <a16:creationId xmlns:a16="http://schemas.microsoft.com/office/drawing/2014/main" id="{FF57B8CC-5A73-47E9-9A75-6F5CA2DFC790}"/>
              </a:ext>
            </a:extLst>
          </p:cNvPr>
          <p:cNvPicPr>
            <a:picLocks noChangeAspect="1"/>
          </p:cNvPicPr>
          <p:nvPr/>
        </p:nvPicPr>
        <p:blipFill>
          <a:blip r:embed="rId3"/>
          <a:stretch>
            <a:fillRect/>
          </a:stretch>
        </p:blipFill>
        <p:spPr>
          <a:xfrm>
            <a:off x="827584" y="3212976"/>
            <a:ext cx="8467725" cy="2552700"/>
          </a:xfrm>
          <a:prstGeom prst="rect">
            <a:avLst/>
          </a:prstGeom>
        </p:spPr>
      </p:pic>
    </p:spTree>
    <p:extLst>
      <p:ext uri="{BB962C8B-B14F-4D97-AF65-F5344CB8AC3E}">
        <p14:creationId xmlns:p14="http://schemas.microsoft.com/office/powerpoint/2010/main" val="3745370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604738"/>
            <a:ext cx="8229600" cy="1143000"/>
          </a:xfrm>
        </p:spPr>
        <p:txBody>
          <a:bodyPr/>
          <a:lstStyle/>
          <a:p>
            <a:pPr eaLnBrk="1" hangingPunct="1">
              <a:defRPr/>
            </a:pPr>
            <a:r>
              <a:rPr lang="en-US" sz="3200" b="1" dirty="0"/>
              <a:t>Docker-</a:t>
            </a:r>
            <a:r>
              <a:rPr lang="uk-UA" sz="3200" b="1" dirty="0"/>
              <a:t>контейнери</a:t>
            </a:r>
            <a:endParaRPr lang="en-US" sz="3200" b="1" dirty="0"/>
          </a:p>
        </p:txBody>
      </p:sp>
      <p:sp>
        <p:nvSpPr>
          <p:cNvPr id="29" name="TextBox 28">
            <a:extLst>
              <a:ext uri="{FF2B5EF4-FFF2-40B4-BE49-F238E27FC236}">
                <a16:creationId xmlns:a16="http://schemas.microsoft.com/office/drawing/2014/main" id="{804E4AAE-39D7-4E7A-9510-C9F39949F851}"/>
              </a:ext>
            </a:extLst>
          </p:cNvPr>
          <p:cNvSpPr txBox="1"/>
          <p:nvPr/>
        </p:nvSpPr>
        <p:spPr>
          <a:xfrm>
            <a:off x="315762" y="1471528"/>
            <a:ext cx="8619979" cy="2308324"/>
          </a:xfrm>
          <a:prstGeom prst="rect">
            <a:avLst/>
          </a:prstGeom>
          <a:noFill/>
        </p:spPr>
        <p:txBody>
          <a:bodyPr wrap="square">
            <a:spAutoFit/>
          </a:bodyPr>
          <a:lstStyle/>
          <a:p>
            <a:pPr algn="l"/>
            <a:r>
              <a:rPr lang="uk-UA" sz="2400" b="0" i="0" dirty="0">
                <a:solidFill>
                  <a:srgbClr val="333333"/>
                </a:solidFill>
                <a:effectLst/>
                <a:latin typeface="Arial" panose="020B0604020202020204" pitchFamily="34" charset="0"/>
              </a:rPr>
              <a:t>Можна провести і зворотну операцію: із контейнера зробити образ. Верхній шар контейнера відрізняється від інших лише дозволом на запис, в іншому це простий шар - набір файлів і директорій. Роблячи верхній шар </a:t>
            </a:r>
            <a:r>
              <a:rPr lang="en-US" sz="2400" b="0" i="0" dirty="0">
                <a:solidFill>
                  <a:srgbClr val="333333"/>
                </a:solidFill>
                <a:effectLst/>
                <a:latin typeface="Arial" panose="020B0604020202020204" pitchFamily="34" charset="0"/>
              </a:rPr>
              <a:t>read only, </a:t>
            </a:r>
            <a:r>
              <a:rPr lang="uk-UA" sz="2400" b="0" i="0" dirty="0">
                <a:solidFill>
                  <a:srgbClr val="333333"/>
                </a:solidFill>
                <a:effectLst/>
                <a:latin typeface="Arial" panose="020B0604020202020204" pitchFamily="34" charset="0"/>
              </a:rPr>
              <a:t>ми перетворюємо контейнер на образ.</a:t>
            </a:r>
            <a:br>
              <a:rPr lang="uk-UA" sz="2400" dirty="0"/>
            </a:br>
            <a:endParaRPr lang="uk-UA" sz="2400" dirty="0">
              <a:solidFill>
                <a:srgbClr val="202122"/>
              </a:solidFill>
            </a:endParaRPr>
          </a:p>
        </p:txBody>
      </p:sp>
      <p:pic>
        <p:nvPicPr>
          <p:cNvPr id="5" name="Рисунок 4">
            <a:extLst>
              <a:ext uri="{FF2B5EF4-FFF2-40B4-BE49-F238E27FC236}">
                <a16:creationId xmlns:a16="http://schemas.microsoft.com/office/drawing/2014/main" id="{9F196D9E-122A-4771-9490-8114185EFD43}"/>
              </a:ext>
            </a:extLst>
          </p:cNvPr>
          <p:cNvPicPr>
            <a:picLocks noChangeAspect="1"/>
          </p:cNvPicPr>
          <p:nvPr/>
        </p:nvPicPr>
        <p:blipFill>
          <a:blip r:embed="rId3"/>
          <a:stretch>
            <a:fillRect/>
          </a:stretch>
        </p:blipFill>
        <p:spPr>
          <a:xfrm>
            <a:off x="395535" y="3415910"/>
            <a:ext cx="8460432" cy="2294709"/>
          </a:xfrm>
          <a:prstGeom prst="rect">
            <a:avLst/>
          </a:prstGeom>
        </p:spPr>
      </p:pic>
      <p:sp>
        <p:nvSpPr>
          <p:cNvPr id="8" name="TextBox 7">
            <a:extLst>
              <a:ext uri="{FF2B5EF4-FFF2-40B4-BE49-F238E27FC236}">
                <a16:creationId xmlns:a16="http://schemas.microsoft.com/office/drawing/2014/main" id="{4F3535F5-201C-4C01-A756-30FBB832308D}"/>
              </a:ext>
            </a:extLst>
          </p:cNvPr>
          <p:cNvSpPr txBox="1"/>
          <p:nvPr/>
        </p:nvSpPr>
        <p:spPr>
          <a:xfrm>
            <a:off x="79493" y="5657671"/>
            <a:ext cx="9036496" cy="1200329"/>
          </a:xfrm>
          <a:prstGeom prst="rect">
            <a:avLst/>
          </a:prstGeom>
          <a:noFill/>
        </p:spPr>
        <p:txBody>
          <a:bodyPr wrap="square">
            <a:spAutoFit/>
          </a:bodyPr>
          <a:lstStyle/>
          <a:p>
            <a:r>
              <a:rPr lang="ru-RU" b="0" i="0" dirty="0" err="1">
                <a:solidFill>
                  <a:srgbClr val="333333"/>
                </a:solidFill>
                <a:effectLst/>
                <a:latin typeface="Arial" panose="020B0604020202020204" pitchFamily="34" charset="0"/>
              </a:rPr>
              <a:t>Тепер</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можна</a:t>
            </a:r>
            <a:r>
              <a:rPr lang="ru-RU" b="0" i="0" dirty="0">
                <a:solidFill>
                  <a:srgbClr val="333333"/>
                </a:solidFill>
                <a:effectLst/>
                <a:latin typeface="Arial" panose="020B0604020202020204" pitchFamily="34" charset="0"/>
              </a:rPr>
              <a:t> перенести образ на </a:t>
            </a:r>
            <a:r>
              <a:rPr lang="ru-RU" b="0" i="0" dirty="0" err="1">
                <a:solidFill>
                  <a:srgbClr val="333333"/>
                </a:solidFill>
                <a:effectLst/>
                <a:latin typeface="Arial" panose="020B0604020202020204" pitchFamily="34" charset="0"/>
              </a:rPr>
              <a:t>іншу</a:t>
            </a:r>
            <a:r>
              <a:rPr lang="ru-RU" b="0" i="0" dirty="0">
                <a:solidFill>
                  <a:srgbClr val="333333"/>
                </a:solidFill>
                <a:effectLst/>
                <a:latin typeface="Arial" panose="020B0604020202020204" pitchFamily="34" charset="0"/>
              </a:rPr>
              <a:t> машину та </a:t>
            </a:r>
            <a:r>
              <a:rPr lang="ru-RU" b="0" i="0" dirty="0" err="1">
                <a:solidFill>
                  <a:srgbClr val="333333"/>
                </a:solidFill>
                <a:effectLst/>
                <a:latin typeface="Arial" panose="020B0604020202020204" pitchFamily="34" charset="0"/>
              </a:rPr>
              <a:t>запустити</a:t>
            </a:r>
            <a:r>
              <a:rPr lang="ru-RU" b="0" i="0" dirty="0">
                <a:solidFill>
                  <a:srgbClr val="333333"/>
                </a:solidFill>
                <a:effectLst/>
                <a:latin typeface="Arial" panose="020B0604020202020204" pitchFamily="34" charset="0"/>
              </a:rPr>
              <a:t>. При </a:t>
            </a:r>
            <a:r>
              <a:rPr lang="ru-RU" b="0" i="0" dirty="0" err="1">
                <a:solidFill>
                  <a:srgbClr val="333333"/>
                </a:solidFill>
                <a:effectLst/>
                <a:latin typeface="Arial" panose="020B0604020202020204" pitchFamily="34" charset="0"/>
              </a:rPr>
              <a:t>цьому</a:t>
            </a:r>
            <a:r>
              <a:rPr lang="ru-RU" b="0" i="0" dirty="0">
                <a:solidFill>
                  <a:srgbClr val="333333"/>
                </a:solidFill>
                <a:effectLst/>
                <a:latin typeface="Arial" panose="020B0604020202020204" pitchFamily="34" charset="0"/>
              </a:rPr>
              <a:t> на </a:t>
            </a:r>
            <a:r>
              <a:rPr lang="ru-RU" b="0" i="0" dirty="0" err="1">
                <a:solidFill>
                  <a:srgbClr val="333333"/>
                </a:solidFill>
                <a:effectLst/>
                <a:latin typeface="Arial" panose="020B0604020202020204" pitchFamily="34" charset="0"/>
              </a:rPr>
              <a:t>сервері</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PostgreSQL</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можна</a:t>
            </a:r>
            <a:r>
              <a:rPr lang="ru-RU" b="0" i="0" dirty="0">
                <a:solidFill>
                  <a:srgbClr val="333333"/>
                </a:solidFill>
                <a:effectLst/>
                <a:latin typeface="Arial" panose="020B0604020202020204" pitchFamily="34" charset="0"/>
              </a:rPr>
              <a:t> буде </a:t>
            </a:r>
            <a:r>
              <a:rPr lang="ru-RU" b="0" i="0" dirty="0" err="1">
                <a:solidFill>
                  <a:srgbClr val="333333"/>
                </a:solidFill>
                <a:effectLst/>
                <a:latin typeface="Arial" panose="020B0604020202020204" pitchFamily="34" charset="0"/>
              </a:rPr>
              <a:t>побачити</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бази</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даних</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створені</a:t>
            </a:r>
            <a:r>
              <a:rPr lang="ru-RU" b="0" i="0" dirty="0">
                <a:solidFill>
                  <a:srgbClr val="333333"/>
                </a:solidFill>
                <a:effectLst/>
                <a:latin typeface="Arial" panose="020B0604020202020204" pitchFamily="34" charset="0"/>
              </a:rPr>
              <a:t> на </a:t>
            </a:r>
            <a:r>
              <a:rPr lang="ru-RU" b="0" i="0" dirty="0" err="1">
                <a:solidFill>
                  <a:srgbClr val="333333"/>
                </a:solidFill>
                <a:effectLst/>
                <a:latin typeface="Arial" panose="020B0604020202020204" pitchFamily="34" charset="0"/>
              </a:rPr>
              <a:t>попередньому</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етапі</a:t>
            </a:r>
            <a:r>
              <a:rPr lang="ru-RU" b="0" i="0" dirty="0">
                <a:solidFill>
                  <a:srgbClr val="333333"/>
                </a:solidFill>
                <a:effectLst/>
                <a:latin typeface="Arial" panose="020B0604020202020204" pitchFamily="34" charset="0"/>
              </a:rPr>
              <a:t>. Коли при </a:t>
            </a:r>
            <a:r>
              <a:rPr lang="ru-RU" b="0" i="0" dirty="0" err="1">
                <a:solidFill>
                  <a:srgbClr val="333333"/>
                </a:solidFill>
                <a:effectLst/>
                <a:latin typeface="Arial" panose="020B0604020202020204" pitchFamily="34" charset="0"/>
              </a:rPr>
              <a:t>роботі</a:t>
            </a:r>
            <a:r>
              <a:rPr lang="ru-RU" b="0" i="0" dirty="0">
                <a:solidFill>
                  <a:srgbClr val="333333"/>
                </a:solidFill>
                <a:effectLst/>
                <a:latin typeface="Arial" panose="020B0604020202020204" pitchFamily="34" charset="0"/>
              </a:rPr>
              <a:t> контейнера </a:t>
            </a:r>
            <a:r>
              <a:rPr lang="ru-RU" b="0" i="0" dirty="0" err="1">
                <a:solidFill>
                  <a:srgbClr val="333333"/>
                </a:solidFill>
                <a:effectLst/>
                <a:latin typeface="Arial" panose="020B0604020202020204" pitchFamily="34" charset="0"/>
              </a:rPr>
              <a:t>будуть</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внесені</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зміни</a:t>
            </a:r>
            <a:r>
              <a:rPr lang="ru-RU" b="0" i="0" dirty="0">
                <a:solidFill>
                  <a:srgbClr val="333333"/>
                </a:solidFill>
                <a:effectLst/>
                <a:latin typeface="Arial" panose="020B0604020202020204" pitchFamily="34" charset="0"/>
              </a:rPr>
              <a:t>, файл БД буде </a:t>
            </a:r>
            <a:r>
              <a:rPr lang="ru-RU" b="0" i="0" dirty="0" err="1">
                <a:solidFill>
                  <a:srgbClr val="333333"/>
                </a:solidFill>
                <a:effectLst/>
                <a:latin typeface="Arial" panose="020B0604020202020204" pitchFamily="34" charset="0"/>
              </a:rPr>
              <a:t>скопійований</a:t>
            </a:r>
            <a:r>
              <a:rPr lang="ru-RU" b="0" i="0" dirty="0">
                <a:solidFill>
                  <a:srgbClr val="333333"/>
                </a:solidFill>
                <a:effectLst/>
                <a:latin typeface="Arial" panose="020B0604020202020204" pitchFamily="34" charset="0"/>
              </a:rPr>
              <a:t> з </a:t>
            </a:r>
            <a:r>
              <a:rPr lang="ru-RU" b="0" i="0" dirty="0" err="1">
                <a:solidFill>
                  <a:srgbClr val="333333"/>
                </a:solidFill>
                <a:effectLst/>
                <a:latin typeface="Arial" panose="020B0604020202020204" pitchFamily="34" charset="0"/>
              </a:rPr>
              <a:t>незмінного</a:t>
            </a:r>
            <a:r>
              <a:rPr lang="ru-RU" b="0" i="0" dirty="0">
                <a:solidFill>
                  <a:srgbClr val="333333"/>
                </a:solidFill>
                <a:effectLst/>
                <a:latin typeface="Arial" panose="020B0604020202020204" pitchFamily="34" charset="0"/>
              </a:rPr>
              <a:t> шару з </a:t>
            </a:r>
            <a:r>
              <a:rPr lang="ru-RU" b="0" i="0" dirty="0" err="1">
                <a:solidFill>
                  <a:srgbClr val="333333"/>
                </a:solidFill>
                <a:effectLst/>
                <a:latin typeface="Arial" panose="020B0604020202020204" pitchFamily="34" charset="0"/>
              </a:rPr>
              <a:t>даними</a:t>
            </a:r>
            <a:r>
              <a:rPr lang="ru-RU" b="0" i="0" dirty="0">
                <a:solidFill>
                  <a:srgbClr val="333333"/>
                </a:solidFill>
                <a:effectLst/>
                <a:latin typeface="Arial" panose="020B0604020202020204" pitchFamily="34" charset="0"/>
              </a:rPr>
              <a:t> в шар для </a:t>
            </a:r>
            <a:r>
              <a:rPr lang="ru-RU" b="0" i="0" dirty="0" err="1">
                <a:solidFill>
                  <a:srgbClr val="333333"/>
                </a:solidFill>
                <a:effectLst/>
                <a:latin typeface="Arial" panose="020B0604020202020204" pitchFamily="34" charset="0"/>
              </a:rPr>
              <a:t>запису</a:t>
            </a:r>
            <a:r>
              <a:rPr lang="ru-RU" b="0" i="0" dirty="0">
                <a:solidFill>
                  <a:srgbClr val="333333"/>
                </a:solidFill>
                <a:effectLst/>
                <a:latin typeface="Arial" panose="020B0604020202020204" pitchFamily="34" charset="0"/>
              </a:rPr>
              <a:t> і там </a:t>
            </a:r>
            <a:r>
              <a:rPr lang="ru-RU" b="0" i="0" dirty="0" err="1">
                <a:solidFill>
                  <a:srgbClr val="333333"/>
                </a:solidFill>
                <a:effectLst/>
                <a:latin typeface="Arial" panose="020B0604020202020204" pitchFamily="34" charset="0"/>
              </a:rPr>
              <a:t>вже</a:t>
            </a:r>
            <a:r>
              <a:rPr lang="ru-RU" b="0" i="0" dirty="0">
                <a:solidFill>
                  <a:srgbClr val="333333"/>
                </a:solidFill>
                <a:effectLst/>
                <a:latin typeface="Arial" panose="020B0604020202020204" pitchFamily="34" charset="0"/>
              </a:rPr>
              <a:t> </a:t>
            </a:r>
            <a:r>
              <a:rPr lang="ru-RU" b="0" i="0" dirty="0" err="1">
                <a:solidFill>
                  <a:srgbClr val="333333"/>
                </a:solidFill>
                <a:effectLst/>
                <a:latin typeface="Arial" panose="020B0604020202020204" pitchFamily="34" charset="0"/>
              </a:rPr>
              <a:t>змінений</a:t>
            </a:r>
            <a:r>
              <a:rPr lang="ru-RU" b="0" i="0" dirty="0">
                <a:solidFill>
                  <a:srgbClr val="333333"/>
                </a:solidFill>
                <a:effectLst/>
                <a:latin typeface="Arial" panose="020B0604020202020204" pitchFamily="34" charset="0"/>
              </a:rPr>
              <a:t>.</a:t>
            </a:r>
            <a:endParaRPr lang="uk-UA" dirty="0"/>
          </a:p>
        </p:txBody>
      </p:sp>
    </p:spTree>
    <p:extLst>
      <p:ext uri="{BB962C8B-B14F-4D97-AF65-F5344CB8AC3E}">
        <p14:creationId xmlns:p14="http://schemas.microsoft.com/office/powerpoint/2010/main" val="873788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604738"/>
            <a:ext cx="8229600" cy="1143000"/>
          </a:xfrm>
        </p:spPr>
        <p:txBody>
          <a:bodyPr/>
          <a:lstStyle/>
          <a:p>
            <a:pPr eaLnBrk="1" hangingPunct="1">
              <a:defRPr/>
            </a:pPr>
            <a:r>
              <a:rPr lang="en-US" sz="3200" b="1" dirty="0"/>
              <a:t>Docker-</a:t>
            </a:r>
            <a:r>
              <a:rPr lang="uk-UA" sz="3200" b="1" dirty="0"/>
              <a:t>контейнери</a:t>
            </a:r>
            <a:endParaRPr lang="en-US" sz="3200" b="1" dirty="0"/>
          </a:p>
        </p:txBody>
      </p:sp>
      <p:sp>
        <p:nvSpPr>
          <p:cNvPr id="29" name="TextBox 28">
            <a:extLst>
              <a:ext uri="{FF2B5EF4-FFF2-40B4-BE49-F238E27FC236}">
                <a16:creationId xmlns:a16="http://schemas.microsoft.com/office/drawing/2014/main" id="{804E4AAE-39D7-4E7A-9510-C9F39949F851}"/>
              </a:ext>
            </a:extLst>
          </p:cNvPr>
          <p:cNvSpPr txBox="1"/>
          <p:nvPr/>
        </p:nvSpPr>
        <p:spPr>
          <a:xfrm>
            <a:off x="347933" y="1647428"/>
            <a:ext cx="8619979" cy="2308324"/>
          </a:xfrm>
          <a:prstGeom prst="rect">
            <a:avLst/>
          </a:prstGeom>
          <a:noFill/>
        </p:spPr>
        <p:txBody>
          <a:bodyPr wrap="square">
            <a:spAutoFit/>
          </a:bodyPr>
          <a:lstStyle/>
          <a:p>
            <a:pPr algn="l"/>
            <a:r>
              <a:rPr lang="uk-UA" sz="2400" b="0" i="0" dirty="0">
                <a:solidFill>
                  <a:srgbClr val="333333"/>
                </a:solidFill>
                <a:effectLst/>
                <a:latin typeface="Arial" panose="020B0604020202020204" pitchFamily="34" charset="0"/>
              </a:rPr>
              <a:t>Можна провести і зворотну операцію: із контейнера зробити образ. Верхній шар контейнера відрізняється від інших лише дозволом на запис, в іншому це простий шар - набір файлів і директорій. Роблячи верхній шар </a:t>
            </a:r>
            <a:r>
              <a:rPr lang="en-US" sz="2400" b="0" i="0" dirty="0">
                <a:solidFill>
                  <a:srgbClr val="333333"/>
                </a:solidFill>
                <a:effectLst/>
                <a:latin typeface="Arial" panose="020B0604020202020204" pitchFamily="34" charset="0"/>
              </a:rPr>
              <a:t>read only, </a:t>
            </a:r>
            <a:r>
              <a:rPr lang="uk-UA" sz="2400" b="0" i="0" dirty="0">
                <a:solidFill>
                  <a:srgbClr val="333333"/>
                </a:solidFill>
                <a:effectLst/>
                <a:latin typeface="Arial" panose="020B0604020202020204" pitchFamily="34" charset="0"/>
              </a:rPr>
              <a:t>ми перетворюємо контейнер на образ.</a:t>
            </a:r>
            <a:br>
              <a:rPr lang="uk-UA" sz="2400" dirty="0"/>
            </a:br>
            <a:endParaRPr lang="uk-UA" sz="2400" dirty="0">
              <a:solidFill>
                <a:srgbClr val="202122"/>
              </a:solidFill>
            </a:endParaRPr>
          </a:p>
        </p:txBody>
      </p:sp>
    </p:spTree>
    <p:extLst>
      <p:ext uri="{BB962C8B-B14F-4D97-AF65-F5344CB8AC3E}">
        <p14:creationId xmlns:p14="http://schemas.microsoft.com/office/powerpoint/2010/main" val="3071137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604738"/>
            <a:ext cx="8229600" cy="1143000"/>
          </a:xfrm>
        </p:spPr>
        <p:txBody>
          <a:bodyPr/>
          <a:lstStyle/>
          <a:p>
            <a:pPr eaLnBrk="1" hangingPunct="1">
              <a:defRPr/>
            </a:pPr>
            <a:r>
              <a:rPr lang="ru-RU" sz="3200" b="1" dirty="0"/>
              <a:t>Причини</a:t>
            </a:r>
            <a:endParaRPr lang="en-US" sz="3200" b="1" dirty="0"/>
          </a:p>
        </p:txBody>
      </p:sp>
      <p:sp>
        <p:nvSpPr>
          <p:cNvPr id="29" name="TextBox 28">
            <a:extLst>
              <a:ext uri="{FF2B5EF4-FFF2-40B4-BE49-F238E27FC236}">
                <a16:creationId xmlns:a16="http://schemas.microsoft.com/office/drawing/2014/main" id="{804E4AAE-39D7-4E7A-9510-C9F39949F851}"/>
              </a:ext>
            </a:extLst>
          </p:cNvPr>
          <p:cNvSpPr txBox="1"/>
          <p:nvPr/>
        </p:nvSpPr>
        <p:spPr>
          <a:xfrm>
            <a:off x="347933" y="1647428"/>
            <a:ext cx="8619979" cy="461665"/>
          </a:xfrm>
          <a:prstGeom prst="rect">
            <a:avLst/>
          </a:prstGeom>
          <a:noFill/>
        </p:spPr>
        <p:txBody>
          <a:bodyPr wrap="square">
            <a:spAutoFit/>
          </a:bodyPr>
          <a:lstStyle/>
          <a:p>
            <a:pPr algn="l"/>
            <a:r>
              <a:rPr lang="uk-UA" sz="2400" b="0" i="0" dirty="0">
                <a:solidFill>
                  <a:srgbClr val="202122"/>
                </a:solidFill>
                <a:effectLst/>
                <a:latin typeface="Arial" panose="020B0604020202020204" pitchFamily="34" charset="0"/>
              </a:rPr>
              <a:t>Середній</a:t>
            </a:r>
            <a:endParaRPr lang="uk-UA" sz="2400" dirty="0">
              <a:solidFill>
                <a:srgbClr val="202122"/>
              </a:solidFill>
            </a:endParaRPr>
          </a:p>
        </p:txBody>
      </p:sp>
    </p:spTree>
    <p:extLst>
      <p:ext uri="{BB962C8B-B14F-4D97-AF65-F5344CB8AC3E}">
        <p14:creationId xmlns:p14="http://schemas.microsoft.com/office/powerpoint/2010/main" val="2090865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604738"/>
            <a:ext cx="109102464" cy="6782190"/>
          </a:xfrm>
        </p:spPr>
        <p:txBody>
          <a:bodyPr/>
          <a:lstStyle/>
          <a:p>
            <a:pPr eaLnBrk="1" hangingPunct="1">
              <a:defRPr/>
            </a:pPr>
            <a:r>
              <a:rPr lang="uk-UA" sz="3200" b="1" dirty="0"/>
              <a:t>Основні поняття</a:t>
            </a:r>
            <a:br>
              <a:rPr lang="uk-UA" sz="3200" b="1" dirty="0"/>
            </a:br>
            <a:endParaRPr lang="en-US" sz="3200" b="1" dirty="0"/>
          </a:p>
        </p:txBody>
      </p:sp>
      <p:sp>
        <p:nvSpPr>
          <p:cNvPr id="29" name="TextBox 28">
            <a:extLst>
              <a:ext uri="{FF2B5EF4-FFF2-40B4-BE49-F238E27FC236}">
                <a16:creationId xmlns:a16="http://schemas.microsoft.com/office/drawing/2014/main" id="{804E4AAE-39D7-4E7A-9510-C9F39949F851}"/>
              </a:ext>
            </a:extLst>
          </p:cNvPr>
          <p:cNvSpPr txBox="1"/>
          <p:nvPr/>
        </p:nvSpPr>
        <p:spPr>
          <a:xfrm>
            <a:off x="347933" y="1647428"/>
            <a:ext cx="8619979" cy="4893647"/>
          </a:xfrm>
          <a:prstGeom prst="rect">
            <a:avLst/>
          </a:prstGeom>
          <a:noFill/>
        </p:spPr>
        <p:txBody>
          <a:bodyPr wrap="square">
            <a:spAutoFit/>
          </a:bodyPr>
          <a:lstStyle/>
          <a:p>
            <a:pPr algn="just"/>
            <a:r>
              <a:rPr lang="uk-UA" sz="2400" b="1" i="0" dirty="0">
                <a:solidFill>
                  <a:srgbClr val="575757"/>
                </a:solidFill>
                <a:effectLst/>
                <a:latin typeface="Arial" panose="020B0604020202020204" pitchFamily="34" charset="0"/>
              </a:rPr>
              <a:t>Контейнеризація</a:t>
            </a:r>
            <a:r>
              <a:rPr lang="uk-UA" sz="2400" b="0" i="0" dirty="0">
                <a:solidFill>
                  <a:srgbClr val="575757"/>
                </a:solidFill>
                <a:effectLst/>
                <a:latin typeface="Arial" panose="020B0604020202020204" pitchFamily="34" charset="0"/>
              </a:rPr>
              <a:t> ( </a:t>
            </a:r>
            <a:r>
              <a:rPr lang="uk-UA" sz="2400" b="0" i="1" dirty="0">
                <a:solidFill>
                  <a:srgbClr val="575757"/>
                </a:solidFill>
                <a:effectLst/>
                <a:latin typeface="Arial" panose="020B0604020202020204" pitchFamily="34" charset="0"/>
              </a:rPr>
              <a:t>віртуалізація на рівні операційної системи</a:t>
            </a:r>
            <a:r>
              <a:rPr lang="uk-UA" sz="2400" b="0" i="0" dirty="0">
                <a:solidFill>
                  <a:srgbClr val="575757"/>
                </a:solidFill>
                <a:effectLst/>
                <a:latin typeface="Arial" panose="020B0604020202020204" pitchFamily="34" charset="0"/>
              </a:rPr>
              <a:t> , </a:t>
            </a:r>
            <a:r>
              <a:rPr lang="uk-UA" sz="2400" b="0" i="1" dirty="0">
                <a:solidFill>
                  <a:srgbClr val="575757"/>
                </a:solidFill>
                <a:effectLst/>
                <a:latin typeface="Arial" panose="020B0604020202020204" pitchFamily="34" charset="0"/>
              </a:rPr>
              <a:t>контейнерна віртуалізація</a:t>
            </a:r>
            <a:r>
              <a:rPr lang="uk-UA" sz="2400" b="0" i="0" dirty="0">
                <a:solidFill>
                  <a:srgbClr val="575757"/>
                </a:solidFill>
                <a:effectLst/>
                <a:latin typeface="Arial" panose="020B0604020202020204" pitchFamily="34" charset="0"/>
              </a:rPr>
              <a:t> , </a:t>
            </a:r>
            <a:r>
              <a:rPr lang="uk-UA" sz="2400" b="0" i="1" dirty="0">
                <a:solidFill>
                  <a:srgbClr val="575757"/>
                </a:solidFill>
                <a:effectLst/>
                <a:latin typeface="Arial" panose="020B0604020202020204" pitchFamily="34" charset="0"/>
              </a:rPr>
              <a:t>зонна віртуалізація</a:t>
            </a:r>
            <a:r>
              <a:rPr lang="uk-UA" sz="2400" b="0" i="0" dirty="0">
                <a:solidFill>
                  <a:srgbClr val="575757"/>
                </a:solidFill>
                <a:effectLst/>
                <a:latin typeface="Arial" panose="020B0604020202020204" pitchFamily="34" charset="0"/>
              </a:rPr>
              <a:t> ) - метод віртуалізації, при якому ядро ​​операційної системи підтримує кілька ізольованих екземплярів простору користувача замість одного. Ці екземпляри (звичайно звані </a:t>
            </a:r>
            <a:r>
              <a:rPr lang="uk-UA" sz="2400" b="0" i="1" dirty="0">
                <a:solidFill>
                  <a:srgbClr val="575757"/>
                </a:solidFill>
                <a:effectLst/>
                <a:latin typeface="Arial" panose="020B0604020202020204" pitchFamily="34" charset="0"/>
              </a:rPr>
              <a:t>контейнерами</a:t>
            </a:r>
            <a:r>
              <a:rPr lang="uk-UA" sz="2400" b="0" i="0" dirty="0">
                <a:solidFill>
                  <a:srgbClr val="575757"/>
                </a:solidFill>
                <a:effectLst/>
                <a:latin typeface="Arial" panose="020B0604020202020204" pitchFamily="34" charset="0"/>
              </a:rPr>
              <a:t> або </a:t>
            </a:r>
            <a:r>
              <a:rPr lang="uk-UA" sz="2400" b="0" i="1" dirty="0">
                <a:solidFill>
                  <a:srgbClr val="575757"/>
                </a:solidFill>
                <a:effectLst/>
                <a:latin typeface="Arial" panose="020B0604020202020204" pitchFamily="34" charset="0"/>
              </a:rPr>
              <a:t>зонами</a:t>
            </a:r>
            <a:r>
              <a:rPr lang="uk-UA" sz="2400" b="0" i="0" dirty="0">
                <a:solidFill>
                  <a:srgbClr val="575757"/>
                </a:solidFill>
                <a:effectLst/>
                <a:latin typeface="Arial" panose="020B0604020202020204" pitchFamily="34" charset="0"/>
              </a:rPr>
              <a:t> ) з точки зору користувача повністю ідентичні окремому екземпляру операційної системи. Для систем на базі </a:t>
            </a:r>
            <a:r>
              <a:rPr lang="en-US" sz="2400" b="0" i="0" dirty="0">
                <a:solidFill>
                  <a:srgbClr val="575757"/>
                </a:solidFill>
                <a:effectLst/>
                <a:latin typeface="Arial" panose="020B0604020202020204" pitchFamily="34" charset="0"/>
              </a:rPr>
              <a:t>Unix </a:t>
            </a:r>
            <a:r>
              <a:rPr lang="uk-UA" sz="2400" b="0" i="0" dirty="0">
                <a:solidFill>
                  <a:srgbClr val="575757"/>
                </a:solidFill>
                <a:effectLst/>
                <a:latin typeface="Arial" panose="020B0604020202020204" pitchFamily="34" charset="0"/>
              </a:rPr>
              <a:t>ця технологія подібна до покращеної реалізації механізму </a:t>
            </a:r>
            <a:r>
              <a:rPr lang="en-US" sz="2400" b="0" i="0" dirty="0">
                <a:solidFill>
                  <a:srgbClr val="575757"/>
                </a:solidFill>
                <a:effectLst/>
                <a:latin typeface="Arial" panose="020B0604020202020204" pitchFamily="34" charset="0"/>
              </a:rPr>
              <a:t>chroot. </a:t>
            </a:r>
            <a:r>
              <a:rPr lang="uk-UA" sz="2400" b="0" i="0" dirty="0">
                <a:solidFill>
                  <a:srgbClr val="575757"/>
                </a:solidFill>
                <a:effectLst/>
                <a:latin typeface="Arial" panose="020B0604020202020204" pitchFamily="34" charset="0"/>
              </a:rPr>
              <a:t>Ядро забезпечує повну ізольованість контейнерів, тому програми з різних контейнерів що неспроможні впливати друг на друга.</a:t>
            </a:r>
          </a:p>
          <a:p>
            <a:pPr algn="l"/>
            <a:endParaRPr lang="uk-UA" sz="2400" dirty="0">
              <a:solidFill>
                <a:srgbClr val="202122"/>
              </a:solidFill>
            </a:endParaRPr>
          </a:p>
        </p:txBody>
      </p:sp>
      <p:sp>
        <p:nvSpPr>
          <p:cNvPr id="3" name="AutoShape 2" descr="Емулятори операційних систем.  Віртуалізація, емуляція, Контейнеризація, симуляція">
            <a:extLst>
              <a:ext uri="{FF2B5EF4-FFF2-40B4-BE49-F238E27FC236}">
                <a16:creationId xmlns:a16="http://schemas.microsoft.com/office/drawing/2014/main" id="{BE87D02B-D942-4BDC-A34E-ED8E3D3AE61B}"/>
              </a:ext>
            </a:extLst>
          </p:cNvPr>
          <p:cNvSpPr>
            <a:spLocks noChangeAspect="1" noChangeArrowheads="1"/>
          </p:cNvSpPr>
          <p:nvPr/>
        </p:nvSpPr>
        <p:spPr bwMode="auto">
          <a:xfrm>
            <a:off x="4419600" y="3276600"/>
            <a:ext cx="4040832" cy="40408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8" name="Рисунок 7">
            <a:extLst>
              <a:ext uri="{FF2B5EF4-FFF2-40B4-BE49-F238E27FC236}">
                <a16:creationId xmlns:a16="http://schemas.microsoft.com/office/drawing/2014/main" id="{68949B5B-429B-4216-87F3-80F1ACBF8A12}"/>
              </a:ext>
            </a:extLst>
          </p:cNvPr>
          <p:cNvPicPr>
            <a:picLocks noChangeAspect="1"/>
          </p:cNvPicPr>
          <p:nvPr/>
        </p:nvPicPr>
        <p:blipFill>
          <a:blip r:embed="rId3"/>
          <a:stretch>
            <a:fillRect/>
          </a:stretch>
        </p:blipFill>
        <p:spPr>
          <a:xfrm>
            <a:off x="5086350" y="1268760"/>
            <a:ext cx="4057650" cy="23050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604738"/>
            <a:ext cx="109102464" cy="6782190"/>
          </a:xfrm>
        </p:spPr>
        <p:txBody>
          <a:bodyPr/>
          <a:lstStyle/>
          <a:p>
            <a:pPr eaLnBrk="1" hangingPunct="1">
              <a:defRPr/>
            </a:pPr>
            <a:r>
              <a:rPr lang="uk-UA" sz="3200" b="1" dirty="0"/>
              <a:t>Основні поняття</a:t>
            </a:r>
            <a:br>
              <a:rPr lang="uk-UA" sz="3200" b="1" dirty="0"/>
            </a:br>
            <a:endParaRPr lang="en-US" sz="3200" b="1" dirty="0"/>
          </a:p>
        </p:txBody>
      </p:sp>
      <p:sp>
        <p:nvSpPr>
          <p:cNvPr id="29" name="TextBox 28">
            <a:extLst>
              <a:ext uri="{FF2B5EF4-FFF2-40B4-BE49-F238E27FC236}">
                <a16:creationId xmlns:a16="http://schemas.microsoft.com/office/drawing/2014/main" id="{804E4AAE-39D7-4E7A-9510-C9F39949F851}"/>
              </a:ext>
            </a:extLst>
          </p:cNvPr>
          <p:cNvSpPr txBox="1"/>
          <p:nvPr/>
        </p:nvSpPr>
        <p:spPr>
          <a:xfrm>
            <a:off x="108557" y="1385285"/>
            <a:ext cx="8926886" cy="6001643"/>
          </a:xfrm>
          <a:prstGeom prst="rect">
            <a:avLst/>
          </a:prstGeom>
          <a:noFill/>
        </p:spPr>
        <p:txBody>
          <a:bodyPr wrap="square">
            <a:spAutoFit/>
          </a:bodyPr>
          <a:lstStyle/>
          <a:p>
            <a:pPr algn="just"/>
            <a:r>
              <a:rPr lang="uk-UA" sz="2400" b="0" i="0" dirty="0">
                <a:solidFill>
                  <a:srgbClr val="575757"/>
                </a:solidFill>
                <a:effectLst/>
                <a:latin typeface="Arial" panose="020B0604020202020204" pitchFamily="34" charset="0"/>
              </a:rPr>
              <a:t>На відміну від апаратної віртуалізації, при якій </a:t>
            </a:r>
            <a:r>
              <a:rPr lang="uk-UA" sz="2400" b="0" i="0" dirty="0" err="1">
                <a:solidFill>
                  <a:srgbClr val="575757"/>
                </a:solidFill>
                <a:effectLst/>
                <a:latin typeface="Arial" panose="020B0604020202020204" pitchFamily="34" charset="0"/>
              </a:rPr>
              <a:t>емулюється</a:t>
            </a:r>
            <a:r>
              <a:rPr lang="uk-UA" sz="2400" b="0" i="0" dirty="0">
                <a:solidFill>
                  <a:srgbClr val="575757"/>
                </a:solidFill>
                <a:effectLst/>
                <a:latin typeface="Arial" panose="020B0604020202020204" pitchFamily="34" charset="0"/>
              </a:rPr>
              <a:t> апаратне оточення і може бути запущений широкий спектр гостьових операційних систем, у контейнері може бути запущений екземпляр операційної системи тільки з тим самим ядром, що й у </a:t>
            </a:r>
            <a:r>
              <a:rPr lang="uk-UA" sz="2400" b="0" i="0" dirty="0" err="1">
                <a:solidFill>
                  <a:srgbClr val="575757"/>
                </a:solidFill>
                <a:effectLst/>
                <a:latin typeface="Arial" panose="020B0604020202020204" pitchFamily="34" charset="0"/>
              </a:rPr>
              <a:t>хостової</a:t>
            </a:r>
            <a:r>
              <a:rPr lang="uk-UA" sz="2400" b="0" i="0" dirty="0">
                <a:solidFill>
                  <a:srgbClr val="575757"/>
                </a:solidFill>
                <a:effectLst/>
                <a:latin typeface="Arial" panose="020B0604020202020204" pitchFamily="34" charset="0"/>
              </a:rPr>
              <a:t> операційної системи (всі контейнери вузла використовують загальне ядро). При цьому при контейнеризації відсутні додаткові ресурсні накладні витрати на емуляцію віртуального обладнання та запуск повноцінного екземпляра операційної системи, характерні для апаратної віртуалізації.</a:t>
            </a:r>
          </a:p>
          <a:p>
            <a:pPr algn="just"/>
            <a:r>
              <a:rPr lang="uk-UA" sz="2400" b="0" i="0" dirty="0">
                <a:solidFill>
                  <a:srgbClr val="575757"/>
                </a:solidFill>
                <a:effectLst/>
                <a:latin typeface="Arial" panose="020B0604020202020204" pitchFamily="34" charset="0"/>
              </a:rPr>
              <a:t>Існують реалізації, орієнтовані створення майже повноцінних екземплярів операційних систем (</a:t>
            </a:r>
            <a:r>
              <a:rPr lang="en-US" sz="2400" b="0" i="0" dirty="0">
                <a:solidFill>
                  <a:srgbClr val="575757"/>
                </a:solidFill>
                <a:effectLst/>
                <a:latin typeface="Arial" panose="020B0604020202020204" pitchFamily="34" charset="0"/>
              </a:rPr>
              <a:t>Solaris Containers, </a:t>
            </a:r>
            <a:r>
              <a:rPr lang="uk-UA" sz="2400" b="0" i="0" dirty="0">
                <a:solidFill>
                  <a:srgbClr val="575757"/>
                </a:solidFill>
                <a:effectLst/>
                <a:latin typeface="Arial" panose="020B0604020202020204" pitchFamily="34" charset="0"/>
              </a:rPr>
              <a:t>контейнери </a:t>
            </a:r>
            <a:r>
              <a:rPr lang="en-US" sz="2400" b="0" i="0" dirty="0" err="1">
                <a:solidFill>
                  <a:srgbClr val="575757"/>
                </a:solidFill>
                <a:effectLst/>
                <a:latin typeface="Arial" panose="020B0604020202020204" pitchFamily="34" charset="0"/>
              </a:rPr>
              <a:t>Virtuozzo</a:t>
            </a:r>
            <a:r>
              <a:rPr lang="en-US" sz="2400" b="0" i="0" dirty="0">
                <a:solidFill>
                  <a:srgbClr val="575757"/>
                </a:solidFill>
                <a:effectLst/>
                <a:latin typeface="Arial" panose="020B0604020202020204" pitchFamily="34" charset="0"/>
              </a:rPr>
              <a:t>, </a:t>
            </a:r>
            <a:r>
              <a:rPr lang="en-US" sz="2400" b="0" i="0" dirty="0" err="1">
                <a:solidFill>
                  <a:srgbClr val="575757"/>
                </a:solidFill>
                <a:effectLst/>
                <a:latin typeface="Arial" panose="020B0604020202020204" pitchFamily="34" charset="0"/>
              </a:rPr>
              <a:t>OpenVZ</a:t>
            </a:r>
            <a:r>
              <a:rPr lang="en-US" sz="2400" b="0" i="0" dirty="0">
                <a:solidFill>
                  <a:srgbClr val="575757"/>
                </a:solidFill>
                <a:effectLst/>
                <a:latin typeface="Arial" panose="020B0604020202020204" pitchFamily="34" charset="0"/>
              </a:rPr>
              <a:t>), </a:t>
            </a:r>
            <a:r>
              <a:rPr lang="uk-UA" sz="2400" b="0" i="0" dirty="0">
                <a:solidFill>
                  <a:srgbClr val="575757"/>
                </a:solidFill>
                <a:effectLst/>
                <a:latin typeface="Arial" panose="020B0604020202020204" pitchFamily="34" charset="0"/>
              </a:rPr>
              <a:t>і варіанти, що фокусуються на ізоляції окремих сервісів з мінімальним операційним оточенням (</a:t>
            </a:r>
            <a:r>
              <a:rPr lang="en-US" sz="2400" b="0" i="0" dirty="0">
                <a:solidFill>
                  <a:srgbClr val="575757"/>
                </a:solidFill>
                <a:effectLst/>
                <a:latin typeface="Arial" panose="020B0604020202020204" pitchFamily="34" charset="0"/>
              </a:rPr>
              <a:t>jail, Docker).</a:t>
            </a:r>
            <a:endParaRPr lang="uk-UA" sz="2400" b="0" i="0" dirty="0">
              <a:solidFill>
                <a:srgbClr val="575757"/>
              </a:solidFill>
              <a:effectLst/>
              <a:latin typeface="Arial" panose="020B0604020202020204" pitchFamily="34" charset="0"/>
            </a:endParaRPr>
          </a:p>
          <a:p>
            <a:pPr algn="l"/>
            <a:endParaRPr lang="uk-UA" sz="2400" dirty="0">
              <a:solidFill>
                <a:srgbClr val="202122"/>
              </a:solidFill>
            </a:endParaRPr>
          </a:p>
        </p:txBody>
      </p:sp>
      <p:sp>
        <p:nvSpPr>
          <p:cNvPr id="3" name="AutoShape 2" descr="Емулятори операційних систем.  Віртуалізація, емуляція, Контейнеризація, симуляція">
            <a:extLst>
              <a:ext uri="{FF2B5EF4-FFF2-40B4-BE49-F238E27FC236}">
                <a16:creationId xmlns:a16="http://schemas.microsoft.com/office/drawing/2014/main" id="{BE87D02B-D942-4BDC-A34E-ED8E3D3AE61B}"/>
              </a:ext>
            </a:extLst>
          </p:cNvPr>
          <p:cNvSpPr>
            <a:spLocks noChangeAspect="1" noChangeArrowheads="1"/>
          </p:cNvSpPr>
          <p:nvPr/>
        </p:nvSpPr>
        <p:spPr bwMode="auto">
          <a:xfrm>
            <a:off x="4419600" y="3276600"/>
            <a:ext cx="4040832" cy="40408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2506364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8517632" cy="1143000"/>
          </a:xfrm>
        </p:spPr>
        <p:txBody>
          <a:bodyPr/>
          <a:lstStyle/>
          <a:p>
            <a:pPr eaLnBrk="1" hangingPunct="1">
              <a:defRPr/>
            </a:pPr>
            <a:r>
              <a:rPr lang="uk-UA" sz="3000" b="1" dirty="0"/>
              <a:t>Порівняння реалізацій контейнеризації</a:t>
            </a:r>
            <a:endParaRPr lang="en-US" sz="3000" b="1" dirty="0"/>
          </a:p>
        </p:txBody>
      </p:sp>
      <p:sp>
        <p:nvSpPr>
          <p:cNvPr id="29" name="TextBox 28">
            <a:extLst>
              <a:ext uri="{FF2B5EF4-FFF2-40B4-BE49-F238E27FC236}">
                <a16:creationId xmlns:a16="http://schemas.microsoft.com/office/drawing/2014/main" id="{804E4AAE-39D7-4E7A-9510-C9F39949F851}"/>
              </a:ext>
            </a:extLst>
          </p:cNvPr>
          <p:cNvSpPr txBox="1"/>
          <p:nvPr/>
        </p:nvSpPr>
        <p:spPr>
          <a:xfrm>
            <a:off x="347933" y="1647428"/>
            <a:ext cx="8619979" cy="461665"/>
          </a:xfrm>
          <a:prstGeom prst="rect">
            <a:avLst/>
          </a:prstGeom>
          <a:noFill/>
        </p:spPr>
        <p:txBody>
          <a:bodyPr wrap="square">
            <a:spAutoFit/>
          </a:bodyPr>
          <a:lstStyle/>
          <a:p>
            <a:pPr algn="l"/>
            <a:r>
              <a:rPr lang="uk-UA" sz="2400" b="0" i="0" dirty="0">
                <a:solidFill>
                  <a:srgbClr val="202122"/>
                </a:solidFill>
                <a:effectLst/>
                <a:latin typeface="Arial" panose="020B0604020202020204" pitchFamily="34" charset="0"/>
              </a:rPr>
              <a:t>Середній</a:t>
            </a:r>
            <a:endParaRPr lang="uk-UA" sz="2400" dirty="0">
              <a:solidFill>
                <a:srgbClr val="202122"/>
              </a:solidFill>
            </a:endParaRPr>
          </a:p>
        </p:txBody>
      </p:sp>
      <p:pic>
        <p:nvPicPr>
          <p:cNvPr id="4" name="Рисунок 3">
            <a:extLst>
              <a:ext uri="{FF2B5EF4-FFF2-40B4-BE49-F238E27FC236}">
                <a16:creationId xmlns:a16="http://schemas.microsoft.com/office/drawing/2014/main" id="{22063A95-00E9-46AE-A786-AEA942E485D2}"/>
              </a:ext>
            </a:extLst>
          </p:cNvPr>
          <p:cNvPicPr>
            <a:picLocks noChangeAspect="1"/>
          </p:cNvPicPr>
          <p:nvPr/>
        </p:nvPicPr>
        <p:blipFill>
          <a:blip r:embed="rId3"/>
          <a:stretch>
            <a:fillRect/>
          </a:stretch>
        </p:blipFill>
        <p:spPr>
          <a:xfrm>
            <a:off x="0" y="1647428"/>
            <a:ext cx="9144000" cy="4089042"/>
          </a:xfrm>
          <a:prstGeom prst="rect">
            <a:avLst/>
          </a:prstGeom>
        </p:spPr>
      </p:pic>
    </p:spTree>
    <p:extLst>
      <p:ext uri="{BB962C8B-B14F-4D97-AF65-F5344CB8AC3E}">
        <p14:creationId xmlns:p14="http://schemas.microsoft.com/office/powerpoint/2010/main" val="3005897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16632"/>
            <a:ext cx="8229600" cy="1143000"/>
          </a:xfrm>
        </p:spPr>
        <p:txBody>
          <a:bodyPr/>
          <a:lstStyle/>
          <a:p>
            <a:pPr eaLnBrk="1" hangingPunct="1">
              <a:defRPr/>
            </a:pPr>
            <a:r>
              <a:rPr lang="uk-UA" sz="3200" b="1" dirty="0"/>
              <a:t>Контейнеризація за допомогою </a:t>
            </a:r>
            <a:r>
              <a:rPr lang="en-US" sz="3200" b="1" dirty="0"/>
              <a:t>Docker</a:t>
            </a:r>
            <a:br>
              <a:rPr lang="en-US" sz="1600" b="1" i="0" dirty="0">
                <a:solidFill>
                  <a:srgbClr val="333333"/>
                </a:solidFill>
                <a:effectLst/>
                <a:latin typeface="Roboto Condensed" panose="02000000000000000000" pitchFamily="2" charset="0"/>
              </a:rPr>
            </a:br>
            <a:endParaRPr lang="en-US" sz="3200" b="1" dirty="0"/>
          </a:p>
        </p:txBody>
      </p:sp>
      <p:sp>
        <p:nvSpPr>
          <p:cNvPr id="29" name="TextBox 28">
            <a:extLst>
              <a:ext uri="{FF2B5EF4-FFF2-40B4-BE49-F238E27FC236}">
                <a16:creationId xmlns:a16="http://schemas.microsoft.com/office/drawing/2014/main" id="{804E4AAE-39D7-4E7A-9510-C9F39949F851}"/>
              </a:ext>
            </a:extLst>
          </p:cNvPr>
          <p:cNvSpPr txBox="1"/>
          <p:nvPr/>
        </p:nvSpPr>
        <p:spPr>
          <a:xfrm>
            <a:off x="347933" y="1647428"/>
            <a:ext cx="8619979" cy="5632311"/>
          </a:xfrm>
          <a:prstGeom prst="rect">
            <a:avLst/>
          </a:prstGeom>
          <a:noFill/>
        </p:spPr>
        <p:txBody>
          <a:bodyPr wrap="square">
            <a:spAutoFit/>
          </a:bodyPr>
          <a:lstStyle/>
          <a:p>
            <a:pPr algn="just"/>
            <a:r>
              <a:rPr lang="uk-UA" sz="2400" dirty="0">
                <a:solidFill>
                  <a:srgbClr val="202122"/>
                </a:solidFill>
              </a:rPr>
              <a:t>Д</a:t>
            </a:r>
            <a:r>
              <a:rPr lang="uk-UA" sz="2400" i="0" dirty="0">
                <a:solidFill>
                  <a:srgbClr val="333333"/>
                </a:solidFill>
                <a:effectLst/>
                <a:latin typeface="Roboto Condensed" panose="02000000000000000000" pitchFamily="2" charset="0"/>
              </a:rPr>
              <a:t>ля чого нам потрібен </a:t>
            </a:r>
            <a:r>
              <a:rPr lang="en-US" sz="2400" i="0" dirty="0">
                <a:solidFill>
                  <a:srgbClr val="333333"/>
                </a:solidFill>
                <a:effectLst/>
                <a:latin typeface="Roboto Condensed" panose="02000000000000000000" pitchFamily="2" charset="0"/>
              </a:rPr>
              <a:t>Docker:</a:t>
            </a:r>
          </a:p>
          <a:p>
            <a:pPr algn="just">
              <a:buFont typeface="Arial" panose="020B0604020202020204" pitchFamily="34" charset="0"/>
              <a:buChar char="•"/>
            </a:pPr>
            <a:r>
              <a:rPr lang="uk-UA" sz="2400" b="0" i="0" dirty="0">
                <a:solidFill>
                  <a:srgbClr val="333333"/>
                </a:solidFill>
                <a:effectLst/>
                <a:latin typeface="Arial" panose="020B0604020202020204" pitchFamily="34" charset="0"/>
              </a:rPr>
              <a:t>ізольований запуск додатків у контейнерах</a:t>
            </a:r>
          </a:p>
          <a:p>
            <a:pPr algn="just">
              <a:buFont typeface="Arial" panose="020B0604020202020204" pitchFamily="34" charset="0"/>
              <a:buChar char="•"/>
            </a:pPr>
            <a:r>
              <a:rPr lang="uk-UA" sz="2400" b="0" i="0" dirty="0">
                <a:solidFill>
                  <a:srgbClr val="333333"/>
                </a:solidFill>
                <a:effectLst/>
                <a:latin typeface="Arial" panose="020B0604020202020204" pitchFamily="34" charset="0"/>
              </a:rPr>
              <a:t>спрощення розробки, тестування та </a:t>
            </a:r>
            <a:r>
              <a:rPr lang="uk-UA" sz="2400" b="0" i="0" dirty="0" err="1">
                <a:solidFill>
                  <a:srgbClr val="333333"/>
                </a:solidFill>
                <a:effectLst/>
                <a:latin typeface="Arial" panose="020B0604020202020204" pitchFamily="34" charset="0"/>
              </a:rPr>
              <a:t>деплою</a:t>
            </a:r>
            <a:r>
              <a:rPr lang="uk-UA" sz="2400" b="0" i="0" dirty="0">
                <a:solidFill>
                  <a:srgbClr val="333333"/>
                </a:solidFill>
                <a:effectLst/>
                <a:latin typeface="Arial" panose="020B0604020202020204" pitchFamily="34" charset="0"/>
              </a:rPr>
              <a:t> додатків</a:t>
            </a:r>
          </a:p>
          <a:p>
            <a:pPr algn="just">
              <a:buFont typeface="Arial" panose="020B0604020202020204" pitchFamily="34" charset="0"/>
              <a:buChar char="•"/>
            </a:pPr>
            <a:r>
              <a:rPr lang="uk-UA" sz="2400" b="0" i="0" dirty="0">
                <a:solidFill>
                  <a:srgbClr val="333333"/>
                </a:solidFill>
                <a:effectLst/>
                <a:latin typeface="Arial" panose="020B0604020202020204" pitchFamily="34" charset="0"/>
              </a:rPr>
              <a:t>відсутність необхідності конфігурувати середовище для запуску — воно поставляється разом із додатком — у контейнері</a:t>
            </a:r>
          </a:p>
          <a:p>
            <a:pPr algn="just">
              <a:buFont typeface="Arial" panose="020B0604020202020204" pitchFamily="34" charset="0"/>
              <a:buChar char="•"/>
            </a:pPr>
            <a:r>
              <a:rPr lang="uk-UA" sz="2400" b="0" i="0" dirty="0">
                <a:solidFill>
                  <a:srgbClr val="333333"/>
                </a:solidFill>
                <a:effectLst/>
                <a:latin typeface="Arial" panose="020B0604020202020204" pitchFamily="34" charset="0"/>
              </a:rPr>
              <a:t>спрощує масштабованість додатків та керування їх роботою за допомогою систем </a:t>
            </a:r>
            <a:r>
              <a:rPr lang="uk-UA" sz="2400" b="0" i="0" dirty="0" err="1">
                <a:solidFill>
                  <a:srgbClr val="333333"/>
                </a:solidFill>
                <a:effectLst/>
                <a:latin typeface="Arial" panose="020B0604020202020204" pitchFamily="34" charset="0"/>
              </a:rPr>
              <a:t>оркестрації</a:t>
            </a:r>
            <a:r>
              <a:rPr lang="uk-UA" sz="2400" b="0" i="0" dirty="0">
                <a:solidFill>
                  <a:srgbClr val="333333"/>
                </a:solidFill>
                <a:effectLst/>
                <a:latin typeface="Arial" panose="020B0604020202020204" pitchFamily="34" charset="0"/>
              </a:rPr>
              <a:t> контейнерів.</a:t>
            </a:r>
          </a:p>
          <a:p>
            <a:pPr algn="just"/>
            <a:r>
              <a:rPr lang="ru-RU" sz="2400" b="0" i="0" dirty="0" err="1">
                <a:solidFill>
                  <a:srgbClr val="575757"/>
                </a:solidFill>
                <a:effectLst/>
                <a:latin typeface="Arial" panose="020B0604020202020204" pitchFamily="34" charset="0"/>
              </a:rPr>
              <a:t>Контейнери</a:t>
            </a:r>
            <a:r>
              <a:rPr lang="ru-RU" sz="2400" dirty="0">
                <a:solidFill>
                  <a:srgbClr val="575757"/>
                </a:solidFill>
              </a:rPr>
              <a:t> </a:t>
            </a:r>
            <a:r>
              <a:rPr lang="ru-RU" sz="2400" b="0" i="0" dirty="0" err="1">
                <a:solidFill>
                  <a:srgbClr val="575757"/>
                </a:solidFill>
                <a:effectLst/>
                <a:latin typeface="Arial" panose="020B0604020202020204" pitchFamily="34" charset="0"/>
              </a:rPr>
              <a:t>ізольовано</a:t>
            </a:r>
            <a:r>
              <a:rPr lang="ru-RU" sz="2400" b="0" i="0" dirty="0">
                <a:solidFill>
                  <a:srgbClr val="575757"/>
                </a:solidFill>
                <a:effectLst/>
                <a:latin typeface="Arial" panose="020B0604020202020204" pitchFamily="34" charset="0"/>
              </a:rPr>
              <a:t> </a:t>
            </a:r>
            <a:r>
              <a:rPr lang="ru-RU" sz="2400" b="0" i="0" dirty="0" err="1">
                <a:solidFill>
                  <a:srgbClr val="575757"/>
                </a:solidFill>
                <a:effectLst/>
                <a:latin typeface="Arial" panose="020B0604020202020204" pitchFamily="34" charset="0"/>
              </a:rPr>
              <a:t>викорис</a:t>
            </a:r>
            <a:r>
              <a:rPr lang="ru-RU" sz="2400" b="0" i="0" dirty="0">
                <a:solidFill>
                  <a:srgbClr val="575757"/>
                </a:solidFill>
                <a:effectLst/>
                <a:latin typeface="Arial" panose="020B0604020202020204" pitchFamily="34" charset="0"/>
              </a:rPr>
              <a:t>-</a:t>
            </a:r>
          </a:p>
          <a:p>
            <a:pPr algn="just"/>
            <a:r>
              <a:rPr lang="ru-RU" sz="2400" b="0" i="0" dirty="0" err="1">
                <a:solidFill>
                  <a:srgbClr val="575757"/>
                </a:solidFill>
                <a:effectLst/>
                <a:latin typeface="Arial" panose="020B0604020202020204" pitchFamily="34" charset="0"/>
              </a:rPr>
              <a:t>товують</a:t>
            </a:r>
            <a:r>
              <a:rPr lang="ru-RU" sz="2400" b="0" i="0" dirty="0">
                <a:solidFill>
                  <a:srgbClr val="575757"/>
                </a:solidFill>
                <a:effectLst/>
                <a:latin typeface="Arial" panose="020B0604020202020204" pitchFamily="34" charset="0"/>
              </a:rPr>
              <a:t> свою </a:t>
            </a:r>
            <a:r>
              <a:rPr lang="ru-RU" sz="2400" b="0" i="0" dirty="0" err="1">
                <a:solidFill>
                  <a:srgbClr val="575757"/>
                </a:solidFill>
                <a:effectLst/>
                <a:latin typeface="Arial" panose="020B0604020202020204" pitchFamily="34" charset="0"/>
              </a:rPr>
              <a:t>частину</a:t>
            </a:r>
            <a:r>
              <a:rPr lang="ru-RU" sz="2400" b="0" i="0" dirty="0">
                <a:solidFill>
                  <a:srgbClr val="575757"/>
                </a:solidFill>
                <a:effectLst/>
                <a:latin typeface="Arial" panose="020B0604020202020204" pitchFamily="34" charset="0"/>
              </a:rPr>
              <a:t> ОС:</a:t>
            </a:r>
          </a:p>
          <a:p>
            <a:pPr algn="l">
              <a:buFont typeface="Arial" panose="020B0604020202020204" pitchFamily="34" charset="0"/>
              <a:buChar char="•"/>
            </a:pPr>
            <a:r>
              <a:rPr lang="ru-RU" sz="2400" b="0" i="0" dirty="0" err="1">
                <a:solidFill>
                  <a:srgbClr val="333333"/>
                </a:solidFill>
                <a:effectLst/>
                <a:latin typeface="Arial" panose="020B0604020202020204" pitchFamily="34" charset="0"/>
              </a:rPr>
              <a:t>файлова</a:t>
            </a:r>
            <a:r>
              <a:rPr lang="ru-RU" sz="2400" b="0" i="0" dirty="0">
                <a:solidFill>
                  <a:srgbClr val="333333"/>
                </a:solidFill>
                <a:effectLst/>
                <a:latin typeface="Arial" panose="020B0604020202020204" pitchFamily="34" charset="0"/>
              </a:rPr>
              <a:t> система</a:t>
            </a:r>
          </a:p>
          <a:p>
            <a:pPr algn="l">
              <a:buFont typeface="Arial" panose="020B0604020202020204" pitchFamily="34" charset="0"/>
              <a:buChar char="•"/>
            </a:pPr>
            <a:r>
              <a:rPr lang="ru-RU" sz="2400" b="0" i="0" dirty="0">
                <a:solidFill>
                  <a:srgbClr val="333333"/>
                </a:solidFill>
                <a:effectLst/>
                <a:latin typeface="Arial" panose="020B0604020202020204" pitchFamily="34" charset="0"/>
              </a:rPr>
              <a:t>дерево </a:t>
            </a:r>
            <a:r>
              <a:rPr lang="ru-RU" sz="2400" b="0" i="0" dirty="0" err="1">
                <a:solidFill>
                  <a:srgbClr val="333333"/>
                </a:solidFill>
                <a:effectLst/>
                <a:latin typeface="Arial" panose="020B0604020202020204" pitchFamily="34" charset="0"/>
              </a:rPr>
              <a:t>процесів</a:t>
            </a:r>
            <a:endParaRPr lang="ru-RU" sz="2400" b="0" i="0" dirty="0">
              <a:solidFill>
                <a:srgbClr val="333333"/>
              </a:solidFill>
              <a:effectLst/>
              <a:latin typeface="Arial" panose="020B0604020202020204" pitchFamily="34" charset="0"/>
            </a:endParaRPr>
          </a:p>
          <a:p>
            <a:pPr algn="l">
              <a:buFont typeface="Arial" panose="020B0604020202020204" pitchFamily="34" charset="0"/>
              <a:buChar char="•"/>
            </a:pPr>
            <a:r>
              <a:rPr lang="ru-RU" sz="2400" b="0" i="0" dirty="0" err="1">
                <a:solidFill>
                  <a:srgbClr val="333333"/>
                </a:solidFill>
                <a:effectLst/>
                <a:latin typeface="Arial" panose="020B0604020202020204" pitchFamily="34" charset="0"/>
              </a:rPr>
              <a:t>мережеві</a:t>
            </a:r>
            <a:r>
              <a:rPr lang="ru-RU" sz="2400" b="0" i="0" dirty="0">
                <a:solidFill>
                  <a:srgbClr val="333333"/>
                </a:solidFill>
                <a:effectLst/>
                <a:latin typeface="Arial" panose="020B0604020202020204" pitchFamily="34" charset="0"/>
              </a:rPr>
              <a:t> </a:t>
            </a:r>
            <a:r>
              <a:rPr lang="ru-RU" sz="2400" b="0" i="0" dirty="0" err="1">
                <a:solidFill>
                  <a:srgbClr val="333333"/>
                </a:solidFill>
                <a:effectLst/>
                <a:latin typeface="Arial" panose="020B0604020202020204" pitchFamily="34" charset="0"/>
              </a:rPr>
              <a:t>інтерфейси</a:t>
            </a:r>
            <a:endParaRPr lang="ru-RU" sz="2400" b="0" i="0" dirty="0">
              <a:solidFill>
                <a:srgbClr val="333333"/>
              </a:solidFill>
              <a:effectLst/>
              <a:latin typeface="Arial" panose="020B0604020202020204" pitchFamily="34" charset="0"/>
            </a:endParaRPr>
          </a:p>
          <a:p>
            <a:pPr algn="l">
              <a:buFont typeface="Arial" panose="020B0604020202020204" pitchFamily="34" charset="0"/>
              <a:buChar char="•"/>
            </a:pPr>
            <a:r>
              <a:rPr lang="ru-RU" sz="2400" b="0" i="0" dirty="0">
                <a:solidFill>
                  <a:srgbClr val="333333"/>
                </a:solidFill>
                <a:effectLst/>
                <a:latin typeface="Arial" panose="020B0604020202020204" pitchFamily="34" charset="0"/>
              </a:rPr>
              <a:t>та </a:t>
            </a:r>
            <a:r>
              <a:rPr lang="ru-RU" sz="2400" b="0" i="0" dirty="0" err="1">
                <a:solidFill>
                  <a:srgbClr val="333333"/>
                </a:solidFill>
                <a:effectLst/>
                <a:latin typeface="Arial" panose="020B0604020202020204" pitchFamily="34" charset="0"/>
              </a:rPr>
              <a:t>ін</a:t>
            </a:r>
            <a:r>
              <a:rPr lang="ru-RU" sz="2400" b="0" i="0" dirty="0">
                <a:solidFill>
                  <a:srgbClr val="333333"/>
                </a:solidFill>
                <a:effectLst/>
                <a:latin typeface="Arial" panose="020B0604020202020204" pitchFamily="34" charset="0"/>
              </a:rPr>
              <a:t>.</a:t>
            </a:r>
          </a:p>
          <a:p>
            <a:pPr algn="l"/>
            <a:endParaRPr lang="uk-UA" sz="2400" dirty="0">
              <a:solidFill>
                <a:srgbClr val="202122"/>
              </a:solidFill>
            </a:endParaRPr>
          </a:p>
        </p:txBody>
      </p:sp>
      <p:pic>
        <p:nvPicPr>
          <p:cNvPr id="4" name="Рисунок 3">
            <a:extLst>
              <a:ext uri="{FF2B5EF4-FFF2-40B4-BE49-F238E27FC236}">
                <a16:creationId xmlns:a16="http://schemas.microsoft.com/office/drawing/2014/main" id="{0BB250B9-7496-4D22-973E-437824BDD305}"/>
              </a:ext>
            </a:extLst>
          </p:cNvPr>
          <p:cNvPicPr>
            <a:picLocks noChangeAspect="1"/>
          </p:cNvPicPr>
          <p:nvPr/>
        </p:nvPicPr>
        <p:blipFill>
          <a:blip r:embed="rId3"/>
          <a:stretch>
            <a:fillRect/>
          </a:stretch>
        </p:blipFill>
        <p:spPr>
          <a:xfrm>
            <a:off x="5580112" y="4541783"/>
            <a:ext cx="3387800" cy="2316217"/>
          </a:xfrm>
          <a:prstGeom prst="rect">
            <a:avLst/>
          </a:prstGeom>
        </p:spPr>
      </p:pic>
    </p:spTree>
    <p:extLst>
      <p:ext uri="{BB962C8B-B14F-4D97-AF65-F5344CB8AC3E}">
        <p14:creationId xmlns:p14="http://schemas.microsoft.com/office/powerpoint/2010/main" val="228746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804E4AAE-39D7-4E7A-9510-C9F39949F851}"/>
              </a:ext>
            </a:extLst>
          </p:cNvPr>
          <p:cNvSpPr txBox="1"/>
          <p:nvPr/>
        </p:nvSpPr>
        <p:spPr>
          <a:xfrm>
            <a:off x="347933" y="1647428"/>
            <a:ext cx="8619979" cy="5262979"/>
          </a:xfrm>
          <a:prstGeom prst="rect">
            <a:avLst/>
          </a:prstGeom>
          <a:noFill/>
        </p:spPr>
        <p:txBody>
          <a:bodyPr wrap="square">
            <a:spAutoFit/>
          </a:bodyPr>
          <a:lstStyle/>
          <a:p>
            <a:pPr algn="l"/>
            <a:r>
              <a:rPr lang="uk-UA" sz="2400" b="0" i="0" dirty="0" err="1">
                <a:solidFill>
                  <a:srgbClr val="575757"/>
                </a:solidFill>
                <a:effectLst/>
                <a:latin typeface="Arial" panose="020B0604020202020204" pitchFamily="34" charset="0"/>
              </a:rPr>
              <a:t>Т.ч</a:t>
            </a:r>
            <a:r>
              <a:rPr lang="uk-UA" sz="2400" b="0" i="0" dirty="0">
                <a:solidFill>
                  <a:srgbClr val="575757"/>
                </a:solidFill>
                <a:effectLst/>
                <a:latin typeface="Arial" panose="020B0604020202020204" pitchFamily="34" charset="0"/>
              </a:rPr>
              <a:t>. програма, запущена в контейнері думає, що вона одна у всій ОС. Ізоляція досягається за рахунок використання таких </a:t>
            </a:r>
            <a:r>
              <a:rPr lang="en-US" sz="2400" b="0" i="0" dirty="0">
                <a:solidFill>
                  <a:srgbClr val="575757"/>
                </a:solidFill>
                <a:effectLst/>
                <a:latin typeface="Arial" panose="020B0604020202020204" pitchFamily="34" charset="0"/>
              </a:rPr>
              <a:t>Linux-</a:t>
            </a:r>
            <a:r>
              <a:rPr lang="uk-UA" sz="2400" b="0" i="0" dirty="0">
                <a:solidFill>
                  <a:srgbClr val="575757"/>
                </a:solidFill>
                <a:effectLst/>
                <a:latin typeface="Arial" panose="020B0604020202020204" pitchFamily="34" charset="0"/>
              </a:rPr>
              <a:t>механізмів, як </a:t>
            </a:r>
            <a:r>
              <a:rPr lang="en-US" sz="2400" b="0" i="0" dirty="0">
                <a:solidFill>
                  <a:srgbClr val="575757"/>
                </a:solidFill>
                <a:effectLst/>
                <a:latin typeface="Arial" panose="020B0604020202020204" pitchFamily="34" charset="0"/>
              </a:rPr>
              <a:t>namespaces </a:t>
            </a:r>
            <a:r>
              <a:rPr lang="uk-UA" sz="2400" b="0" i="0" dirty="0">
                <a:solidFill>
                  <a:srgbClr val="575757"/>
                </a:solidFill>
                <a:effectLst/>
                <a:latin typeface="Arial" panose="020B0604020202020204" pitchFamily="34" charset="0"/>
              </a:rPr>
              <a:t>та </a:t>
            </a:r>
            <a:r>
              <a:rPr lang="en-US" sz="2400" b="0" i="0" dirty="0">
                <a:solidFill>
                  <a:srgbClr val="575757"/>
                </a:solidFill>
                <a:effectLst/>
                <a:latin typeface="Arial" panose="020B0604020202020204" pitchFamily="34" charset="0"/>
              </a:rPr>
              <a:t>control groups. </a:t>
            </a:r>
            <a:r>
              <a:rPr lang="uk-UA" sz="2400" b="0" i="0" dirty="0">
                <a:solidFill>
                  <a:srgbClr val="575757"/>
                </a:solidFill>
                <a:effectLst/>
                <a:latin typeface="Arial" panose="020B0604020202020204" pitchFamily="34" charset="0"/>
              </a:rPr>
              <a:t>Якщо говорити просто, то </a:t>
            </a:r>
            <a:r>
              <a:rPr lang="en-US" sz="2400" b="0" i="0" dirty="0">
                <a:solidFill>
                  <a:srgbClr val="575757"/>
                </a:solidFill>
                <a:effectLst/>
                <a:latin typeface="Arial" panose="020B0604020202020204" pitchFamily="34" charset="0"/>
              </a:rPr>
              <a:t>namespaces </a:t>
            </a:r>
            <a:r>
              <a:rPr lang="uk-UA" sz="2400" b="0" i="0" dirty="0">
                <a:solidFill>
                  <a:srgbClr val="575757"/>
                </a:solidFill>
                <a:effectLst/>
                <a:latin typeface="Arial" panose="020B0604020202020204" pitchFamily="34" charset="0"/>
              </a:rPr>
              <a:t>забезпечують ізоляцію в рамках ОС, а </a:t>
            </a:r>
            <a:r>
              <a:rPr lang="en-US" sz="2400" b="0" i="0" dirty="0">
                <a:solidFill>
                  <a:srgbClr val="575757"/>
                </a:solidFill>
                <a:effectLst/>
                <a:latin typeface="Arial" panose="020B0604020202020204" pitchFamily="34" charset="0"/>
              </a:rPr>
              <a:t>control groups </a:t>
            </a:r>
            <a:r>
              <a:rPr lang="uk-UA" sz="2400" b="0" i="0" dirty="0">
                <a:solidFill>
                  <a:srgbClr val="575757"/>
                </a:solidFill>
                <a:effectLst/>
                <a:latin typeface="Arial" panose="020B0604020202020204" pitchFamily="34" charset="0"/>
              </a:rPr>
              <a:t>встановлюють ліміти споживання контейнером ресурсів </a:t>
            </a:r>
            <a:r>
              <a:rPr lang="uk-UA" sz="2400" b="0" i="0" dirty="0" err="1">
                <a:solidFill>
                  <a:srgbClr val="575757"/>
                </a:solidFill>
                <a:effectLst/>
                <a:latin typeface="Arial" panose="020B0604020202020204" pitchFamily="34" charset="0"/>
              </a:rPr>
              <a:t>хоста</a:t>
            </a:r>
            <a:r>
              <a:rPr lang="uk-UA" sz="2400" b="0" i="0" dirty="0">
                <a:solidFill>
                  <a:srgbClr val="575757"/>
                </a:solidFill>
                <a:effectLst/>
                <a:latin typeface="Arial" panose="020B0604020202020204" pitchFamily="34" charset="0"/>
              </a:rPr>
              <a:t>, щоб збалансувати розподіл ресурсів між запущеними контейнерами.</a:t>
            </a:r>
            <a:br>
              <a:rPr lang="uk-UA" sz="2400" dirty="0"/>
            </a:br>
            <a:br>
              <a:rPr lang="uk-UA" sz="2400" dirty="0"/>
            </a:br>
            <a:r>
              <a:rPr lang="uk-UA" sz="2400" b="0" i="0" dirty="0" err="1">
                <a:solidFill>
                  <a:srgbClr val="575757"/>
                </a:solidFill>
                <a:effectLst/>
                <a:latin typeface="Arial" panose="020B0604020202020204" pitchFamily="34" charset="0"/>
              </a:rPr>
              <a:t>Т.ч</a:t>
            </a:r>
            <a:r>
              <a:rPr lang="uk-UA" sz="2400" b="0" i="0" dirty="0">
                <a:solidFill>
                  <a:srgbClr val="575757"/>
                </a:solidFill>
                <a:effectLst/>
                <a:latin typeface="Arial" panose="020B0604020202020204" pitchFamily="34" charset="0"/>
              </a:rPr>
              <a:t>. Контейнери самі по собі не є чимось новим, просто проект </a:t>
            </a:r>
            <a:r>
              <a:rPr lang="en-US" sz="2400" b="0" i="0" dirty="0">
                <a:solidFill>
                  <a:srgbClr val="575757"/>
                </a:solidFill>
                <a:effectLst/>
                <a:latin typeface="Arial" panose="020B0604020202020204" pitchFamily="34" charset="0"/>
              </a:rPr>
              <a:t>Docker, </a:t>
            </a:r>
            <a:r>
              <a:rPr lang="uk-UA" sz="2400" b="0" i="0" dirty="0">
                <a:solidFill>
                  <a:srgbClr val="575757"/>
                </a:solidFill>
                <a:effectLst/>
                <a:latin typeface="Arial" panose="020B0604020202020204" pitchFamily="34" charset="0"/>
              </a:rPr>
              <a:t>по-перше, приховав складні механізми </a:t>
            </a:r>
            <a:r>
              <a:rPr lang="en-US" sz="2400" b="0" i="0" dirty="0">
                <a:solidFill>
                  <a:srgbClr val="575757"/>
                </a:solidFill>
                <a:effectLst/>
                <a:latin typeface="Arial" panose="020B0604020202020204" pitchFamily="34" charset="0"/>
              </a:rPr>
              <a:t>namespaces, control groups, </a:t>
            </a:r>
            <a:r>
              <a:rPr lang="uk-UA" sz="2400" b="0" i="0" dirty="0">
                <a:solidFill>
                  <a:srgbClr val="575757"/>
                </a:solidFill>
                <a:effectLst/>
                <a:latin typeface="Arial" panose="020B0604020202020204" pitchFamily="34" charset="0"/>
              </a:rPr>
              <a:t>а по-друге, він оточений екосистемою, що забезпечує зручне використання контейнерів на всіх стадіях розробки ПЗ.</a:t>
            </a:r>
            <a:endParaRPr lang="uk-UA" sz="2400" dirty="0">
              <a:solidFill>
                <a:srgbClr val="202122"/>
              </a:solidFill>
            </a:endParaRPr>
          </a:p>
        </p:txBody>
      </p:sp>
      <p:sp>
        <p:nvSpPr>
          <p:cNvPr id="4" name="Заголовок 3">
            <a:extLst>
              <a:ext uri="{FF2B5EF4-FFF2-40B4-BE49-F238E27FC236}">
                <a16:creationId xmlns:a16="http://schemas.microsoft.com/office/drawing/2014/main" id="{E7471941-0E2C-4090-95D2-2801DD5BB58E}"/>
              </a:ext>
            </a:extLst>
          </p:cNvPr>
          <p:cNvSpPr>
            <a:spLocks noGrp="1"/>
          </p:cNvSpPr>
          <p:nvPr>
            <p:ph type="title"/>
          </p:nvPr>
        </p:nvSpPr>
        <p:spPr/>
        <p:txBody>
          <a:bodyPr/>
          <a:lstStyle/>
          <a:p>
            <a:endParaRPr lang="uk-UA"/>
          </a:p>
        </p:txBody>
      </p:sp>
    </p:spTree>
    <p:extLst>
      <p:ext uri="{BB962C8B-B14F-4D97-AF65-F5344CB8AC3E}">
        <p14:creationId xmlns:p14="http://schemas.microsoft.com/office/powerpoint/2010/main" val="1866037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804E4AAE-39D7-4E7A-9510-C9F39949F851}"/>
              </a:ext>
            </a:extLst>
          </p:cNvPr>
          <p:cNvSpPr txBox="1"/>
          <p:nvPr/>
        </p:nvSpPr>
        <p:spPr>
          <a:xfrm>
            <a:off x="19290" y="1416746"/>
            <a:ext cx="5557456" cy="2308324"/>
          </a:xfrm>
          <a:prstGeom prst="rect">
            <a:avLst/>
          </a:prstGeom>
          <a:noFill/>
        </p:spPr>
        <p:txBody>
          <a:bodyPr wrap="square">
            <a:spAutoFit/>
          </a:bodyPr>
          <a:lstStyle/>
          <a:p>
            <a:pPr algn="l"/>
            <a:r>
              <a:rPr lang="uk-UA" sz="2400" b="0" i="0" dirty="0">
                <a:solidFill>
                  <a:srgbClr val="575757"/>
                </a:solidFill>
                <a:effectLst/>
                <a:latin typeface="Arial" panose="020B0604020202020204" pitchFamily="34" charset="0"/>
              </a:rPr>
              <a:t>Наприклад, розглянемо образ довільного .</a:t>
            </a:r>
            <a:r>
              <a:rPr lang="en-US" sz="2400" b="0" i="0" dirty="0">
                <a:solidFill>
                  <a:srgbClr val="575757"/>
                </a:solidFill>
                <a:effectLst/>
                <a:latin typeface="Arial" panose="020B0604020202020204" pitchFamily="34" charset="0"/>
              </a:rPr>
              <a:t>NET </a:t>
            </a:r>
            <a:r>
              <a:rPr lang="uk-UA" sz="2400" b="0" i="0" dirty="0">
                <a:solidFill>
                  <a:srgbClr val="575757"/>
                </a:solidFill>
                <a:effectLst/>
                <a:latin typeface="Arial" panose="020B0604020202020204" pitchFamily="34" charset="0"/>
              </a:rPr>
              <a:t>програми </a:t>
            </a:r>
            <a:r>
              <a:rPr lang="en-US" sz="2400" b="0" i="0" dirty="0" err="1">
                <a:solidFill>
                  <a:srgbClr val="575757"/>
                </a:solidFill>
                <a:effectLst/>
                <a:latin typeface="Arial" panose="020B0604020202020204" pitchFamily="34" charset="0"/>
              </a:rPr>
              <a:t>MyApplication</a:t>
            </a:r>
            <a:r>
              <a:rPr lang="en-US" sz="2400" b="0" i="0" dirty="0">
                <a:solidFill>
                  <a:srgbClr val="575757"/>
                </a:solidFill>
                <a:effectLst/>
                <a:latin typeface="Arial" panose="020B0604020202020204" pitchFamily="34" charset="0"/>
              </a:rPr>
              <a:t>: </a:t>
            </a:r>
            <a:endParaRPr lang="uk-UA" sz="2400" b="0" i="0" dirty="0">
              <a:solidFill>
                <a:srgbClr val="575757"/>
              </a:solidFill>
              <a:effectLst/>
              <a:latin typeface="Arial" panose="020B0604020202020204" pitchFamily="34" charset="0"/>
            </a:endParaRPr>
          </a:p>
          <a:p>
            <a:pPr algn="l"/>
            <a:r>
              <a:rPr lang="uk-UA" sz="2400" b="0" i="0" dirty="0">
                <a:solidFill>
                  <a:srgbClr val="575757"/>
                </a:solidFill>
                <a:effectLst/>
                <a:latin typeface="Arial" panose="020B0604020202020204" pitchFamily="34" charset="0"/>
              </a:rPr>
              <a:t>першим шаром є ядро ​​</a:t>
            </a:r>
            <a:r>
              <a:rPr lang="en-US" sz="2400" b="0" i="0" dirty="0">
                <a:solidFill>
                  <a:srgbClr val="575757"/>
                </a:solidFill>
                <a:effectLst/>
                <a:latin typeface="Arial" panose="020B0604020202020204" pitchFamily="34" charset="0"/>
              </a:rPr>
              <a:t>Linux, </a:t>
            </a:r>
            <a:r>
              <a:rPr lang="uk-UA" sz="2400" b="0" i="0" dirty="0">
                <a:solidFill>
                  <a:srgbClr val="575757"/>
                </a:solidFill>
                <a:effectLst/>
                <a:latin typeface="Arial" panose="020B0604020202020204" pitchFamily="34" charset="0"/>
              </a:rPr>
              <a:t>далі йдуть шари ОС, середовища виконання і вже самого додатка.</a:t>
            </a:r>
            <a:endParaRPr lang="uk-UA" sz="2400" dirty="0">
              <a:solidFill>
                <a:srgbClr val="202122"/>
              </a:solidFill>
            </a:endParaRPr>
          </a:p>
        </p:txBody>
      </p:sp>
      <p:pic>
        <p:nvPicPr>
          <p:cNvPr id="8" name="Рисунок 7">
            <a:extLst>
              <a:ext uri="{FF2B5EF4-FFF2-40B4-BE49-F238E27FC236}">
                <a16:creationId xmlns:a16="http://schemas.microsoft.com/office/drawing/2014/main" id="{53C8EEEA-4E69-47F6-A698-EE9FFF00A817}"/>
              </a:ext>
            </a:extLst>
          </p:cNvPr>
          <p:cNvPicPr>
            <a:picLocks noChangeAspect="1"/>
          </p:cNvPicPr>
          <p:nvPr/>
        </p:nvPicPr>
        <p:blipFill>
          <a:blip r:embed="rId3"/>
          <a:stretch>
            <a:fillRect/>
          </a:stretch>
        </p:blipFill>
        <p:spPr>
          <a:xfrm>
            <a:off x="5138836" y="116632"/>
            <a:ext cx="4005164" cy="3450432"/>
          </a:xfrm>
          <a:prstGeom prst="rect">
            <a:avLst/>
          </a:prstGeom>
        </p:spPr>
      </p:pic>
      <p:sp>
        <p:nvSpPr>
          <p:cNvPr id="10" name="Заголовок 9">
            <a:extLst>
              <a:ext uri="{FF2B5EF4-FFF2-40B4-BE49-F238E27FC236}">
                <a16:creationId xmlns:a16="http://schemas.microsoft.com/office/drawing/2014/main" id="{9135479C-2866-431E-9150-DE101A77703F}"/>
              </a:ext>
            </a:extLst>
          </p:cNvPr>
          <p:cNvSpPr>
            <a:spLocks noGrp="1"/>
          </p:cNvSpPr>
          <p:nvPr>
            <p:ph type="title"/>
          </p:nvPr>
        </p:nvSpPr>
        <p:spPr/>
        <p:txBody>
          <a:bodyPr/>
          <a:lstStyle/>
          <a:p>
            <a:endParaRPr lang="uk-UA"/>
          </a:p>
        </p:txBody>
      </p:sp>
      <p:sp>
        <p:nvSpPr>
          <p:cNvPr id="12" name="TextBox 11">
            <a:extLst>
              <a:ext uri="{FF2B5EF4-FFF2-40B4-BE49-F238E27FC236}">
                <a16:creationId xmlns:a16="http://schemas.microsoft.com/office/drawing/2014/main" id="{A10DBA11-EBBA-41D2-AF28-3A5927219DF8}"/>
              </a:ext>
            </a:extLst>
          </p:cNvPr>
          <p:cNvSpPr txBox="1"/>
          <p:nvPr/>
        </p:nvSpPr>
        <p:spPr>
          <a:xfrm>
            <a:off x="0" y="3717032"/>
            <a:ext cx="9144000" cy="3139321"/>
          </a:xfrm>
          <a:prstGeom prst="rect">
            <a:avLst/>
          </a:prstGeom>
          <a:noFill/>
        </p:spPr>
        <p:txBody>
          <a:bodyPr wrap="square">
            <a:spAutoFit/>
          </a:bodyPr>
          <a:lstStyle/>
          <a:p>
            <a:pPr algn="l"/>
            <a:r>
              <a:rPr lang="uk-UA" sz="2200" b="0" i="0" dirty="0">
                <a:solidFill>
                  <a:srgbClr val="575757"/>
                </a:solidFill>
                <a:effectLst/>
                <a:latin typeface="Arial" panose="020B0604020202020204" pitchFamily="34" charset="0"/>
              </a:rPr>
              <a:t>Шари є </a:t>
            </a:r>
            <a:r>
              <a:rPr lang="en-US" sz="2200" b="0" i="0" dirty="0">
                <a:solidFill>
                  <a:srgbClr val="575757"/>
                </a:solidFill>
                <a:effectLst/>
                <a:latin typeface="Arial" panose="020B0604020202020204" pitchFamily="34" charset="0"/>
              </a:rPr>
              <a:t>read only </a:t>
            </a:r>
            <a:r>
              <a:rPr lang="uk-UA" sz="2200" b="0" i="0" dirty="0">
                <a:solidFill>
                  <a:srgbClr val="575757"/>
                </a:solidFill>
                <a:effectLst/>
                <a:latin typeface="Arial" panose="020B0604020202020204" pitchFamily="34" charset="0"/>
              </a:rPr>
              <a:t>і, якщо у шарі </a:t>
            </a:r>
            <a:r>
              <a:rPr lang="en-US" sz="2200" b="0" i="0" dirty="0" err="1">
                <a:solidFill>
                  <a:srgbClr val="575757"/>
                </a:solidFill>
                <a:effectLst/>
                <a:latin typeface="Arial" panose="020B0604020202020204" pitchFamily="34" charset="0"/>
              </a:rPr>
              <a:t>MyApplication</a:t>
            </a:r>
            <a:r>
              <a:rPr lang="en-US" sz="2200" b="0" i="0" dirty="0">
                <a:solidFill>
                  <a:srgbClr val="575757"/>
                </a:solidFill>
                <a:effectLst/>
                <a:latin typeface="Arial" panose="020B0604020202020204" pitchFamily="34" charset="0"/>
              </a:rPr>
              <a:t> </a:t>
            </a:r>
            <a:r>
              <a:rPr lang="uk-UA" sz="2200" b="0" i="0" dirty="0">
                <a:solidFill>
                  <a:srgbClr val="575757"/>
                </a:solidFill>
                <a:effectLst/>
                <a:latin typeface="Arial" panose="020B0604020202020204" pitchFamily="34" charset="0"/>
              </a:rPr>
              <a:t>потрібно змінити файл, що знаходиться в шарі </a:t>
            </a:r>
            <a:r>
              <a:rPr lang="en-US" sz="2200" b="0" i="0" dirty="0">
                <a:solidFill>
                  <a:srgbClr val="575757"/>
                </a:solidFill>
                <a:effectLst/>
                <a:latin typeface="Arial" panose="020B0604020202020204" pitchFamily="34" charset="0"/>
              </a:rPr>
              <a:t>dotnet, </a:t>
            </a:r>
            <a:r>
              <a:rPr lang="uk-UA" sz="2200" b="0" i="0" dirty="0">
                <a:solidFill>
                  <a:srgbClr val="575757"/>
                </a:solidFill>
                <a:effectLst/>
                <a:latin typeface="Arial" panose="020B0604020202020204" pitchFamily="34" charset="0"/>
              </a:rPr>
              <a:t>то файл спочатку копіюється в потрібний шар, а потім у ньому змінюється, залишаючись у вихідному шарі у первозданному вигляді.</a:t>
            </a:r>
            <a:r>
              <a:rPr lang="ru-RU" sz="2200" b="0" i="0" dirty="0">
                <a:solidFill>
                  <a:srgbClr val="575757"/>
                </a:solidFill>
                <a:effectLst/>
                <a:latin typeface="Arial" panose="020B0604020202020204" pitchFamily="34" charset="0"/>
              </a:rPr>
              <a:t> </a:t>
            </a:r>
            <a:r>
              <a:rPr lang="ru-RU" sz="2200" b="0" i="0" dirty="0" err="1">
                <a:solidFill>
                  <a:srgbClr val="575757"/>
                </a:solidFill>
                <a:effectLst/>
                <a:latin typeface="Arial" panose="020B0604020202020204" pitchFamily="34" charset="0"/>
              </a:rPr>
              <a:t>Спільне</a:t>
            </a:r>
            <a:r>
              <a:rPr lang="ru-RU" sz="2200" b="0" i="0" dirty="0">
                <a:solidFill>
                  <a:srgbClr val="575757"/>
                </a:solidFill>
                <a:effectLst/>
                <a:latin typeface="Arial" panose="020B0604020202020204" pitchFamily="34" charset="0"/>
              </a:rPr>
              <a:t> </a:t>
            </a:r>
            <a:r>
              <a:rPr lang="ru-RU" sz="2200" b="0" i="0" dirty="0" err="1">
                <a:solidFill>
                  <a:srgbClr val="575757"/>
                </a:solidFill>
                <a:effectLst/>
                <a:latin typeface="Arial" panose="020B0604020202020204" pitchFamily="34" charset="0"/>
              </a:rPr>
              <a:t>використання</a:t>
            </a:r>
            <a:r>
              <a:rPr lang="ru-RU" sz="2200" b="0" i="0" dirty="0">
                <a:solidFill>
                  <a:srgbClr val="575757"/>
                </a:solidFill>
                <a:effectLst/>
                <a:latin typeface="Arial" panose="020B0604020202020204" pitchFamily="34" charset="0"/>
              </a:rPr>
              <a:t> </a:t>
            </a:r>
            <a:r>
              <a:rPr lang="ru-RU" sz="2200" b="0" i="0" dirty="0" err="1">
                <a:solidFill>
                  <a:srgbClr val="575757"/>
                </a:solidFill>
                <a:effectLst/>
                <a:latin typeface="Arial" panose="020B0604020202020204" pitchFamily="34" charset="0"/>
              </a:rPr>
              <a:t>проявляється</a:t>
            </a:r>
            <a:r>
              <a:rPr lang="ru-RU" sz="2200" b="0" i="0" dirty="0">
                <a:solidFill>
                  <a:srgbClr val="575757"/>
                </a:solidFill>
                <a:effectLst/>
                <a:latin typeface="Arial" panose="020B0604020202020204" pitchFamily="34" charset="0"/>
              </a:rPr>
              <a:t> </a:t>
            </a:r>
            <a:r>
              <a:rPr lang="ru-RU" sz="2200" b="0" i="0" dirty="0" err="1">
                <a:solidFill>
                  <a:srgbClr val="575757"/>
                </a:solidFill>
                <a:effectLst/>
                <a:latin typeface="Arial" panose="020B0604020202020204" pitchFamily="34" charset="0"/>
              </a:rPr>
              <a:t>також</a:t>
            </a:r>
            <a:r>
              <a:rPr lang="ru-RU" sz="2200" b="0" i="0" dirty="0">
                <a:solidFill>
                  <a:srgbClr val="575757"/>
                </a:solidFill>
                <a:effectLst/>
                <a:latin typeface="Arial" panose="020B0604020202020204" pitchFamily="34" charset="0"/>
              </a:rPr>
              <a:t> і за </a:t>
            </a:r>
            <a:r>
              <a:rPr lang="ru-RU" sz="2200" b="0" i="0" dirty="0" err="1">
                <a:solidFill>
                  <a:srgbClr val="575757"/>
                </a:solidFill>
                <a:effectLst/>
                <a:latin typeface="Arial" panose="020B0604020202020204" pitchFamily="34" charset="0"/>
              </a:rPr>
              <a:t>скачування</a:t>
            </a:r>
            <a:r>
              <a:rPr lang="ru-RU" sz="2200" b="0" i="0" dirty="0">
                <a:solidFill>
                  <a:srgbClr val="575757"/>
                </a:solidFill>
                <a:effectLst/>
                <a:latin typeface="Arial" panose="020B0604020202020204" pitchFamily="34" charset="0"/>
              </a:rPr>
              <a:t> образу. Першим </a:t>
            </a:r>
            <a:r>
              <a:rPr lang="ru-RU" sz="2200" b="0" i="0" dirty="0" err="1">
                <a:solidFill>
                  <a:srgbClr val="575757"/>
                </a:solidFill>
                <a:effectLst/>
                <a:latin typeface="Arial" panose="020B0604020202020204" pitchFamily="34" charset="0"/>
              </a:rPr>
              <a:t>завантажуєть-ся</a:t>
            </a:r>
            <a:r>
              <a:rPr lang="ru-RU" sz="2200" b="0" i="0" dirty="0">
                <a:solidFill>
                  <a:srgbClr val="575757"/>
                </a:solidFill>
                <a:effectLst/>
                <a:latin typeface="Arial" panose="020B0604020202020204" pitchFamily="34" charset="0"/>
              </a:rPr>
              <a:t> </a:t>
            </a:r>
            <a:r>
              <a:rPr lang="ru-RU" sz="2200" b="0" i="0" dirty="0" err="1">
                <a:solidFill>
                  <a:srgbClr val="575757"/>
                </a:solidFill>
                <a:effectLst/>
                <a:latin typeface="Arial" panose="020B0604020202020204" pitchFamily="34" charset="0"/>
              </a:rPr>
              <a:t>маніфест</a:t>
            </a:r>
            <a:r>
              <a:rPr lang="ru-RU" sz="2200" b="0" i="0" dirty="0">
                <a:solidFill>
                  <a:srgbClr val="575757"/>
                </a:solidFill>
                <a:effectLst/>
                <a:latin typeface="Arial" panose="020B0604020202020204" pitchFamily="34" charset="0"/>
              </a:rPr>
              <a:t>,</a:t>
            </a:r>
            <a:r>
              <a:rPr lang="uk-UA" sz="2200" b="0" i="0" dirty="0">
                <a:solidFill>
                  <a:srgbClr val="333333"/>
                </a:solidFill>
                <a:effectLst/>
                <a:latin typeface="Arial" panose="020B0604020202020204" pitchFamily="34" charset="0"/>
              </a:rPr>
              <a:t> який визначає які шари входять у образ. Далі </a:t>
            </a:r>
            <a:r>
              <a:rPr lang="uk-UA" sz="2200" b="0" i="0" dirty="0" err="1">
                <a:solidFill>
                  <a:srgbClr val="333333"/>
                </a:solidFill>
                <a:effectLst/>
                <a:latin typeface="Arial" panose="020B0604020202020204" pitchFamily="34" charset="0"/>
              </a:rPr>
              <a:t>заван-тажуються</a:t>
            </a:r>
            <a:r>
              <a:rPr lang="uk-UA" sz="2200" b="0" i="0" dirty="0">
                <a:solidFill>
                  <a:srgbClr val="333333"/>
                </a:solidFill>
                <a:effectLst/>
                <a:latin typeface="Arial" panose="020B0604020202020204" pitchFamily="34" charset="0"/>
              </a:rPr>
              <a:t> ті шари з маніфесту, яких ще немає локально. </a:t>
            </a:r>
            <a:r>
              <a:rPr lang="uk-UA" sz="2200" b="0" i="0" dirty="0" err="1">
                <a:solidFill>
                  <a:srgbClr val="333333"/>
                </a:solidFill>
                <a:effectLst/>
                <a:latin typeface="Arial" panose="020B0604020202020204" pitchFamily="34" charset="0"/>
              </a:rPr>
              <a:t>Т.ч</a:t>
            </a:r>
            <a:r>
              <a:rPr lang="uk-UA" sz="2200" b="0" i="0" dirty="0">
                <a:solidFill>
                  <a:srgbClr val="333333"/>
                </a:solidFill>
                <a:effectLst/>
                <a:latin typeface="Arial" panose="020B0604020202020204" pitchFamily="34" charset="0"/>
              </a:rPr>
              <a:t>. якщо ми для </a:t>
            </a:r>
            <a:r>
              <a:rPr lang="en-US" sz="2200" b="0" i="0" dirty="0" err="1">
                <a:solidFill>
                  <a:srgbClr val="333333"/>
                </a:solidFill>
                <a:effectLst/>
                <a:latin typeface="Arial" panose="020B0604020202020204" pitchFamily="34" charset="0"/>
              </a:rPr>
              <a:t>MyApplication</a:t>
            </a:r>
            <a:r>
              <a:rPr lang="en-US" sz="2200" b="0" i="0" dirty="0">
                <a:solidFill>
                  <a:srgbClr val="333333"/>
                </a:solidFill>
                <a:effectLst/>
                <a:latin typeface="Arial" panose="020B0604020202020204" pitchFamily="34" charset="0"/>
              </a:rPr>
              <a:t> </a:t>
            </a:r>
            <a:r>
              <a:rPr lang="uk-UA" sz="2200" b="0" i="0" dirty="0">
                <a:solidFill>
                  <a:srgbClr val="333333"/>
                </a:solidFill>
                <a:effectLst/>
                <a:latin typeface="Arial" panose="020B0604020202020204" pitchFamily="34" charset="0"/>
              </a:rPr>
              <a:t>вже завантажили ядро ​​та ОС, то для </a:t>
            </a:r>
            <a:r>
              <a:rPr lang="en-US" sz="2200" b="0" i="0" dirty="0">
                <a:solidFill>
                  <a:srgbClr val="333333"/>
                </a:solidFill>
                <a:effectLst/>
                <a:latin typeface="Arial" panose="020B0604020202020204" pitchFamily="34" charset="0"/>
              </a:rPr>
              <a:t>PostgreSQL </a:t>
            </a:r>
            <a:r>
              <a:rPr lang="uk-UA" sz="2200" b="0" i="0" dirty="0">
                <a:solidFill>
                  <a:srgbClr val="333333"/>
                </a:solidFill>
                <a:effectLst/>
                <a:latin typeface="Arial" panose="020B0604020202020204" pitchFamily="34" charset="0"/>
              </a:rPr>
              <a:t>та </a:t>
            </a:r>
            <a:r>
              <a:rPr lang="en-US" sz="2200" b="0" i="0" dirty="0">
                <a:solidFill>
                  <a:srgbClr val="333333"/>
                </a:solidFill>
                <a:effectLst/>
                <a:latin typeface="Arial" panose="020B0604020202020204" pitchFamily="34" charset="0"/>
              </a:rPr>
              <a:t>Node.js </a:t>
            </a:r>
            <a:r>
              <a:rPr lang="uk-UA" sz="2200" b="0" i="0" dirty="0">
                <a:solidFill>
                  <a:srgbClr val="333333"/>
                </a:solidFill>
                <a:effectLst/>
                <a:latin typeface="Arial" panose="020B0604020202020204" pitchFamily="34" charset="0"/>
              </a:rPr>
              <a:t>ці шари вже не завантажуватимуться.</a:t>
            </a:r>
            <a:endParaRPr lang="ru-RU" sz="2200" b="0" i="0" dirty="0">
              <a:solidFill>
                <a:srgbClr val="575757"/>
              </a:solidFill>
              <a:effectLst/>
              <a:latin typeface="Arial" panose="020B0604020202020204" pitchFamily="34" charset="0"/>
            </a:endParaRPr>
          </a:p>
        </p:txBody>
      </p:sp>
    </p:spTree>
    <p:extLst>
      <p:ext uri="{BB962C8B-B14F-4D97-AF65-F5344CB8AC3E}">
        <p14:creationId xmlns:p14="http://schemas.microsoft.com/office/powerpoint/2010/main" val="36451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804E4AAE-39D7-4E7A-9510-C9F39949F851}"/>
              </a:ext>
            </a:extLst>
          </p:cNvPr>
          <p:cNvSpPr txBox="1"/>
          <p:nvPr/>
        </p:nvSpPr>
        <p:spPr>
          <a:xfrm>
            <a:off x="347933" y="1647428"/>
            <a:ext cx="8619979" cy="1569660"/>
          </a:xfrm>
          <a:prstGeom prst="rect">
            <a:avLst/>
          </a:prstGeom>
          <a:noFill/>
        </p:spPr>
        <p:txBody>
          <a:bodyPr wrap="square">
            <a:spAutoFit/>
          </a:bodyPr>
          <a:lstStyle/>
          <a:p>
            <a:pPr algn="l"/>
            <a:r>
              <a:rPr lang="uk-UA" sz="2400" b="0" i="0" dirty="0">
                <a:solidFill>
                  <a:srgbClr val="575757"/>
                </a:solidFill>
                <a:effectLst/>
                <a:latin typeface="Arial" panose="020B0604020202020204" pitchFamily="34" charset="0"/>
              </a:rPr>
              <a:t>Незмінність шарів дозволяє використовувати їх усіма образами на </a:t>
            </a:r>
            <a:r>
              <a:rPr lang="uk-UA" sz="2400" b="0" i="0" dirty="0" err="1">
                <a:solidFill>
                  <a:srgbClr val="575757"/>
                </a:solidFill>
                <a:effectLst/>
                <a:latin typeface="Arial" panose="020B0604020202020204" pitchFamily="34" charset="0"/>
              </a:rPr>
              <a:t>хості</a:t>
            </a:r>
            <a:r>
              <a:rPr lang="uk-UA" sz="2400" b="0" i="0" dirty="0">
                <a:solidFill>
                  <a:srgbClr val="575757"/>
                </a:solidFill>
                <a:effectLst/>
                <a:latin typeface="Arial" panose="020B0604020202020204" pitchFamily="34" charset="0"/>
              </a:rPr>
              <a:t>. Допустимо </a:t>
            </a:r>
            <a:r>
              <a:rPr lang="en-US" sz="2400" b="0" i="0" dirty="0" err="1">
                <a:solidFill>
                  <a:srgbClr val="575757"/>
                </a:solidFill>
                <a:effectLst/>
                <a:latin typeface="Arial" panose="020B0604020202020204" pitchFamily="34" charset="0"/>
              </a:rPr>
              <a:t>MyApplication</a:t>
            </a:r>
            <a:r>
              <a:rPr lang="en-US" sz="2400" b="0" i="0" dirty="0">
                <a:solidFill>
                  <a:srgbClr val="575757"/>
                </a:solidFill>
                <a:effectLst/>
                <a:latin typeface="Arial" panose="020B0604020202020204" pitchFamily="34" charset="0"/>
              </a:rPr>
              <a:t> — </a:t>
            </a:r>
            <a:r>
              <a:rPr lang="uk-UA" sz="2400" b="0" i="0" dirty="0">
                <a:solidFill>
                  <a:srgbClr val="575757"/>
                </a:solidFill>
                <a:effectLst/>
                <a:latin typeface="Arial" panose="020B0604020202020204" pitchFamily="34" charset="0"/>
              </a:rPr>
              <a:t>це веб-додаток, який використовує БД та взаємодіє також із </a:t>
            </a:r>
            <a:r>
              <a:rPr lang="en-US" sz="2400" b="0" i="0" dirty="0">
                <a:solidFill>
                  <a:srgbClr val="575757"/>
                </a:solidFill>
                <a:effectLst/>
                <a:latin typeface="Arial" panose="020B0604020202020204" pitchFamily="34" charset="0"/>
              </a:rPr>
              <a:t>NodeJS </a:t>
            </a:r>
            <a:r>
              <a:rPr lang="uk-UA" sz="2400" b="0" i="0" dirty="0">
                <a:solidFill>
                  <a:srgbClr val="575757"/>
                </a:solidFill>
                <a:effectLst/>
                <a:latin typeface="Arial" panose="020B0604020202020204" pitchFamily="34" charset="0"/>
              </a:rPr>
              <a:t>сервером.</a:t>
            </a:r>
            <a:endParaRPr lang="uk-UA" sz="2400" dirty="0">
              <a:solidFill>
                <a:srgbClr val="202122"/>
              </a:solidFill>
            </a:endParaRPr>
          </a:p>
        </p:txBody>
      </p:sp>
      <p:pic>
        <p:nvPicPr>
          <p:cNvPr id="4" name="Рисунок 3">
            <a:extLst>
              <a:ext uri="{FF2B5EF4-FFF2-40B4-BE49-F238E27FC236}">
                <a16:creationId xmlns:a16="http://schemas.microsoft.com/office/drawing/2014/main" id="{BAF668A1-25C0-474B-B519-1C0A2B244EE7}"/>
              </a:ext>
            </a:extLst>
          </p:cNvPr>
          <p:cNvPicPr>
            <a:picLocks noChangeAspect="1"/>
          </p:cNvPicPr>
          <p:nvPr/>
        </p:nvPicPr>
        <p:blipFill>
          <a:blip r:embed="rId3"/>
          <a:stretch>
            <a:fillRect/>
          </a:stretch>
        </p:blipFill>
        <p:spPr>
          <a:xfrm>
            <a:off x="85922" y="3217088"/>
            <a:ext cx="9144000" cy="3242609"/>
          </a:xfrm>
          <a:prstGeom prst="rect">
            <a:avLst/>
          </a:prstGeom>
        </p:spPr>
      </p:pic>
      <p:sp>
        <p:nvSpPr>
          <p:cNvPr id="6" name="Заголовок 5">
            <a:extLst>
              <a:ext uri="{FF2B5EF4-FFF2-40B4-BE49-F238E27FC236}">
                <a16:creationId xmlns:a16="http://schemas.microsoft.com/office/drawing/2014/main" id="{49C67073-E997-4AEA-A3FC-A66A629D2469}"/>
              </a:ext>
            </a:extLst>
          </p:cNvPr>
          <p:cNvSpPr>
            <a:spLocks noGrp="1"/>
          </p:cNvSpPr>
          <p:nvPr>
            <p:ph type="title"/>
          </p:nvPr>
        </p:nvSpPr>
        <p:spPr/>
        <p:txBody>
          <a:bodyPr/>
          <a:lstStyle/>
          <a:p>
            <a:endParaRPr lang="uk-UA"/>
          </a:p>
        </p:txBody>
      </p:sp>
    </p:spTree>
    <p:extLst>
      <p:ext uri="{BB962C8B-B14F-4D97-AF65-F5344CB8AC3E}">
        <p14:creationId xmlns:p14="http://schemas.microsoft.com/office/powerpoint/2010/main" val="2014200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604738"/>
            <a:ext cx="8229600" cy="1143000"/>
          </a:xfrm>
        </p:spPr>
        <p:txBody>
          <a:bodyPr/>
          <a:lstStyle/>
          <a:p>
            <a:pPr eaLnBrk="1" hangingPunct="1">
              <a:defRPr/>
            </a:pPr>
            <a:r>
              <a:rPr lang="en-US" sz="3200" b="1" dirty="0"/>
              <a:t>Docker-</a:t>
            </a:r>
            <a:r>
              <a:rPr lang="uk-UA" sz="3200" b="1" dirty="0"/>
              <a:t>контейнери</a:t>
            </a:r>
            <a:endParaRPr lang="en-US" sz="3200" b="1" dirty="0"/>
          </a:p>
        </p:txBody>
      </p:sp>
      <p:sp>
        <p:nvSpPr>
          <p:cNvPr id="29" name="TextBox 28">
            <a:extLst>
              <a:ext uri="{FF2B5EF4-FFF2-40B4-BE49-F238E27FC236}">
                <a16:creationId xmlns:a16="http://schemas.microsoft.com/office/drawing/2014/main" id="{804E4AAE-39D7-4E7A-9510-C9F39949F851}"/>
              </a:ext>
            </a:extLst>
          </p:cNvPr>
          <p:cNvSpPr txBox="1"/>
          <p:nvPr/>
        </p:nvSpPr>
        <p:spPr>
          <a:xfrm>
            <a:off x="173055" y="1484784"/>
            <a:ext cx="8863441" cy="1569660"/>
          </a:xfrm>
          <a:prstGeom prst="rect">
            <a:avLst/>
          </a:prstGeom>
          <a:noFill/>
        </p:spPr>
        <p:txBody>
          <a:bodyPr wrap="square">
            <a:spAutoFit/>
          </a:bodyPr>
          <a:lstStyle/>
          <a:p>
            <a:pPr algn="l"/>
            <a:r>
              <a:rPr lang="ru-RU" sz="2400" b="0" i="0" dirty="0" err="1">
                <a:solidFill>
                  <a:srgbClr val="333333"/>
                </a:solidFill>
                <a:effectLst/>
                <a:latin typeface="Arial" panose="020B0604020202020204" pitchFamily="34" charset="0"/>
              </a:rPr>
              <a:t>Docker</a:t>
            </a:r>
            <a:r>
              <a:rPr lang="ru-RU" sz="2400" b="0" i="0" dirty="0">
                <a:solidFill>
                  <a:srgbClr val="333333"/>
                </a:solidFill>
                <a:effectLst/>
                <a:latin typeface="Arial" panose="020B0604020202020204" pitchFamily="34" charset="0"/>
              </a:rPr>
              <a:t>-контейнер </a:t>
            </a:r>
            <a:r>
              <a:rPr lang="ru-RU" sz="2400" b="0" i="0" dirty="0" err="1">
                <a:solidFill>
                  <a:srgbClr val="333333"/>
                </a:solidFill>
                <a:effectLst/>
                <a:latin typeface="Arial" panose="020B0604020202020204" pitchFamily="34" charset="0"/>
              </a:rPr>
              <a:t>будується</a:t>
            </a:r>
            <a:r>
              <a:rPr lang="ru-RU" sz="2400" b="0" i="0" dirty="0">
                <a:solidFill>
                  <a:srgbClr val="333333"/>
                </a:solidFill>
                <a:effectLst/>
                <a:latin typeface="Arial" panose="020B0604020202020204" pitchFamily="34" charset="0"/>
              </a:rPr>
              <a:t> з </a:t>
            </a:r>
            <a:r>
              <a:rPr lang="ru-RU" sz="2400" b="0" i="0" dirty="0" err="1">
                <a:solidFill>
                  <a:srgbClr val="333333"/>
                </a:solidFill>
                <a:effectLst/>
                <a:latin typeface="Arial" panose="020B0604020202020204" pitchFamily="34" charset="0"/>
              </a:rPr>
              <a:t>урахуванням</a:t>
            </a:r>
            <a:r>
              <a:rPr lang="ru-RU" sz="2400" b="0" i="0" dirty="0">
                <a:solidFill>
                  <a:srgbClr val="333333"/>
                </a:solidFill>
                <a:effectLst/>
                <a:latin typeface="Arial" panose="020B0604020202020204" pitchFamily="34" charset="0"/>
              </a:rPr>
              <a:t> образу. Суть </a:t>
            </a:r>
            <a:r>
              <a:rPr lang="ru-RU" sz="2400" b="0" i="0" dirty="0" err="1">
                <a:solidFill>
                  <a:srgbClr val="333333"/>
                </a:solidFill>
                <a:effectLst/>
                <a:latin typeface="Arial" panose="020B0604020202020204" pitchFamily="34" charset="0"/>
              </a:rPr>
              <a:t>перетворення</a:t>
            </a:r>
            <a:r>
              <a:rPr lang="ru-RU" sz="2400" b="0" i="0" dirty="0">
                <a:solidFill>
                  <a:srgbClr val="333333"/>
                </a:solidFill>
                <a:effectLst/>
                <a:latin typeface="Arial" panose="020B0604020202020204" pitchFamily="34" charset="0"/>
              </a:rPr>
              <a:t> образу в контейнер </a:t>
            </a:r>
            <a:r>
              <a:rPr lang="ru-RU" sz="2400" b="0" i="0" dirty="0" err="1">
                <a:solidFill>
                  <a:srgbClr val="333333"/>
                </a:solidFill>
                <a:effectLst/>
                <a:latin typeface="Arial" panose="020B0604020202020204" pitchFamily="34" charset="0"/>
              </a:rPr>
              <a:t>полягає</a:t>
            </a:r>
            <a:r>
              <a:rPr lang="ru-RU" sz="2400" b="0" i="0" dirty="0">
                <a:solidFill>
                  <a:srgbClr val="333333"/>
                </a:solidFill>
                <a:effectLst/>
                <a:latin typeface="Arial" panose="020B0604020202020204" pitchFamily="34" charset="0"/>
              </a:rPr>
              <a:t> у </a:t>
            </a:r>
            <a:r>
              <a:rPr lang="ru-RU" sz="2400" b="0" i="0" dirty="0" err="1">
                <a:solidFill>
                  <a:srgbClr val="333333"/>
                </a:solidFill>
                <a:effectLst/>
                <a:latin typeface="Arial" panose="020B0604020202020204" pitchFamily="34" charset="0"/>
              </a:rPr>
              <a:t>додаванні</a:t>
            </a:r>
            <a:r>
              <a:rPr lang="ru-RU" sz="2400" b="0" i="0" dirty="0">
                <a:solidFill>
                  <a:srgbClr val="333333"/>
                </a:solidFill>
                <a:effectLst/>
                <a:latin typeface="Arial" panose="020B0604020202020204" pitchFamily="34" charset="0"/>
              </a:rPr>
              <a:t> </a:t>
            </a:r>
            <a:r>
              <a:rPr lang="ru-RU" sz="2400" b="0" i="0" dirty="0" err="1">
                <a:solidFill>
                  <a:srgbClr val="333333"/>
                </a:solidFill>
                <a:effectLst/>
                <a:latin typeface="Arial" panose="020B0604020202020204" pitchFamily="34" charset="0"/>
              </a:rPr>
              <a:t>верхнього</a:t>
            </a:r>
            <a:r>
              <a:rPr lang="ru-RU" sz="2400" b="0" i="0" dirty="0">
                <a:solidFill>
                  <a:srgbClr val="333333"/>
                </a:solidFill>
                <a:effectLst/>
                <a:latin typeface="Arial" panose="020B0604020202020204" pitchFamily="34" charset="0"/>
              </a:rPr>
              <a:t> шару, </a:t>
            </a:r>
            <a:r>
              <a:rPr lang="ru-RU" sz="2400" b="0" i="0" dirty="0" err="1">
                <a:solidFill>
                  <a:srgbClr val="333333"/>
                </a:solidFill>
                <a:effectLst/>
                <a:latin typeface="Arial" panose="020B0604020202020204" pitchFamily="34" charset="0"/>
              </a:rPr>
              <a:t>якому</a:t>
            </a:r>
            <a:r>
              <a:rPr lang="ru-RU" sz="2400" b="0" i="0" dirty="0">
                <a:solidFill>
                  <a:srgbClr val="333333"/>
                </a:solidFill>
                <a:effectLst/>
                <a:latin typeface="Arial" panose="020B0604020202020204" pitchFamily="34" charset="0"/>
              </a:rPr>
              <a:t> дозволено </a:t>
            </a:r>
            <a:r>
              <a:rPr lang="ru-RU" sz="2400" b="0" i="0" dirty="0" err="1">
                <a:solidFill>
                  <a:srgbClr val="333333"/>
                </a:solidFill>
                <a:effectLst/>
                <a:latin typeface="Arial" panose="020B0604020202020204" pitchFamily="34" charset="0"/>
              </a:rPr>
              <a:t>запис</a:t>
            </a:r>
            <a:r>
              <a:rPr lang="ru-RU" sz="2400" b="0" i="0" dirty="0">
                <a:solidFill>
                  <a:srgbClr val="333333"/>
                </a:solidFill>
                <a:effectLst/>
                <a:latin typeface="Arial" panose="020B0604020202020204" pitchFamily="34" charset="0"/>
              </a:rPr>
              <a:t>. </a:t>
            </a:r>
            <a:r>
              <a:rPr lang="ru-RU" sz="2400" b="0" i="0" dirty="0" err="1">
                <a:solidFill>
                  <a:srgbClr val="333333"/>
                </a:solidFill>
                <a:effectLst/>
                <a:latin typeface="Arial" panose="020B0604020202020204" pitchFamily="34" charset="0"/>
              </a:rPr>
              <a:t>Результати</a:t>
            </a:r>
            <a:r>
              <a:rPr lang="ru-RU" sz="2400" b="0" i="0" dirty="0">
                <a:solidFill>
                  <a:srgbClr val="333333"/>
                </a:solidFill>
                <a:effectLst/>
                <a:latin typeface="Arial" panose="020B0604020202020204" pitchFamily="34" charset="0"/>
              </a:rPr>
              <a:t> </a:t>
            </a:r>
            <a:r>
              <a:rPr lang="ru-RU" sz="2400" b="0" i="0" dirty="0" err="1">
                <a:solidFill>
                  <a:srgbClr val="333333"/>
                </a:solidFill>
                <a:effectLst/>
                <a:latin typeface="Arial" panose="020B0604020202020204" pitchFamily="34" charset="0"/>
              </a:rPr>
              <a:t>роботи</a:t>
            </a:r>
            <a:r>
              <a:rPr lang="ru-RU" sz="2400" b="0" i="0" dirty="0">
                <a:solidFill>
                  <a:srgbClr val="333333"/>
                </a:solidFill>
                <a:effectLst/>
                <a:latin typeface="Arial" panose="020B0604020202020204" pitchFamily="34" charset="0"/>
              </a:rPr>
              <a:t> </a:t>
            </a:r>
            <a:r>
              <a:rPr lang="ru-RU" sz="2400" b="0" i="0" dirty="0" err="1">
                <a:solidFill>
                  <a:srgbClr val="333333"/>
                </a:solidFill>
                <a:effectLst/>
                <a:latin typeface="Arial" panose="020B0604020202020204" pitchFamily="34" charset="0"/>
              </a:rPr>
              <a:t>програми</a:t>
            </a:r>
            <a:r>
              <a:rPr lang="ru-RU" sz="2400" b="0" i="0" dirty="0">
                <a:solidFill>
                  <a:srgbClr val="333333"/>
                </a:solidFill>
                <a:effectLst/>
                <a:latin typeface="Arial" panose="020B0604020202020204" pitchFamily="34" charset="0"/>
              </a:rPr>
              <a:t> (</a:t>
            </a:r>
            <a:r>
              <a:rPr lang="ru-RU" sz="2400" b="0" i="0" dirty="0" err="1">
                <a:solidFill>
                  <a:srgbClr val="333333"/>
                </a:solidFill>
                <a:effectLst/>
                <a:latin typeface="Arial" panose="020B0604020202020204" pitchFamily="34" charset="0"/>
              </a:rPr>
              <a:t>файли</a:t>
            </a:r>
            <a:r>
              <a:rPr lang="ru-RU" sz="2400" b="0" i="0" dirty="0">
                <a:solidFill>
                  <a:srgbClr val="333333"/>
                </a:solidFill>
                <a:effectLst/>
                <a:latin typeface="Arial" panose="020B0604020202020204" pitchFamily="34" charset="0"/>
              </a:rPr>
              <a:t>) </a:t>
            </a:r>
            <a:r>
              <a:rPr lang="ru-RU" sz="2400" b="0" i="0" dirty="0" err="1">
                <a:solidFill>
                  <a:srgbClr val="333333"/>
                </a:solidFill>
                <a:effectLst/>
                <a:latin typeface="Arial" panose="020B0604020202020204" pitchFamily="34" charset="0"/>
              </a:rPr>
              <a:t>пишуться</a:t>
            </a:r>
            <a:r>
              <a:rPr lang="ru-RU" sz="2400" b="0" i="0" dirty="0">
                <a:solidFill>
                  <a:srgbClr val="333333"/>
                </a:solidFill>
                <a:effectLst/>
                <a:latin typeface="Arial" panose="020B0604020202020204" pitchFamily="34" charset="0"/>
              </a:rPr>
              <a:t> </a:t>
            </a:r>
            <a:r>
              <a:rPr lang="ru-RU" sz="2400" b="0" i="0" dirty="0" err="1">
                <a:solidFill>
                  <a:srgbClr val="333333"/>
                </a:solidFill>
                <a:effectLst/>
                <a:latin typeface="Arial" panose="020B0604020202020204" pitchFamily="34" charset="0"/>
              </a:rPr>
              <a:t>саме</a:t>
            </a:r>
            <a:r>
              <a:rPr lang="ru-RU" sz="2400" b="0" i="0" dirty="0">
                <a:solidFill>
                  <a:srgbClr val="333333"/>
                </a:solidFill>
                <a:effectLst/>
                <a:latin typeface="Arial" panose="020B0604020202020204" pitchFamily="34" charset="0"/>
              </a:rPr>
              <a:t> у </a:t>
            </a:r>
            <a:r>
              <a:rPr lang="ru-RU" sz="2400" b="0" i="0" dirty="0" err="1">
                <a:solidFill>
                  <a:srgbClr val="333333"/>
                </a:solidFill>
                <a:effectLst/>
                <a:latin typeface="Arial" panose="020B0604020202020204" pitchFamily="34" charset="0"/>
              </a:rPr>
              <a:t>цьому</a:t>
            </a:r>
            <a:r>
              <a:rPr lang="ru-RU" sz="2400" b="0" i="0" dirty="0">
                <a:solidFill>
                  <a:srgbClr val="333333"/>
                </a:solidFill>
                <a:effectLst/>
                <a:latin typeface="Arial" panose="020B0604020202020204" pitchFamily="34" charset="0"/>
              </a:rPr>
              <a:t> </a:t>
            </a:r>
            <a:r>
              <a:rPr lang="ru-RU" sz="2400" b="0" i="0" dirty="0" err="1">
                <a:solidFill>
                  <a:srgbClr val="333333"/>
                </a:solidFill>
                <a:effectLst/>
                <a:latin typeface="Arial" panose="020B0604020202020204" pitchFamily="34" charset="0"/>
              </a:rPr>
              <a:t>шарі</a:t>
            </a:r>
            <a:r>
              <a:rPr lang="ru-RU" sz="2400" b="0" i="0" dirty="0">
                <a:solidFill>
                  <a:srgbClr val="333333"/>
                </a:solidFill>
                <a:effectLst/>
                <a:latin typeface="Arial" panose="020B0604020202020204" pitchFamily="34" charset="0"/>
              </a:rPr>
              <a:t>.</a:t>
            </a:r>
          </a:p>
        </p:txBody>
      </p:sp>
      <p:pic>
        <p:nvPicPr>
          <p:cNvPr id="4" name="Рисунок 3">
            <a:extLst>
              <a:ext uri="{FF2B5EF4-FFF2-40B4-BE49-F238E27FC236}">
                <a16:creationId xmlns:a16="http://schemas.microsoft.com/office/drawing/2014/main" id="{29B89255-EF75-4F58-AF94-EBAC04C7BBE7}"/>
              </a:ext>
            </a:extLst>
          </p:cNvPr>
          <p:cNvPicPr>
            <a:picLocks noChangeAspect="1"/>
          </p:cNvPicPr>
          <p:nvPr/>
        </p:nvPicPr>
        <p:blipFill>
          <a:blip r:embed="rId3"/>
          <a:stretch>
            <a:fillRect/>
          </a:stretch>
        </p:blipFill>
        <p:spPr>
          <a:xfrm>
            <a:off x="278717" y="3429000"/>
            <a:ext cx="8757779" cy="2315520"/>
          </a:xfrm>
          <a:prstGeom prst="rect">
            <a:avLst/>
          </a:prstGeom>
        </p:spPr>
      </p:pic>
    </p:spTree>
    <p:extLst>
      <p:ext uri="{BB962C8B-B14F-4D97-AF65-F5344CB8AC3E}">
        <p14:creationId xmlns:p14="http://schemas.microsoft.com/office/powerpoint/2010/main" val="16062973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28"/>
  <p:tag name="ISPRING_ULTRA_SCORM_DURATION" val="3600"/>
  <p:tag name="GENSWF_OUTPUT_FILE_NAME" val="Введение"/>
</p:tagLst>
</file>

<file path=ppt/theme/theme1.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Палитра">
  <a:themeElements>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Палитра">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алитра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Палитра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Палитра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Палитра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Палитра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4933</TotalTime>
  <Words>803</Words>
  <Application>Microsoft Office PowerPoint</Application>
  <PresentationFormat>Екран (4:3)</PresentationFormat>
  <Paragraphs>53</Paragraphs>
  <Slides>13</Slides>
  <Notes>13</Notes>
  <HiddenSlides>0</HiddenSlides>
  <MMClips>0</MMClips>
  <ScaleCrop>false</ScaleCrop>
  <HeadingPairs>
    <vt:vector size="6" baseType="variant">
      <vt:variant>
        <vt:lpstr>Використані шрифти</vt:lpstr>
      </vt:variant>
      <vt:variant>
        <vt:i4>7</vt:i4>
      </vt:variant>
      <vt:variant>
        <vt:lpstr>Тема</vt:lpstr>
      </vt:variant>
      <vt:variant>
        <vt:i4>2</vt:i4>
      </vt:variant>
      <vt:variant>
        <vt:lpstr>Заголовки слайдів</vt:lpstr>
      </vt:variant>
      <vt:variant>
        <vt:i4>13</vt:i4>
      </vt:variant>
    </vt:vector>
  </HeadingPairs>
  <TitlesOfParts>
    <vt:vector size="22" baseType="lpstr">
      <vt:lpstr>Arial</vt:lpstr>
      <vt:lpstr>Arial Black</vt:lpstr>
      <vt:lpstr>Calibri</vt:lpstr>
      <vt:lpstr>Roboto Condensed</vt:lpstr>
      <vt:lpstr>Tahoma</vt:lpstr>
      <vt:lpstr>Times New Roman</vt:lpstr>
      <vt:lpstr>Wingdings</vt:lpstr>
      <vt:lpstr>Пиксел</vt:lpstr>
      <vt:lpstr>Палитра</vt:lpstr>
      <vt:lpstr>Тема 5. Контейнеризація</vt:lpstr>
      <vt:lpstr>Основні поняття </vt:lpstr>
      <vt:lpstr>Основні поняття </vt:lpstr>
      <vt:lpstr>Порівняння реалізацій контейнеризації</vt:lpstr>
      <vt:lpstr>Контейнеризація за допомогою Docker </vt:lpstr>
      <vt:lpstr>Презентація PowerPoint</vt:lpstr>
      <vt:lpstr>Презентація PowerPoint</vt:lpstr>
      <vt:lpstr>Презентація PowerPoint</vt:lpstr>
      <vt:lpstr>Docker-контейнери</vt:lpstr>
      <vt:lpstr>Docker-контейнери</vt:lpstr>
      <vt:lpstr>Docker-контейнери</vt:lpstr>
      <vt:lpstr>Docker-контейнери</vt:lpstr>
      <vt:lpstr>Причини</vt:lpstr>
    </vt:vector>
  </TitlesOfParts>
  <Company>KIT-63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OS1</dc:title>
  <dc:creator>Chester</dc:creator>
  <cp:lastModifiedBy>Олег Герасимчук</cp:lastModifiedBy>
  <cp:revision>148</cp:revision>
  <dcterms:created xsi:type="dcterms:W3CDTF">2006-03-15T20:13:42Z</dcterms:created>
  <dcterms:modified xsi:type="dcterms:W3CDTF">2022-02-16T20:58:23Z</dcterms:modified>
</cp:coreProperties>
</file>