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72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31"/>
    <a:srgbClr val="91C6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7" autoAdjust="0"/>
  </p:normalViewPr>
  <p:slideViewPr>
    <p:cSldViewPr>
      <p:cViewPr>
        <p:scale>
          <a:sx n="70" d="100"/>
          <a:sy n="70" d="100"/>
        </p:scale>
        <p:origin x="-10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39D2-BED4-41B1-9F6F-314B01343FAF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A604-0A47-4E57-B216-BBB7BE08C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C55E-6E07-4A0D-B544-C8A60EA6A163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CABC-4735-44A2-8ACF-9054DAA6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C846-5159-4206-A6F0-61AB505258AF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65A5-C02B-4E14-9DD4-281DA6444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17B174-43E6-4E9E-93BB-10305A940024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E78020-AF2E-4626-9FD4-30D1AA09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EA993-4B3C-4E8E-A515-C42AAE061109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56C1C-190B-4A2D-BD57-D620CA8E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8F98-2A37-4ED0-AF1F-013EEC5AFA9E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4B9E-0D12-43E6-ABAC-E22D6592F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E5CA-AA1E-4745-9F85-CB655098B50B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861A-F2C4-414D-A1A7-D70AD661B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DEEC22-9BFD-402D-9C3A-6B9AEDBB6002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A37CCE-B49D-496C-8EDF-CEF73D6D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1658-77D6-4FB2-BF4E-58F0F902D5DE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240C-AD86-4B44-B3A4-CBF7098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2C909D-6094-49BB-937A-331699B21AE7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1A91BD-0474-4BD5-8602-A5C8C60C1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C66C38-C830-4EB2-B35C-630A755FB38C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44FAFA-D77E-44F3-AA0B-4934F3CFD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lumMod val="50000"/>
                <a:alpha val="6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E4A4A43-708D-48F3-9467-ED59189EA638}" type="datetimeFigureOut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D554AC-681C-4025-97FF-9B35DD720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15" r:id="rId4"/>
    <p:sldLayoutId id="2147484016" r:id="rId5"/>
    <p:sldLayoutId id="2147484023" r:id="rId6"/>
    <p:sldLayoutId id="2147484017" r:id="rId7"/>
    <p:sldLayoutId id="2147484024" r:id="rId8"/>
    <p:sldLayoutId id="2147484025" r:id="rId9"/>
    <p:sldLayoutId id="2147484018" r:id="rId10"/>
    <p:sldLayoutId id="21474840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46C8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CBFC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D8E3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62600"/>
            <a:ext cx="7162800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Tomas </a:t>
            </a:r>
            <a:r>
              <a:rPr lang="en-US" dirty="0" err="1" smtClean="0"/>
              <a:t>Gainsbourough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(1727-1788)</a:t>
            </a:r>
            <a:endParaRPr lang="ru-RU" dirty="0"/>
          </a:p>
        </p:txBody>
      </p:sp>
      <p:pic>
        <p:nvPicPr>
          <p:cNvPr id="13314" name="Picture 3" descr="E:\qwe\200px-David_Garrick_by_Thomas_Gainsbo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487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\Рабочий стол\11e\491px-Gains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49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28800" y="6172200"/>
            <a:ext cx="4572000" cy="454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i="1" dirty="0" smtClean="0"/>
              <a:t>          Lady in Blue</a:t>
            </a:r>
            <a:r>
              <a:rPr lang="en-US" dirty="0" smtClean="0"/>
              <a:t> (1770)</a:t>
            </a:r>
            <a:endParaRPr lang="ru-RU" dirty="0"/>
          </a:p>
        </p:txBody>
      </p:sp>
    </p:spTree>
  </p:cSld>
  <p:clrMapOvr>
    <a:masterClrMapping/>
  </p:clrMapOvr>
  <p:transition advClick="0" advTm="12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Admin\Рабочий стол\11e\359px-Thomas_Gainsborough_Richard_Sav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419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2438400"/>
            <a:ext cx="3429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fr-FR" i="1">
                <a:solidFill>
                  <a:srgbClr val="FFFFFF"/>
                </a:solidFill>
              </a:rPr>
              <a:t>      The Honorable Richard </a:t>
            </a:r>
          </a:p>
          <a:p>
            <a:r>
              <a:rPr lang="fr-FR" i="1">
                <a:solidFill>
                  <a:srgbClr val="FFFFFF"/>
                </a:solidFill>
              </a:rPr>
              <a:t>                   </a:t>
            </a:r>
          </a:p>
          <a:p>
            <a:r>
              <a:rPr lang="fr-FR">
                <a:solidFill>
                  <a:srgbClr val="FFFFFF"/>
                </a:solidFill>
              </a:rPr>
              <a:t>                 (1778–80)</a:t>
            </a: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 advTm="8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\Рабочий стол\11e\470px-Thomas_Gainsborough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800600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743200"/>
            <a:ext cx="3581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/>
              <a:t>Portrait of Mrs. Sarah Siddons                       (1755-1831)</a:t>
            </a:r>
            <a:endParaRPr lang="ru-RU" dirty="0"/>
          </a:p>
        </p:txBody>
      </p:sp>
    </p:spTree>
  </p:cSld>
  <p:clrMapOvr>
    <a:masterClrMapping/>
  </p:clrMapOvr>
  <p:transition advClick="0" advTm="7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8534400" cy="19351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HIS BEST                          LANSCAPES</a:t>
            </a:r>
            <a:endParaRPr lang="ru-RU" sz="6000" dirty="0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\Рабочий стол\11e\8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6106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0400" y="6396335"/>
            <a:ext cx="24384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Cornard</a:t>
            </a:r>
            <a:r>
              <a:rPr lang="en-US" sz="2400" dirty="0"/>
              <a:t> Wood </a:t>
            </a:r>
            <a:endParaRPr lang="ru-RU" sz="2400" dirty="0"/>
          </a:p>
        </p:txBody>
      </p:sp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\Рабочий стол\11e\Gainsborough-000019.jpg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6324600"/>
            <a:ext cx="2514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/>
              <a:t>Sunset</a:t>
            </a:r>
            <a:r>
              <a:rPr lang="en-US" sz="2800" dirty="0"/>
              <a:t> (1760)</a:t>
            </a:r>
            <a:endParaRPr lang="ru-RU" sz="2000" dirty="0"/>
          </a:p>
        </p:txBody>
      </p:sp>
    </p:spTree>
  </p:cSld>
  <p:clrMapOvr>
    <a:masterClrMapping/>
  </p:clrMapOvr>
  <p:transition advClick="0" advTm="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\Рабочий стол\11e\the-cottage-d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10200" y="2971800"/>
            <a:ext cx="293541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cottage door</a:t>
            </a:r>
            <a:endParaRPr lang="ru-RU" sz="2800" dirty="0"/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\Рабочий стол\11e\the-market-cart-1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15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288893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market cart</a:t>
            </a:r>
            <a:endParaRPr lang="ru-RU" sz="2800" dirty="0"/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\Рабочий стол\11e\mountain-landscape-with-peasants-crossing-a-bridge-1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1534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152400"/>
            <a:ext cx="197361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bridge</a:t>
            </a:r>
            <a:endParaRPr lang="ru-RU" sz="2800" dirty="0"/>
          </a:p>
        </p:txBody>
      </p:sp>
    </p:spTree>
  </p:cSld>
  <p:clrMapOvr>
    <a:masterClrMapping/>
  </p:clrMapOvr>
  <p:transition advClick="0" advTm="9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11e\220px-Thomas_Gainsborough_by_Thomas_Gainsbo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95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2057400"/>
            <a:ext cx="3429000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He was born in Sudbury,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Suffolk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of England.</a:t>
            </a:r>
            <a:endParaRPr lang="ru-RU" sz="4000" dirty="0"/>
          </a:p>
        </p:txBody>
      </p:sp>
    </p:spTree>
  </p:cSld>
  <p:clrMapOvr>
    <a:masterClrMapping/>
  </p:clrMapOvr>
  <p:transition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11e\233711_b23d1f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2326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590800" y="3810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entury Schoolbook" pitchFamily="18" charset="0"/>
              </a:rPr>
              <a:t>Gainsborough House</a:t>
            </a:r>
            <a:endParaRPr lang="ru-RU" sz="2800">
              <a:latin typeface="Century Schoolbook" pitchFamily="18" charset="0"/>
            </a:endParaRPr>
          </a:p>
        </p:txBody>
      </p:sp>
    </p:spTree>
  </p:cSld>
  <p:clrMapOvr>
    <a:masterClrMapping/>
  </p:clrMapOvr>
  <p:transition advClick="0" advTm="700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 descr="Thomas-Gainsborough-Portrait-of-Sarah-Bux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09" b="6409"/>
          <a:stretch>
            <a:fillRect/>
          </a:stretch>
        </p:blipFill>
        <p:spPr>
          <a:xfrm>
            <a:off x="1295400" y="0"/>
            <a:ext cx="5791200" cy="6303963"/>
          </a:xfrm>
          <a:ln w="9525"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971800" y="6400800"/>
            <a:ext cx="2286000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defRPr/>
            </a:pPr>
            <a:r>
              <a:rPr lang="en-US" sz="1400" dirty="0" smtClean="0"/>
              <a:t>Portrait of Sarah Buxton</a:t>
            </a:r>
            <a:endParaRPr lang="ru-RU" sz="1400" dirty="0"/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90800" y="5791200"/>
            <a:ext cx="2971800" cy="381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400" i="1" dirty="0" smtClean="0"/>
              <a:t>River Landscape</a:t>
            </a:r>
            <a:r>
              <a:rPr lang="en-US" sz="1400" dirty="0" smtClean="0"/>
              <a:t> (1768–1770)</a:t>
            </a:r>
            <a:endParaRPr lang="ru-RU" sz="1400" dirty="0"/>
          </a:p>
        </p:txBody>
      </p:sp>
      <p:pic>
        <p:nvPicPr>
          <p:cNvPr id="17412" name="Picture 2" descr="C:\Documents and Settings\Admin\Рабочий стол\11e\800px-GAINSBOROUGH_River_Landscap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8900"/>
            <a:ext cx="78486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6096000"/>
            <a:ext cx="70866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St. Petersburg, the Hermitage, the Dutch Hall</a:t>
            </a:r>
            <a:endParaRPr lang="ru-RU" dirty="0"/>
          </a:p>
        </p:txBody>
      </p:sp>
      <p:pic>
        <p:nvPicPr>
          <p:cNvPr id="18436" name="Picture 2" descr="E:\qwe\St. Petersburg, the Hermitage, the Dutch 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8425"/>
            <a:ext cx="77724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05400" y="2590800"/>
            <a:ext cx="3276600" cy="1447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800" dirty="0" smtClean="0"/>
              <a:t>Lady Georgiana Cavendish (</a:t>
            </a:r>
            <a:r>
              <a:rPr lang="ru-RU" sz="2800" dirty="0" smtClean="0"/>
              <a:t>1787</a:t>
            </a:r>
            <a:r>
              <a:rPr lang="en-US" sz="2800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2800" dirty="0"/>
          </a:p>
        </p:txBody>
      </p:sp>
      <p:pic>
        <p:nvPicPr>
          <p:cNvPr id="19460" name="Picture 3" descr="C:\Documents and Settings\Admin\Рабочий стол\11e\384px-Thomas_Gainsborough_Lady_Georgiana_Cavend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676400" y="6172200"/>
            <a:ext cx="5715000" cy="5303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i="1" dirty="0" smtClean="0"/>
              <a:t>  Mr. and Mrs. Robert Andrews (</a:t>
            </a:r>
            <a:r>
              <a:rPr lang="ru-RU" dirty="0" smtClean="0"/>
              <a:t>1748</a:t>
            </a:r>
            <a:r>
              <a:rPr lang="en-US" i="1" dirty="0" smtClean="0"/>
              <a:t>)</a:t>
            </a:r>
            <a:endParaRPr lang="ru-RU" dirty="0"/>
          </a:p>
        </p:txBody>
      </p:sp>
      <p:pic>
        <p:nvPicPr>
          <p:cNvPr id="20484" name="Picture 2" descr="C:\Documents and Settings\Admin\Рабочий стол\11e\800px-Gainsborough-Andr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899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6800" y="2514600"/>
            <a:ext cx="3810000" cy="838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i="1" dirty="0" smtClean="0"/>
              <a:t>Cottage Girl with Dog and pitcher</a:t>
            </a:r>
            <a:r>
              <a:rPr lang="en-US" dirty="0" smtClean="0"/>
              <a:t> (1785)</a:t>
            </a:r>
            <a:endParaRPr lang="ru-RU" dirty="0"/>
          </a:p>
        </p:txBody>
      </p:sp>
      <p:pic>
        <p:nvPicPr>
          <p:cNvPr id="21508" name="Picture 3" descr="C:\Documents and Settings\Admin\Рабочий стол\11e\414px-Thomas_Gainsborough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43116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73</Words>
  <PresentationFormat>Экран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TOMAS GAINSBOUROUGH (1727-1788)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HIS BEST                          LANSCAPES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Tomas Gainsbourough (1727-1788)</dc:title>
  <cp:lastModifiedBy>Анна и Саша и Катя!!</cp:lastModifiedBy>
  <cp:revision>16</cp:revision>
  <dcterms:modified xsi:type="dcterms:W3CDTF">2013-03-18T06:49:54Z</dcterms:modified>
</cp:coreProperties>
</file>