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58" r:id="rId5"/>
    <p:sldId id="274" r:id="rId6"/>
    <p:sldId id="275" r:id="rId7"/>
    <p:sldId id="257" r:id="rId8"/>
    <p:sldId id="273" r:id="rId9"/>
    <p:sldId id="261" r:id="rId10"/>
    <p:sldId id="259" r:id="rId11"/>
    <p:sldId id="260" r:id="rId12"/>
    <p:sldId id="262" r:id="rId13"/>
    <p:sldId id="263" r:id="rId14"/>
    <p:sldId id="270" r:id="rId15"/>
    <p:sldId id="267" r:id="rId16"/>
    <p:sldId id="268" r:id="rId17"/>
    <p:sldId id="271" r:id="rId18"/>
    <p:sldId id="272" r:id="rId19"/>
    <p:sldId id="26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7619" autoAdjust="0"/>
  </p:normalViewPr>
  <p:slideViewPr>
    <p:cSldViewPr>
      <p:cViewPr>
        <p:scale>
          <a:sx n="53" d="100"/>
          <a:sy n="53" d="100"/>
        </p:scale>
        <p:origin x="-1644" y="-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E6485-A7BA-4E3A-B9E6-D716C5FC5556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F1A6-6A6D-47B1-8516-54DC7410B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31AF-D83A-41E5-9A78-336087535B9D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A59E-B24E-4300-B62E-617381D56E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7120-6712-4EBB-A40C-5815FD6FAA8E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AE32F-C620-4F0C-B44E-4EBF764F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663F-C6C4-4A79-A8E3-D0826A10BB71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06801-4C94-453F-862C-FBC390C50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C0589-34B7-486D-B592-348D29F70749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DF9BC-D833-4130-9C2F-0789F0876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53C09-8123-4948-86E0-642E42596A97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F9AB6-0237-41B4-9099-D827776470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1C63C-820C-4B22-8BB1-C55C75342E6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74192-7D6A-4DDE-BACA-37DD8EF0D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E8C21-FB81-4992-B8D0-4434C7350A1E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D6104-419D-4A65-9C01-BCF62D7A2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FE8A-D556-4CF9-867A-03001B874A51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3753C-08D6-49A2-B0CD-AA06469B39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26587-3EE3-4EC7-B5E1-9D26A42800C6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3AC4-C88E-479D-B594-8E724B18C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621C2-02B6-41EA-862D-332B32AEB8AD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A6E11-E143-4574-B1A8-E5E28BF1B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EA79AF7-A1AE-4A4A-A59B-3FF23F87AEDB}" type="datetimeFigureOut">
              <a:rPr lang="ru-RU"/>
              <a:pPr>
                <a:defRPr/>
              </a:pPr>
              <a:t>17.03.2013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5AC02A-EF45-4285-987A-740846E647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>
    <p:plus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аира\Констебл\John_Constable_029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l="117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550" y="2492375"/>
            <a:ext cx="7200900" cy="1223963"/>
          </a:xfrm>
          <a:ln w="76200">
            <a:solidFill>
              <a:schemeClr val="accent2"/>
            </a:solidFill>
          </a:ln>
        </p:spPr>
        <p:txBody>
          <a:bodyPr/>
          <a:lstStyle/>
          <a:p>
            <a:r>
              <a:rPr lang="en-US" sz="5200" b="1" smtClean="0">
                <a:latin typeface="Cooper Std Black"/>
              </a:rPr>
              <a:t>JOHN CONSTABLE</a:t>
            </a:r>
            <a:endParaRPr lang="ru-RU" sz="5200" b="1" smtClean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6013" y="3789363"/>
            <a:ext cx="6985000" cy="1444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16013" y="2276475"/>
            <a:ext cx="6985000" cy="1444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custDataLst>
      <p:tags r:id="rId1"/>
    </p:custDataLst>
  </p:cSld>
  <p:clrMapOvr>
    <a:masterClrMapping/>
  </p:clrMapOvr>
  <p:transition advClick="0" advTm="15725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63713" y="260350"/>
            <a:ext cx="5616575" cy="7207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475656" y="404664"/>
            <a:ext cx="5904656" cy="64807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dobe Caslon Pro Bold" pitchFamily="18" charset="0"/>
              </a:rPr>
              <a:t>   </a:t>
            </a:r>
            <a:r>
              <a:rPr lang="en-US" sz="36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latin typeface="Adobe Caslon Pro Bold" pitchFamily="18" charset="0"/>
              </a:rPr>
              <a:t>“ A  Cottage in a Cornfield ”</a:t>
            </a:r>
          </a:p>
        </p:txBody>
      </p:sp>
      <p:pic>
        <p:nvPicPr>
          <p:cNvPr id="4098" name="Picture 2" descr="D:\Таира\Констебл\503px-John_Constable_A_Cottage_in_a_Cornfiel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4763" y="1052513"/>
            <a:ext cx="4187825" cy="4995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одержимое 9"/>
          <p:cNvSpPr>
            <a:spLocks noGrp="1"/>
          </p:cNvSpPr>
          <p:nvPr>
            <p:ph sz="half" idx="1"/>
          </p:nvPr>
        </p:nvSpPr>
        <p:spPr>
          <a:xfrm>
            <a:off x="1619672" y="6237312"/>
            <a:ext cx="5904656" cy="360040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latin typeface="Adobe Caslon Pro Bold" pitchFamily="18" charset="0"/>
              </a:rPr>
              <a:t>National Museum </a:t>
            </a:r>
            <a:r>
              <a:rPr lang="en-US" dirty="0" smtClean="0">
                <a:latin typeface="Adobe Caslon Pro Bold" pitchFamily="18" charset="0"/>
              </a:rPr>
              <a:t>Wales, </a:t>
            </a:r>
            <a:r>
              <a:rPr lang="en-US" dirty="0">
                <a:latin typeface="Adobe Caslon Pro Bold" pitchFamily="18" charset="0"/>
              </a:rPr>
              <a:t>Cardiff </a:t>
            </a:r>
            <a:r>
              <a:rPr lang="en-US" dirty="0" smtClean="0">
                <a:latin typeface="Adobe Caslon Pro Bold" pitchFamily="18" charset="0"/>
              </a:rPr>
              <a:t>, UK</a:t>
            </a:r>
            <a:endParaRPr lang="en-US" dirty="0" smtClean="0">
              <a:ln>
                <a:solidFill>
                  <a:schemeClr val="accent3">
                    <a:lumMod val="75000"/>
                  </a:schemeClr>
                </a:solidFill>
              </a:ln>
              <a:latin typeface="Adobe Caslon Pro Bold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591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95513" y="333375"/>
            <a:ext cx="4679950" cy="71913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075240" cy="59432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latin typeface="Adobe Caslon Pro Bold" pitchFamily="18" charset="0"/>
              </a:rPr>
              <a:t>“ The Hay Wain”</a:t>
            </a:r>
            <a:endParaRPr lang="ru-RU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6" name="Picture 3" descr="D:\Таира\Констебл\1310907205_1821-constable-la-charette-de-foin_www.nevsepic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2363" y="1125538"/>
            <a:ext cx="6905625" cy="4895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6165304"/>
            <a:ext cx="6851104" cy="432048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latin typeface="Adobe Garamond Pro Bold" pitchFamily="18" charset="0"/>
              </a:rPr>
              <a:t>National Gallery, London, UK</a:t>
            </a:r>
            <a:endParaRPr lang="ru-RU" sz="3200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Click="0" advTm="1549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D:\Таира\Констебл\image-7673.jpg"/>
          <p:cNvPicPr>
            <a:picLocks noChangeAspect="1" noChangeArrowheads="1"/>
          </p:cNvPicPr>
          <p:nvPr/>
        </p:nvPicPr>
        <p:blipFill>
          <a:blip r:embed="rId3">
            <a:lum bright="10000" contrast="-10000"/>
          </a:blip>
          <a:srcRect l="45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D:\Таира\Констебл\yuyu.jpg"/>
          <p:cNvPicPr>
            <a:picLocks noChangeAspect="1" noChangeArrowheads="1"/>
          </p:cNvPicPr>
          <p:nvPr/>
        </p:nvPicPr>
        <p:blipFill>
          <a:blip r:embed="rId4"/>
          <a:srcRect l="4912" r="6679"/>
          <a:stretch>
            <a:fillRect/>
          </a:stretch>
        </p:blipFill>
        <p:spPr bwMode="auto">
          <a:xfrm>
            <a:off x="4859338" y="692150"/>
            <a:ext cx="3816350" cy="52165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1365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Таира\Констебл\200612131849049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981075"/>
            <a:ext cx="6580188" cy="4940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050" y="260350"/>
            <a:ext cx="5257800" cy="647700"/>
          </a:xfrm>
          <a:solidFill>
            <a:schemeClr val="bg1"/>
          </a:solidFill>
          <a:ln>
            <a:solidFill>
              <a:schemeClr val="accent3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atin typeface="Adobe Garamond Pro Bold" pitchFamily="18" charset="0"/>
              </a:rPr>
              <a:t>“Malvern</a:t>
            </a:r>
            <a:r>
              <a:rPr lang="en-US" sz="4000" dirty="0">
                <a:latin typeface="Adobe Garamond Pro Bold" pitchFamily="18" charset="0"/>
              </a:rPr>
              <a:t> </a:t>
            </a:r>
            <a:r>
              <a:rPr lang="en-US" sz="4000" b="1" dirty="0" smtClean="0">
                <a:latin typeface="Adobe Garamond Pro Bold" pitchFamily="18" charset="0"/>
              </a:rPr>
              <a:t>Hall”</a:t>
            </a:r>
            <a:endParaRPr lang="ru-RU" sz="40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8864" y="5877272"/>
            <a:ext cx="8229600" cy="6801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Adobe Garamond Pro Bold" pitchFamily="18" charset="0"/>
              </a:rPr>
              <a:t>Tate Gallery,  London, UK</a:t>
            </a:r>
            <a:endParaRPr lang="ru-RU" sz="2800" dirty="0">
              <a:ln>
                <a:solidFill>
                  <a:schemeClr val="accent6">
                    <a:lumMod val="75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Click="0" advTm="16817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nstable John Weymouth bay Sun. Констебль Дж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981075"/>
            <a:ext cx="7921625" cy="50403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76375" y="260350"/>
            <a:ext cx="6119813" cy="647700"/>
          </a:xfr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en-US" sz="3600" b="1" smtClean="0">
                <a:latin typeface="Adobe Garamond Pro Bold"/>
              </a:rPr>
              <a:t>“</a:t>
            </a:r>
            <a:r>
              <a:rPr lang="en-US" sz="3600" smtClean="0">
                <a:latin typeface="Adobe Garamond Pro Bold"/>
              </a:rPr>
              <a:t>Weymouth bay</a:t>
            </a:r>
            <a:r>
              <a:rPr lang="en-US" sz="3600" b="1" smtClean="0">
                <a:latin typeface="Adobe Garamond Pro Bold"/>
              </a:rPr>
              <a:t>”</a:t>
            </a:r>
            <a:endParaRPr lang="ru-RU" sz="3600" smtClean="0"/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555875" y="6165850"/>
            <a:ext cx="424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dobe Garamond Pro Bold"/>
              </a:rPr>
              <a:t>National Gallery, London, UK</a:t>
            </a:r>
            <a:endParaRPr lang="ru-RU" sz="24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702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480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Trajan Pro" pitchFamily="18" charset="0"/>
              </a:rPr>
              <a:t>France</a:t>
            </a:r>
            <a:endParaRPr lang="ru-RU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1266" name="Picture 2" descr="D:\Таира\Констебл\1316018794_dsc_00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0" y="1125538"/>
            <a:ext cx="7588250" cy="52752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advClick="0" advTm="575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Таира\Констебл\0_7baec_95e56e32_XL.jpg"/>
          <p:cNvPicPr>
            <a:picLocks noChangeAspect="1" noChangeArrowheads="1"/>
          </p:cNvPicPr>
          <p:nvPr/>
        </p:nvPicPr>
        <p:blipFill>
          <a:blip r:embed="rId3" cstate="print">
            <a:lum bright="40000"/>
          </a:blip>
          <a:srcRect r="6688"/>
          <a:stretch>
            <a:fillRect/>
          </a:stretch>
        </p:blipFill>
        <p:spPr bwMode="auto">
          <a:xfrm>
            <a:off x="251520" y="255644"/>
            <a:ext cx="8532440" cy="634170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92696"/>
            <a:ext cx="2376264" cy="86409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>
                <a:ln>
                  <a:solidFill>
                    <a:srgbClr val="C00000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1824</a:t>
            </a:r>
            <a:endParaRPr lang="ru-RU" sz="6000" b="1" dirty="0">
              <a:ln>
                <a:solidFill>
                  <a:srgbClr val="C00000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 descr="D:\Таира\Констебл\1310907205_1821-constable-la-charette-de-foin_www.nevsepic.com.ua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683568" y="1772816"/>
            <a:ext cx="5616624" cy="4041024"/>
          </a:xfrm>
          <a:prstGeom prst="rect">
            <a:avLst/>
          </a:prstGeom>
          <a:solidFill>
            <a:schemeClr val="accent2"/>
          </a:solidFill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</p:cSld>
  <p:clrMapOvr>
    <a:masterClrMapping/>
  </p:clrMapOvr>
  <p:transition advClick="0" advTm="18282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:\Таира\Констебл\1309254989_flatford_mill_from_the_lock_www.nevsepic.com.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196975"/>
            <a:ext cx="6119812" cy="46624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20800" y="260350"/>
            <a:ext cx="6635750" cy="576263"/>
          </a:xfrm>
          <a:solidFill>
            <a:schemeClr val="bg1"/>
          </a:solidFill>
          <a:ln>
            <a:solidFill>
              <a:srgbClr val="C00000"/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dobe Garamond Pro Bold" pitchFamily="18" charset="0"/>
              </a:rPr>
              <a:t> </a:t>
            </a:r>
            <a:r>
              <a:rPr lang="en-US" dirty="0" smtClean="0">
                <a:latin typeface="Adobe Garamond Pro Bold" pitchFamily="18" charset="0"/>
              </a:rPr>
              <a:t>”Flatford </a:t>
            </a:r>
            <a:r>
              <a:rPr lang="en-US" dirty="0">
                <a:latin typeface="Adobe Garamond Pro Bold" pitchFamily="18" charset="0"/>
              </a:rPr>
              <a:t>Mill from the </a:t>
            </a:r>
            <a:r>
              <a:rPr lang="en-US" dirty="0" smtClean="0">
                <a:latin typeface="Adobe Garamond Pro Bold" pitchFamily="18" charset="0"/>
              </a:rPr>
              <a:t>lock”</a:t>
            </a:r>
            <a:endParaRPr lang="ru-RU" dirty="0"/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2268538" y="6064250"/>
            <a:ext cx="4895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dobe Garamond Pro Bold"/>
              </a:rPr>
              <a:t>Kunsthistorisches </a:t>
            </a:r>
            <a:r>
              <a:rPr lang="en-US" sz="2400" b="1">
                <a:latin typeface="Adobe Garamond Pro Bold"/>
              </a:rPr>
              <a:t>Museum, Austria</a:t>
            </a:r>
            <a:endParaRPr lang="ru-RU" sz="24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2169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1547813" y="260350"/>
            <a:ext cx="6119812" cy="647700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>
                <a:latin typeface="Adobe Garamond Pro Bold" pitchFamily="18" charset="0"/>
                <a:ea typeface="+mj-ea"/>
                <a:cs typeface="+mj-cs"/>
              </a:rPr>
              <a:t>“</a:t>
            </a:r>
            <a:r>
              <a:rPr lang="en-US" sz="3600" dirty="0">
                <a:latin typeface="Adobe Garamond Pro Bold" pitchFamily="18" charset="0"/>
              </a:rPr>
              <a:t>Boat Building</a:t>
            </a:r>
            <a:r>
              <a:rPr lang="en-US" sz="3600" b="1" dirty="0">
                <a:latin typeface="Adobe Garamond Pro Bold" pitchFamily="18" charset="0"/>
                <a:ea typeface="+mj-ea"/>
                <a:cs typeface="+mj-cs"/>
              </a:rPr>
              <a:t>”</a:t>
            </a:r>
            <a:endParaRPr lang="ru-RU" sz="3600" dirty="0">
              <a:latin typeface="+mj-lt"/>
              <a:ea typeface="+mj-ea"/>
              <a:cs typeface="+mj-cs"/>
            </a:endParaRPr>
          </a:p>
        </p:txBody>
      </p:sp>
      <p:pic>
        <p:nvPicPr>
          <p:cNvPr id="15374" name="Picture 14" descr="Boat Building. Констебль Дж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992188"/>
            <a:ext cx="6192837" cy="51006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Заголовок 4"/>
          <p:cNvSpPr txBox="1">
            <a:spLocks/>
          </p:cNvSpPr>
          <p:nvPr/>
        </p:nvSpPr>
        <p:spPr>
          <a:xfrm>
            <a:off x="611188" y="6264275"/>
            <a:ext cx="7921625" cy="404813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dirty="0">
                <a:latin typeface="Adobe Caslon Pro Bold" pitchFamily="18" charset="0"/>
              </a:rPr>
              <a:t>Victoria and Albert Museum, London, UK</a:t>
            </a:r>
            <a:r>
              <a:rPr lang="en-US" dirty="0">
                <a:latin typeface="+mn-lt"/>
              </a:rPr>
              <a:t> </a:t>
            </a:r>
            <a:endParaRPr lang="ru-RU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Click="0" advTm="16068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Таира\Констебл\brighton-beac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33475"/>
            <a:ext cx="8280400" cy="47434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813" y="260350"/>
            <a:ext cx="6119812" cy="647700"/>
          </a:xfr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/>
          <a:p>
            <a:r>
              <a:rPr lang="en-US" sz="3600" b="1" smtClean="0">
                <a:latin typeface="Adobe Garamond Pro Bold"/>
              </a:rPr>
              <a:t>“Brighton</a:t>
            </a:r>
            <a:r>
              <a:rPr lang="en-US" sz="3600" smtClean="0">
                <a:latin typeface="Adobe Garamond Pro Bold"/>
              </a:rPr>
              <a:t> </a:t>
            </a:r>
            <a:r>
              <a:rPr lang="en-US" sz="3600" b="1" smtClean="0">
                <a:latin typeface="Adobe Garamond Pro Bold"/>
              </a:rPr>
              <a:t>Beach”</a:t>
            </a:r>
            <a:endParaRPr lang="ru-RU" sz="3600" smtClean="0"/>
          </a:p>
        </p:txBody>
      </p:sp>
      <p:sp>
        <p:nvSpPr>
          <p:cNvPr id="31747" name="Прямоугольник 4"/>
          <p:cNvSpPr>
            <a:spLocks noChangeArrowheads="1"/>
          </p:cNvSpPr>
          <p:nvPr/>
        </p:nvSpPr>
        <p:spPr bwMode="auto">
          <a:xfrm>
            <a:off x="2555875" y="6064250"/>
            <a:ext cx="48958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dobe Garamond Pro Bold"/>
              </a:rPr>
              <a:t>Kunsthistorisches </a:t>
            </a:r>
            <a:r>
              <a:rPr lang="en-US" sz="2400" b="1">
                <a:latin typeface="Adobe Garamond Pro Bold"/>
              </a:rPr>
              <a:t>Museum, Austria</a:t>
            </a:r>
            <a:endParaRPr lang="ru-RU" sz="24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1404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Таира\Констебл\3d74fc579f0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</p:pic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68313" y="2717800"/>
            <a:ext cx="8229600" cy="1143000"/>
          </a:xfrm>
        </p:spPr>
        <p:txBody>
          <a:bodyPr/>
          <a:lstStyle/>
          <a:p>
            <a:r>
              <a:rPr lang="en-US" sz="4800" smtClean="0">
                <a:latin typeface="Adobe Caslon Pro Bold"/>
              </a:rPr>
              <a:t>LANDSCAPE   PAINTING</a:t>
            </a:r>
            <a:endParaRPr lang="ru-RU" sz="4800" smtClean="0"/>
          </a:p>
        </p:txBody>
      </p:sp>
    </p:spTree>
  </p:cSld>
  <p:clrMapOvr>
    <a:masterClrMapping/>
  </p:clrMapOvr>
  <p:transition advClick="0" advTm="6334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Таира\Констебл\johnconstable-HelminghamD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46050"/>
            <a:ext cx="8496300" cy="6523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Заголовок 8"/>
          <p:cNvSpPr txBox="1">
            <a:spLocks/>
          </p:cNvSpPr>
          <p:nvPr/>
        </p:nvSpPr>
        <p:spPr>
          <a:xfrm>
            <a:off x="3635375" y="476250"/>
            <a:ext cx="2089150" cy="1439863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600" dirty="0">
                <a:solidFill>
                  <a:srgbClr val="92D050"/>
                </a:solidFill>
                <a:latin typeface="Cooper Std Black" pitchFamily="18" charset="0"/>
                <a:ea typeface="+mj-ea"/>
                <a:cs typeface="+mj-cs"/>
              </a:rPr>
              <a:t>XIX</a:t>
            </a:r>
            <a:endParaRPr lang="ru-RU" sz="6600" dirty="0">
              <a:solidFill>
                <a:srgbClr val="92D050"/>
              </a:solidFill>
              <a:latin typeface="Georgia" pitchFamily="18" charset="0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Click="0" advTm="11435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716463" y="1196975"/>
            <a:ext cx="4032250" cy="460851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jan Pro" pitchFamily="18" charset="0"/>
              </a:rPr>
              <a:t>John Constable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>
              <a:latin typeface="Trajan Pro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>
              <a:latin typeface="Trajan Pro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800" dirty="0" smtClean="0">
              <a:latin typeface="Trajan Pro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latin typeface="Trajan Pro" pitchFamily="18" charset="0"/>
              </a:rPr>
              <a:t>(1776-1837)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latin typeface="Arno Pro Display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dirty="0" smtClean="0">
                <a:latin typeface="Arno Pro Display" pitchFamily="18" charset="0"/>
              </a:rPr>
              <a:t>A  famous English landscape  painter     of  19</a:t>
            </a:r>
            <a:r>
              <a:rPr lang="en-US" sz="3600" baseline="30000" dirty="0" smtClean="0">
                <a:latin typeface="Arno Pro Display" pitchFamily="18" charset="0"/>
              </a:rPr>
              <a:t>th</a:t>
            </a:r>
            <a:r>
              <a:rPr lang="en-US" sz="3600" dirty="0" smtClean="0">
                <a:latin typeface="Arno Pro Display" pitchFamily="18" charset="0"/>
              </a:rPr>
              <a:t>  century.</a:t>
            </a:r>
          </a:p>
        </p:txBody>
      </p:sp>
      <p:pic>
        <p:nvPicPr>
          <p:cNvPr id="3074" name="Picture 2" descr="D:\Таира\Констебл\1262761943_244264799_tonn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550" y="548680"/>
            <a:ext cx="4050450" cy="5400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advClick="0" advTm="1131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File:Suffolk UK location map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84201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6"/>
          <p:cNvSpPr>
            <a:spLocks noChangeArrowheads="1"/>
          </p:cNvSpPr>
          <p:nvPr/>
        </p:nvSpPr>
        <p:spPr bwMode="auto">
          <a:xfrm>
            <a:off x="3492500" y="4076700"/>
            <a:ext cx="29543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Calibri" pitchFamily="34" charset="0"/>
              </a:rPr>
              <a:t>East Bergholt</a:t>
            </a:r>
            <a:endParaRPr lang="ru-RU" sz="360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16463" y="4868863"/>
            <a:ext cx="287337" cy="28892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advClick="0" advTm="10810"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File:Constable DeadhamVa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15900"/>
            <a:ext cx="4989513" cy="6453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5148263" y="2492375"/>
            <a:ext cx="4248150" cy="2160588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>
                <a:latin typeface="Adobe Caslon Pro Bold" pitchFamily="18" charset="0"/>
              </a:rPr>
              <a:t>Victoria and Albert Museum, London, UK</a:t>
            </a:r>
            <a:r>
              <a:rPr lang="en-US" sz="2400" dirty="0">
                <a:latin typeface="+mn-lt"/>
              </a:rPr>
              <a:t> </a:t>
            </a:r>
            <a:endParaRPr lang="ru-RU" sz="2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43550" y="1773238"/>
            <a:ext cx="3349625" cy="93503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5651500" y="19891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latin typeface="Adobe Caslon Pro Bold"/>
              </a:rPr>
              <a:t>“Dedham Vale”</a:t>
            </a:r>
            <a:endParaRPr lang="ru-RU" sz="3600">
              <a:latin typeface="Calibr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Click="0" advTm="21449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Таира\Констебл\45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981075"/>
            <a:ext cx="6840537" cy="50434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66328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>
                <a:latin typeface="Adobe Garamond Pro Bold" pitchFamily="18" charset="0"/>
              </a:rPr>
              <a:t>"</a:t>
            </a:r>
            <a:r>
              <a:rPr lang="en-US" sz="3200" dirty="0" smtClean="0">
                <a:latin typeface="Adobe Garamond Pro Bold" pitchFamily="18" charset="0"/>
              </a:rPr>
              <a:t>Salisbury Cathedral </a:t>
            </a:r>
            <a:r>
              <a:rPr lang="en-US" sz="3200" dirty="0">
                <a:latin typeface="Adobe Garamond Pro Bold" pitchFamily="18" charset="0"/>
              </a:rPr>
              <a:t>from the Bishop's Grounds"</a:t>
            </a:r>
            <a:endParaRPr lang="ru-RU" sz="32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374650" y="6146800"/>
            <a:ext cx="8229600" cy="66675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900" dirty="0">
                <a:latin typeface="Adobe Caslon Pro Bold" pitchFamily="18" charset="0"/>
              </a:rPr>
              <a:t>Victoria and Albert Museum, London, UK</a:t>
            </a:r>
            <a:r>
              <a:rPr lang="en-US" dirty="0">
                <a:latin typeface="+mn-lt"/>
              </a:rPr>
              <a:t> </a:t>
            </a:r>
            <a:endParaRPr lang="ru-RU" dirty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advClick="0" advTm="27346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Таира\Констебл\1999db21e52286f268ba2e4615451fbd5f497e735141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63" y="215900"/>
            <a:ext cx="8685212" cy="6381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3088">
    <p:cover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95513" y="333375"/>
            <a:ext cx="4679950" cy="64770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3063"/>
            <a:ext cx="8229600" cy="6794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latin typeface="Adobe Caslon Pro Bold" pitchFamily="18" charset="0"/>
              </a:rPr>
              <a:t>“ Flatford Mill “</a:t>
            </a:r>
            <a:endParaRPr lang="ru-RU" dirty="0"/>
          </a:p>
        </p:txBody>
      </p:sp>
      <p:pic>
        <p:nvPicPr>
          <p:cNvPr id="5" name="Picture 2" descr="D:\Таира\Констебл\733px-John_Constable_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175" y="1052513"/>
            <a:ext cx="6069013" cy="4968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74848" y="5949280"/>
            <a:ext cx="8229600" cy="6801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Adobe Garamond Pro Bold" pitchFamily="18" charset="0"/>
              </a:rPr>
              <a:t>Tate Gallery,  London, UK</a:t>
            </a:r>
            <a:endParaRPr lang="ru-RU" sz="2800" dirty="0">
              <a:ln>
                <a:solidFill>
                  <a:schemeClr val="accent6">
                    <a:lumMod val="75000"/>
                  </a:schemeClr>
                </a:solidFill>
              </a:ln>
              <a:latin typeface="+mj-lt"/>
              <a:ea typeface="+mj-ea"/>
              <a:cs typeface="+mj-cs"/>
            </a:endParaRPr>
          </a:p>
        </p:txBody>
      </p:sp>
    </p:spTree>
    <p:custDataLst>
      <p:tags r:id="rId1"/>
    </p:custDataLst>
  </p:cSld>
  <p:clrMapOvr>
    <a:masterClrMapping/>
  </p:clrMapOvr>
  <p:transition advClick="0" advTm="1702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4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684</TotalTime>
  <Words>63</Words>
  <Application>Microsoft Office PowerPoint</Application>
  <PresentationFormat>Экран (4:3)</PresentationFormat>
  <Paragraphs>24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Calibri</vt:lpstr>
      <vt:lpstr>Arial</vt:lpstr>
      <vt:lpstr>Cooper Std Black</vt:lpstr>
      <vt:lpstr>Arial Black</vt:lpstr>
      <vt:lpstr>Adobe Caslon Pro Bold</vt:lpstr>
      <vt:lpstr>Georgia</vt:lpstr>
      <vt:lpstr>Trajan Pro</vt:lpstr>
      <vt:lpstr>Arno Pro Display</vt:lpstr>
      <vt:lpstr>Adobe Garamond Pro Bold</vt:lpstr>
      <vt:lpstr>Тема Office</vt:lpstr>
      <vt:lpstr>JOHN CONSTABLE</vt:lpstr>
      <vt:lpstr>LANDSCAPE   PAINTING</vt:lpstr>
      <vt:lpstr>Слайд 3</vt:lpstr>
      <vt:lpstr>Слайд 4</vt:lpstr>
      <vt:lpstr>Слайд 5</vt:lpstr>
      <vt:lpstr>Слайд 6</vt:lpstr>
      <vt:lpstr>Слайд 7</vt:lpstr>
      <vt:lpstr>Слайд 8</vt:lpstr>
      <vt:lpstr>“ Flatford Mill “</vt:lpstr>
      <vt:lpstr>Слайд 10</vt:lpstr>
      <vt:lpstr>Слайд 11</vt:lpstr>
      <vt:lpstr>Слайд 12</vt:lpstr>
      <vt:lpstr>“Malvern Hall”</vt:lpstr>
      <vt:lpstr>“Weymouth bay”</vt:lpstr>
      <vt:lpstr>Слайд 15</vt:lpstr>
      <vt:lpstr>Слайд 16</vt:lpstr>
      <vt:lpstr> ”Flatford Mill from the lock”</vt:lpstr>
      <vt:lpstr>Слайд 18</vt:lpstr>
      <vt:lpstr>“Brighton Beach”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Анна и Саша и Катя!!</cp:lastModifiedBy>
  <cp:revision>65</cp:revision>
  <dcterms:created xsi:type="dcterms:W3CDTF">2013-02-03T13:32:59Z</dcterms:created>
  <dcterms:modified xsi:type="dcterms:W3CDTF">2013-03-17T16:45:20Z</dcterms:modified>
</cp:coreProperties>
</file>