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3"/>
  </p:notesMasterIdLst>
  <p:handoutMasterIdLst>
    <p:handoutMasterId r:id="rId14"/>
  </p:handoutMasterIdLst>
  <p:sldIdLst>
    <p:sldId id="264" r:id="rId2"/>
    <p:sldId id="276" r:id="rId3"/>
    <p:sldId id="282" r:id="rId4"/>
    <p:sldId id="283" r:id="rId5"/>
    <p:sldId id="277" r:id="rId6"/>
    <p:sldId id="268" r:id="rId7"/>
    <p:sldId id="269" r:id="rId8"/>
    <p:sldId id="278" r:id="rId9"/>
    <p:sldId id="274" r:id="rId10"/>
    <p:sldId id="270" r:id="rId11"/>
    <p:sldId id="266" r:id="rId12"/>
  </p:sldIdLst>
  <p:sldSz cx="9144000" cy="6858000" type="screen4x3"/>
  <p:notesSz cx="6858000" cy="9144000"/>
  <p:defaultTextStyle>
    <a:defPPr>
      <a:defRPr lang="en-US"/>
    </a:defPPr>
    <a:lvl1pPr algn="l" defTabSz="1217613" rtl="0" eaLnBrk="0" fontAlgn="base" hangingPunct="0">
      <a:spcBef>
        <a:spcPct val="0"/>
      </a:spcBef>
      <a:spcAft>
        <a:spcPct val="0"/>
      </a:spcAft>
      <a:defRPr sz="2400" kern="1200">
        <a:solidFill>
          <a:schemeClr val="tx1"/>
        </a:solidFill>
        <a:latin typeface="Century Gothic" panose="020B0502020202020204" pitchFamily="34" charset="0"/>
        <a:ea typeface="+mn-ea"/>
        <a:cs typeface="+mn-cs"/>
      </a:defRPr>
    </a:lvl1pPr>
    <a:lvl2pPr marL="608013" indent="-150813" algn="l" defTabSz="1217613" rtl="0" eaLnBrk="0" fontAlgn="base" hangingPunct="0">
      <a:spcBef>
        <a:spcPct val="0"/>
      </a:spcBef>
      <a:spcAft>
        <a:spcPct val="0"/>
      </a:spcAft>
      <a:defRPr sz="2400" kern="1200">
        <a:solidFill>
          <a:schemeClr val="tx1"/>
        </a:solidFill>
        <a:latin typeface="Century Gothic" panose="020B0502020202020204" pitchFamily="34" charset="0"/>
        <a:ea typeface="+mn-ea"/>
        <a:cs typeface="+mn-cs"/>
      </a:defRPr>
    </a:lvl2pPr>
    <a:lvl3pPr marL="1217613" indent="-303213" algn="l" defTabSz="1217613" rtl="0" eaLnBrk="0" fontAlgn="base" hangingPunct="0">
      <a:spcBef>
        <a:spcPct val="0"/>
      </a:spcBef>
      <a:spcAft>
        <a:spcPct val="0"/>
      </a:spcAft>
      <a:defRPr sz="2400" kern="1200">
        <a:solidFill>
          <a:schemeClr val="tx1"/>
        </a:solidFill>
        <a:latin typeface="Century Gothic" panose="020B0502020202020204" pitchFamily="34" charset="0"/>
        <a:ea typeface="+mn-ea"/>
        <a:cs typeface="+mn-cs"/>
      </a:defRPr>
    </a:lvl3pPr>
    <a:lvl4pPr marL="1827213" indent="-455613" algn="l" defTabSz="1217613" rtl="0" eaLnBrk="0" fontAlgn="base" hangingPunct="0">
      <a:spcBef>
        <a:spcPct val="0"/>
      </a:spcBef>
      <a:spcAft>
        <a:spcPct val="0"/>
      </a:spcAft>
      <a:defRPr sz="2400" kern="1200">
        <a:solidFill>
          <a:schemeClr val="tx1"/>
        </a:solidFill>
        <a:latin typeface="Century Gothic" panose="020B0502020202020204" pitchFamily="34" charset="0"/>
        <a:ea typeface="+mn-ea"/>
        <a:cs typeface="+mn-cs"/>
      </a:defRPr>
    </a:lvl4pPr>
    <a:lvl5pPr marL="2436813" indent="-608013" algn="l" defTabSz="1217613" rtl="0" eaLnBrk="0" fontAlgn="base" hangingPunct="0">
      <a:spcBef>
        <a:spcPct val="0"/>
      </a:spcBef>
      <a:spcAft>
        <a:spcPct val="0"/>
      </a:spcAft>
      <a:defRPr sz="2400" kern="1200">
        <a:solidFill>
          <a:schemeClr val="tx1"/>
        </a:solidFill>
        <a:latin typeface="Century Gothic" panose="020B0502020202020204" pitchFamily="34" charset="0"/>
        <a:ea typeface="+mn-ea"/>
        <a:cs typeface="+mn-cs"/>
      </a:defRPr>
    </a:lvl5pPr>
    <a:lvl6pPr marL="2286000" algn="l" defTabSz="914400" rtl="0" eaLnBrk="1" latinLnBrk="0" hangingPunct="1">
      <a:defRPr sz="2400" kern="1200">
        <a:solidFill>
          <a:schemeClr val="tx1"/>
        </a:solidFill>
        <a:latin typeface="Century Gothic" panose="020B0502020202020204" pitchFamily="34" charset="0"/>
        <a:ea typeface="+mn-ea"/>
        <a:cs typeface="+mn-cs"/>
      </a:defRPr>
    </a:lvl6pPr>
    <a:lvl7pPr marL="2743200" algn="l" defTabSz="914400" rtl="0" eaLnBrk="1" latinLnBrk="0" hangingPunct="1">
      <a:defRPr sz="2400" kern="1200">
        <a:solidFill>
          <a:schemeClr val="tx1"/>
        </a:solidFill>
        <a:latin typeface="Century Gothic" panose="020B0502020202020204" pitchFamily="34" charset="0"/>
        <a:ea typeface="+mn-ea"/>
        <a:cs typeface="+mn-cs"/>
      </a:defRPr>
    </a:lvl7pPr>
    <a:lvl8pPr marL="3200400" algn="l" defTabSz="914400" rtl="0" eaLnBrk="1" latinLnBrk="0" hangingPunct="1">
      <a:defRPr sz="2400" kern="1200">
        <a:solidFill>
          <a:schemeClr val="tx1"/>
        </a:solidFill>
        <a:latin typeface="Century Gothic" panose="020B0502020202020204" pitchFamily="34" charset="0"/>
        <a:ea typeface="+mn-ea"/>
        <a:cs typeface="+mn-cs"/>
      </a:defRPr>
    </a:lvl8pPr>
    <a:lvl9pPr marL="3657600" algn="l" defTabSz="914400" rtl="0" eaLnBrk="1" latinLnBrk="0" hangingPunct="1">
      <a:defRPr sz="2400"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2880">
          <p15:clr>
            <a:srgbClr val="A4A3A4"/>
          </p15:clr>
        </p15:guide>
        <p15:guide id="7" pos="528">
          <p15:clr>
            <a:srgbClr val="A4A3A4"/>
          </p15:clr>
        </p15:guide>
        <p15:guide id="8" pos="53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p:cViewPr varScale="1">
        <p:scale>
          <a:sx n="101" d="100"/>
          <a:sy n="101" d="100"/>
        </p:scale>
        <p:origin x="1872" y="96"/>
      </p:cViewPr>
      <p:guideLst>
        <p:guide orient="horz" pos="2160"/>
        <p:guide orient="horz" pos="945"/>
        <p:guide orient="horz" pos="3888"/>
        <p:guide orient="horz" pos="192"/>
        <p:guide orient="horz" pos="1072"/>
        <p:guide pos="2880"/>
        <p:guide pos="528"/>
        <p:guide pos="5328"/>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rgbClr r="0" g="0" b="0">
              <a:alpha val="23000"/>
            </a:scrgbClr>
          </a:solidFill>
          <a:prstDash val="sysDot"/>
        </a:ln>
      </dgm:spPr>
      <dgm:t>
        <a:bodyPr/>
        <a:lstStyle/>
        <a:p>
          <a:pPr marL="182563" indent="0" algn="l" defTabSz="1216152">
            <a:buNone/>
          </a:pPr>
          <a:r>
            <a:rPr lang="uk-UA" sz="2400" b="1" i="1" u="sng" noProof="0" dirty="0">
              <a:solidFill>
                <a:schemeClr val="accent6">
                  <a:lumMod val="50000"/>
                </a:schemeClr>
              </a:solidFill>
              <a:latin typeface="Times New Roman" panose="02020603050405020304" pitchFamily="18" charset="0"/>
              <a:ea typeface="+mn-ea"/>
              <a:cs typeface="Times New Roman" panose="02020603050405020304" pitchFamily="18" charset="0"/>
            </a:rPr>
            <a:t>Об’єкт дослідження </a:t>
          </a:r>
          <a:r>
            <a:rPr lang="uk-UA" sz="2400" b="0" i="0" u="none" noProof="0" dirty="0">
              <a:solidFill>
                <a:schemeClr val="accent6">
                  <a:lumMod val="50000"/>
                </a:schemeClr>
              </a:solidFill>
              <a:latin typeface="Century Gothic"/>
              <a:ea typeface="+mn-ea"/>
              <a:cs typeface="+mn-cs"/>
            </a:rPr>
            <a:t>-</a:t>
          </a:r>
          <a:endParaRPr lang="ru-RU" sz="2400" b="0" i="0" u="sng" noProof="0" dirty="0">
            <a:solidFill>
              <a:schemeClr val="accent6">
                <a:lumMod val="50000"/>
              </a:schemeClr>
            </a:solidFill>
            <a:latin typeface="Century Gothic"/>
            <a:ea typeface="+mn-ea"/>
            <a:cs typeface="+mn-cs"/>
          </a:endParaRPr>
        </a:p>
      </dgm:t>
    </dgm:pt>
    <dgm:pt modelId="{92DFCBC7-BC14-4697-8ECD-BF0D5B1EDA3B}" type="parTrans" cxnId="{7D461F02-AB37-447A-AC6B-D31C4D2EC6A9}">
      <dgm:prSet/>
      <dgm:spPr/>
      <dgm:t>
        <a:bodyPr/>
        <a:lstStyle/>
        <a:p>
          <a:endParaRPr lang="ru-RU" noProof="0" dirty="0"/>
        </a:p>
      </dgm:t>
    </dgm:pt>
    <dgm:pt modelId="{87E3C0DB-7BEE-424E-8E11-B838D238D595}" type="sibTrans" cxnId="{7D461F02-AB37-447A-AC6B-D31C4D2EC6A9}">
      <dgm:prSet/>
      <dgm:spPr/>
      <dgm:t>
        <a:bodyPr/>
        <a:lstStyle/>
        <a:p>
          <a:endParaRPr lang="ru-RU" noProof="0" dirty="0"/>
        </a:p>
      </dgm:t>
    </dgm:pt>
    <dgm:pt modelId="{C111C18A-FD96-4E63-821A-54D70D8DC65F}">
      <dgm:prSet phldrT="[Text]"/>
      <dgm:spPr/>
      <dgm:t>
        <a:bodyPr/>
        <a:lstStyle/>
        <a:p>
          <a:pPr marL="0" indent="276225" algn="just" defTabSz="1216152">
            <a:spcBef>
              <a:spcPts val="0"/>
            </a:spcBef>
            <a:spcAft>
              <a:spcPts val="0"/>
            </a:spcAft>
            <a:buNone/>
          </a:pPr>
          <a:r>
            <a:rPr lang="uk-UA" sz="2400" dirty="0">
              <a:solidFill>
                <a:schemeClr val="accent6">
                  <a:lumMod val="50000"/>
                </a:schemeClr>
              </a:solidFill>
            </a:rPr>
            <a:t>Віртуалізація серверів та резервне копіювання</a:t>
          </a:r>
          <a:endParaRPr lang="ru-RU" sz="2400" b="0" i="0" noProof="0" dirty="0">
            <a:solidFill>
              <a:schemeClr val="accent6">
                <a:lumMod val="50000"/>
              </a:schemeClr>
            </a:solidFill>
            <a:latin typeface="Century Gothic"/>
            <a:ea typeface="+mn-ea"/>
            <a:cs typeface="+mn-cs"/>
          </a:endParaRPr>
        </a:p>
      </dgm:t>
    </dgm:pt>
    <dgm:pt modelId="{83BE74EF-FAB4-45A2-BBED-7CD5259AB210}" type="parTrans" cxnId="{FFD8B471-C98F-4DB5-8DE3-2AB7E896ADD5}">
      <dgm:prSet/>
      <dgm:spPr/>
      <dgm:t>
        <a:bodyPr/>
        <a:lstStyle/>
        <a:p>
          <a:endParaRPr lang="ru-RU" noProof="0" dirty="0"/>
        </a:p>
      </dgm:t>
    </dgm:pt>
    <dgm:pt modelId="{B4F34DE2-2DAE-4F88-8C78-BD8892EBF4FF}" type="sibTrans" cxnId="{FFD8B471-C98F-4DB5-8DE3-2AB7E896ADD5}">
      <dgm:prSet/>
      <dgm:spPr/>
      <dgm:t>
        <a:bodyPr/>
        <a:lstStyle/>
        <a:p>
          <a:endParaRPr lang="ru-RU" noProof="0" dirty="0"/>
        </a:p>
      </dgm:t>
    </dgm:pt>
    <dgm:pt modelId="{3C67E77D-62FA-499D-B5E6-E79A091C5267}">
      <dgm:prSet phldrT="[Tex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0">
          <a:solidFill>
            <a:scrgbClr r="0" g="0" b="0">
              <a:alpha val="23000"/>
            </a:scrgbClr>
          </a:solidFill>
          <a:prstDash val="sysDot"/>
        </a:ln>
      </dgm:spPr>
      <dgm:t>
        <a:bodyPr/>
        <a:lstStyle/>
        <a:p>
          <a:pPr marL="182563" indent="0" algn="l" defTabSz="1216152">
            <a:buNone/>
          </a:pPr>
          <a:r>
            <a:rPr lang="uk-UA" sz="2400" b="1" i="1" u="sng" dirty="0">
              <a:solidFill>
                <a:schemeClr val="accent6">
                  <a:lumMod val="50000"/>
                </a:schemeClr>
              </a:solidFill>
              <a:latin typeface="Times New Roman" panose="02020603050405020304" pitchFamily="18" charset="0"/>
              <a:cs typeface="Times New Roman" panose="02020603050405020304" pitchFamily="18" charset="0"/>
            </a:rPr>
            <a:t>Предмет дослідження</a:t>
          </a:r>
          <a:r>
            <a:rPr lang="uk-UA" sz="2400" b="1" i="1" u="none" dirty="0">
              <a:solidFill>
                <a:schemeClr val="accent6">
                  <a:lumMod val="50000"/>
                </a:schemeClr>
              </a:solidFill>
              <a:latin typeface="Times New Roman" panose="02020603050405020304" pitchFamily="18" charset="0"/>
              <a:cs typeface="Times New Roman" panose="02020603050405020304" pitchFamily="18" charset="0"/>
            </a:rPr>
            <a:t> </a:t>
          </a:r>
          <a:r>
            <a:rPr lang="uk-UA" sz="2400" b="0" i="1" u="none" dirty="0">
              <a:solidFill>
                <a:schemeClr val="accent6">
                  <a:lumMod val="50000"/>
                </a:schemeClr>
              </a:solidFill>
              <a:latin typeface="Times New Roman" panose="02020603050405020304" pitchFamily="18" charset="0"/>
              <a:cs typeface="Times New Roman" panose="02020603050405020304" pitchFamily="18" charset="0"/>
            </a:rPr>
            <a:t>-</a:t>
          </a:r>
          <a:endParaRPr lang="ru-RU" sz="2400" b="0" i="1" u="none" noProof="0" dirty="0">
            <a:solidFill>
              <a:schemeClr val="accent6">
                <a:lumMod val="50000"/>
              </a:schemeClr>
            </a:solidFill>
            <a:latin typeface="Times New Roman" panose="02020603050405020304" pitchFamily="18" charset="0"/>
            <a:ea typeface="+mn-ea"/>
            <a:cs typeface="Times New Roman" panose="02020603050405020304" pitchFamily="18" charset="0"/>
          </a:endParaRPr>
        </a:p>
      </dgm:t>
    </dgm:pt>
    <dgm:pt modelId="{5337D229-E330-4525-B0FA-14EC5A80604A}" type="parTrans" cxnId="{32AA6160-4426-4C4D-93AE-E2F474E37AD9}">
      <dgm:prSet/>
      <dgm:spPr/>
      <dgm:t>
        <a:bodyPr/>
        <a:lstStyle/>
        <a:p>
          <a:endParaRPr lang="ru-RU" noProof="0" dirty="0"/>
        </a:p>
      </dgm:t>
    </dgm:pt>
    <dgm:pt modelId="{C056AC5D-B04E-4376-A1CB-3EAB7BE5AF5B}" type="sibTrans" cxnId="{32AA6160-4426-4C4D-93AE-E2F474E37AD9}">
      <dgm:prSet/>
      <dgm:spPr/>
      <dgm:t>
        <a:bodyPr/>
        <a:lstStyle/>
        <a:p>
          <a:endParaRPr lang="ru-RU" noProof="0" dirty="0"/>
        </a:p>
      </dgm:t>
    </dgm:pt>
    <dgm:pt modelId="{D6510970-8F9C-4B45-A0F3-6ACB9AA76D40}">
      <dgm:prSet phldrT="[Text]"/>
      <dgm:spPr/>
      <dgm:t>
        <a:bodyPr/>
        <a:lstStyle/>
        <a:p>
          <a:pPr marL="0" indent="266700" algn="just" defTabSz="1216152">
            <a:lnSpc>
              <a:spcPct val="100000"/>
            </a:lnSpc>
            <a:buNone/>
          </a:pPr>
          <a:r>
            <a:rPr lang="uk-UA" sz="2400" dirty="0">
              <a:solidFill>
                <a:schemeClr val="accent6">
                  <a:lumMod val="50000"/>
                </a:schemeClr>
              </a:solidFill>
            </a:rPr>
            <a:t>Можливості віртуалізації та варіанти її застосування у ПрАТ «ВФК»</a:t>
          </a:r>
          <a:endParaRPr lang="ru-RU" sz="2400" b="0" i="0" noProof="0" dirty="0">
            <a:solidFill>
              <a:schemeClr val="accent6">
                <a:lumMod val="50000"/>
              </a:schemeClr>
            </a:solidFill>
            <a:latin typeface="Century Gothic"/>
            <a:ea typeface="+mn-ea"/>
            <a:cs typeface="+mn-cs"/>
          </a:endParaRPr>
        </a:p>
      </dgm:t>
    </dgm:pt>
    <dgm:pt modelId="{7A9FC291-2B6A-4475-8B09-917F9F09E3AB}" type="parTrans" cxnId="{C6E7222A-5F84-456A-9806-D51868FAF8A9}">
      <dgm:prSet/>
      <dgm:spPr/>
      <dgm:t>
        <a:bodyPr/>
        <a:lstStyle/>
        <a:p>
          <a:endParaRPr lang="ru-RU" noProof="0" dirty="0"/>
        </a:p>
      </dgm:t>
    </dgm:pt>
    <dgm:pt modelId="{4B87F32C-3630-48F2-9114-4262C0BEEA9E}" type="sibTrans" cxnId="{C6E7222A-5F84-456A-9806-D51868FAF8A9}">
      <dgm:prSet/>
      <dgm:spPr/>
      <dgm:t>
        <a:bodyPr/>
        <a:lstStyle/>
        <a:p>
          <a:endParaRPr lang="ru-RU" noProof="0" dirty="0"/>
        </a:p>
      </dgm:t>
    </dgm:pt>
    <dgm:pt modelId="{5524695C-0256-49BB-8D0A-E11A70AC5CDC}">
      <dgm:prSet phldrT="[Text]"/>
      <dgm:spPr/>
      <dgm:t>
        <a:bodyPr/>
        <a:lstStyle/>
        <a:p>
          <a:pPr marL="0" indent="276225" algn="just" defTabSz="1216152">
            <a:spcBef>
              <a:spcPct val="0"/>
            </a:spcBef>
            <a:spcAft>
              <a:spcPct val="20000"/>
            </a:spcAft>
            <a:buNone/>
          </a:pPr>
          <a:endParaRPr lang="ru-RU" sz="2400" b="0" i="0" noProof="0" dirty="0">
            <a:solidFill>
              <a:schemeClr val="accent6">
                <a:lumMod val="50000"/>
              </a:schemeClr>
            </a:solidFill>
            <a:latin typeface="Century Gothic"/>
            <a:ea typeface="+mn-ea"/>
            <a:cs typeface="+mn-cs"/>
          </a:endParaRPr>
        </a:p>
      </dgm:t>
    </dgm:pt>
    <dgm:pt modelId="{EBB973D5-93ED-4185-BA06-3A360F8FCAD6}" type="parTrans" cxnId="{F890643F-5388-468F-83E0-30274B5F19E0}">
      <dgm:prSet/>
      <dgm:spPr/>
      <dgm:t>
        <a:bodyPr/>
        <a:lstStyle/>
        <a:p>
          <a:endParaRPr lang="uk-UA"/>
        </a:p>
      </dgm:t>
    </dgm:pt>
    <dgm:pt modelId="{CB33EC19-1747-4007-B481-2A114E25BD18}" type="sibTrans" cxnId="{F890643F-5388-468F-83E0-30274B5F19E0}">
      <dgm:prSet/>
      <dgm:spPr/>
      <dgm:t>
        <a:bodyPr/>
        <a:lstStyle/>
        <a:p>
          <a:endParaRPr lang="uk-UA"/>
        </a:p>
      </dgm:t>
    </dgm:pt>
    <dgm:pt modelId="{482BAB52-03CD-452E-9D62-042D7D4AD4D7}">
      <dgm:prSet phldrT="[Text]"/>
      <dgm:spPr/>
      <dgm:t>
        <a:bodyPr/>
        <a:lstStyle/>
        <a:p>
          <a:pPr marL="0" indent="276225" algn="just" defTabSz="1216152">
            <a:spcBef>
              <a:spcPts val="0"/>
            </a:spcBef>
            <a:spcAft>
              <a:spcPts val="0"/>
            </a:spcAft>
            <a:buNone/>
          </a:pPr>
          <a:endParaRPr lang="ru-RU" sz="2400" b="0" i="0" noProof="0" dirty="0">
            <a:solidFill>
              <a:schemeClr val="accent6">
                <a:lumMod val="50000"/>
              </a:schemeClr>
            </a:solidFill>
            <a:latin typeface="Century Gothic"/>
            <a:ea typeface="+mn-ea"/>
            <a:cs typeface="+mn-cs"/>
          </a:endParaRPr>
        </a:p>
      </dgm:t>
    </dgm:pt>
    <dgm:pt modelId="{D852AA78-FFC0-4F5C-8AC8-40EC0C0744BF}" type="parTrans" cxnId="{99EFD5D8-0D19-4042-9321-A29B01DFC016}">
      <dgm:prSet/>
      <dgm:spPr/>
      <dgm:t>
        <a:bodyPr/>
        <a:lstStyle/>
        <a:p>
          <a:endParaRPr lang="uk-UA"/>
        </a:p>
      </dgm:t>
    </dgm:pt>
    <dgm:pt modelId="{5BEE4258-5E9E-4680-B541-9245F511B865}" type="sibTrans" cxnId="{99EFD5D8-0D19-4042-9321-A29B01DFC016}">
      <dgm:prSet/>
      <dgm:spPr/>
      <dgm:t>
        <a:bodyPr/>
        <a:lstStyle/>
        <a:p>
          <a:endParaRPr lang="uk-UA"/>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2" custScaleX="45241" custScaleY="30856" custLinFactNeighborX="-26589" custLinFactNeighborY="-2484">
        <dgm:presLayoutVars>
          <dgm:chMax val="0"/>
          <dgm:bulletEnabled val="1"/>
        </dgm:presLayoutVars>
      </dgm:prSet>
      <dgm:spPr>
        <a:prstGeom prst="snipRoundRect">
          <a:avLst/>
        </a:prstGeom>
      </dgm:spPr>
    </dgm:pt>
    <dgm:pt modelId="{CD5F6E02-AD43-4E7A-935B-DDF5D6C74800}" type="pres">
      <dgm:prSet presAssocID="{477D14C5-CED9-4CFC-B338-DFB0C8090B9F}" presName="childText" presStyleLbl="revTx" presStyleIdx="0" presStyleCnt="2" custScaleY="53370">
        <dgm:presLayoutVars>
          <dgm:bulletEnabled val="1"/>
        </dgm:presLayoutVars>
      </dgm:prSet>
      <dgm:spPr/>
    </dgm:pt>
    <dgm:pt modelId="{81203336-F3DE-4B3A-BCF4-0F68C23AC2BB}" type="pres">
      <dgm:prSet presAssocID="{3C67E77D-62FA-499D-B5E6-E79A091C5267}" presName="parentText" presStyleLbl="node1" presStyleIdx="1" presStyleCnt="2" custScaleX="47132" custScaleY="29268" custLinFactNeighborX="-25644" custLinFactNeighborY="-6470">
        <dgm:presLayoutVars>
          <dgm:chMax val="0"/>
          <dgm:bulletEnabled val="1"/>
        </dgm:presLayoutVars>
      </dgm:prSet>
      <dgm:spPr>
        <a:prstGeom prst="snipRoundRect">
          <a:avLst/>
        </a:prstGeom>
      </dgm:spPr>
    </dgm:pt>
    <dgm:pt modelId="{782956A5-ADC8-4959-B856-589B9D9B9635}" type="pres">
      <dgm:prSet presAssocID="{3C67E77D-62FA-499D-B5E6-E79A091C5267}" presName="childText" presStyleLbl="revTx" presStyleIdx="1" presStyleCnt="2" custScaleY="49284" custLinFactNeighborY="-5624">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6E7222A-5F84-456A-9806-D51868FAF8A9}" srcId="{3C67E77D-62FA-499D-B5E6-E79A091C5267}" destId="{D6510970-8F9C-4B45-A0F3-6ACB9AA76D40}" srcOrd="0" destOrd="0" parTransId="{7A9FC291-2B6A-4475-8B09-917F9F09E3AB}" sibTransId="{4B87F32C-3630-48F2-9114-4262C0BEEA9E}"/>
    <dgm:cxn modelId="{F890643F-5388-468F-83E0-30274B5F19E0}" srcId="{477D14C5-CED9-4CFC-B338-DFB0C8090B9F}" destId="{5524695C-0256-49BB-8D0A-E11A70AC5CDC}" srcOrd="2" destOrd="0" parTransId="{EBB973D5-93ED-4185-BA06-3A360F8FCAD6}" sibTransId="{CB33EC19-1747-4007-B481-2A114E25BD18}"/>
    <dgm:cxn modelId="{DB1BBC5C-CB0C-463A-A550-7DF5805049B7}" type="presOf" srcId="{3C67E77D-62FA-499D-B5E6-E79A091C5267}" destId="{81203336-F3DE-4B3A-BCF4-0F68C23AC2BB}"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CE60B962-0325-4213-8C84-B38D028F222E}" type="presOf" srcId="{C111C18A-FD96-4E63-821A-54D70D8DC65F}" destId="{CD5F6E02-AD43-4E7A-935B-DDF5D6C74800}" srcOrd="0" destOrd="1" presId="urn:microsoft.com/office/officeart/2005/8/layout/vList2"/>
    <dgm:cxn modelId="{194D4E6C-4B25-40EC-B317-8141F403C1DE}" type="presOf" srcId="{477D14C5-CED9-4CFC-B338-DFB0C8090B9F}" destId="{A9DD881E-A532-414B-870C-8ADE2076F78C}" srcOrd="0" destOrd="0" presId="urn:microsoft.com/office/officeart/2005/8/layout/vList2"/>
    <dgm:cxn modelId="{FFD8B471-C98F-4DB5-8DE3-2AB7E896ADD5}" srcId="{477D14C5-CED9-4CFC-B338-DFB0C8090B9F}" destId="{C111C18A-FD96-4E63-821A-54D70D8DC65F}" srcOrd="1" destOrd="0" parTransId="{83BE74EF-FAB4-45A2-BBED-7CD5259AB210}" sibTransId="{B4F34DE2-2DAE-4F88-8C78-BD8892EBF4FF}"/>
    <dgm:cxn modelId="{8BBB729A-5649-4873-951B-2E52F9F284C5}" type="presOf" srcId="{5524695C-0256-49BB-8D0A-E11A70AC5CDC}" destId="{CD5F6E02-AD43-4E7A-935B-DDF5D6C74800}" srcOrd="0" destOrd="2" presId="urn:microsoft.com/office/officeart/2005/8/layout/vList2"/>
    <dgm:cxn modelId="{4D1722B7-47C1-4B43-AA06-AD1716BD8912}" type="presOf" srcId="{482BAB52-03CD-452E-9D62-042D7D4AD4D7}" destId="{CD5F6E02-AD43-4E7A-935B-DDF5D6C74800}" srcOrd="0" destOrd="0" presId="urn:microsoft.com/office/officeart/2005/8/layout/vList2"/>
    <dgm:cxn modelId="{8BC6C1BD-C01F-404A-9E9C-58AD7E5CC13F}" type="presOf" srcId="{90119837-5B71-4D44-BB01-DB0B084933C8}" destId="{ED5DCCC5-BCA8-4491-AA37-BAF153ECA184}" srcOrd="0" destOrd="0" presId="urn:microsoft.com/office/officeart/2005/8/layout/vList2"/>
    <dgm:cxn modelId="{99EFD5D8-0D19-4042-9321-A29B01DFC016}" srcId="{477D14C5-CED9-4CFC-B338-DFB0C8090B9F}" destId="{482BAB52-03CD-452E-9D62-042D7D4AD4D7}" srcOrd="0" destOrd="0" parTransId="{D852AA78-FFC0-4F5C-8AC8-40EC0C0744BF}" sibTransId="{5BEE4258-5E9E-4680-B541-9245F511B865}"/>
    <dgm:cxn modelId="{639085F9-B329-4E26-9B03-4FA71E3AC2AF}" type="presOf" srcId="{D6510970-8F9C-4B45-A0F3-6ACB9AA76D40}" destId="{782956A5-ADC8-4959-B856-589B9D9B9635}" srcOrd="0" destOrd="0" presId="urn:microsoft.com/office/officeart/2005/8/layout/vList2"/>
    <dgm:cxn modelId="{93C3E6E6-AC0D-40CF-814E-9639213F7FBA}" type="presParOf" srcId="{ED5DCCC5-BCA8-4491-AA37-BAF153ECA184}" destId="{A9DD881E-A532-414B-870C-8ADE2076F78C}" srcOrd="0" destOrd="0" presId="urn:microsoft.com/office/officeart/2005/8/layout/vList2"/>
    <dgm:cxn modelId="{2A674198-562E-47F7-B26F-01CC46785C53}" type="presParOf" srcId="{ED5DCCC5-BCA8-4491-AA37-BAF153ECA184}" destId="{CD5F6E02-AD43-4E7A-935B-DDF5D6C74800}" srcOrd="1" destOrd="0" presId="urn:microsoft.com/office/officeart/2005/8/layout/vList2"/>
    <dgm:cxn modelId="{603A37F3-38C6-4A31-BD6C-1EF8AE2A15D9}" type="presParOf" srcId="{ED5DCCC5-BCA8-4491-AA37-BAF153ECA184}" destId="{81203336-F3DE-4B3A-BCF4-0F68C23AC2BB}" srcOrd="2" destOrd="0" presId="urn:microsoft.com/office/officeart/2005/8/layout/vList2"/>
    <dgm:cxn modelId="{4959D7A2-C77D-41A9-A697-959993E9578B}" type="presParOf" srcId="{ED5DCCC5-BCA8-4491-AA37-BAF153ECA184}" destId="{782956A5-ADC8-4959-B856-589B9D9B96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60226" y="134067"/>
          <a:ext cx="3446824" cy="659574"/>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crgbClr r="0" g="0" b="0">
              <a:alpha val="23000"/>
            </a:scrgb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182563" lvl="0" indent="0" algn="l" defTabSz="1216152">
            <a:lnSpc>
              <a:spcPct val="90000"/>
            </a:lnSpc>
            <a:spcBef>
              <a:spcPct val="0"/>
            </a:spcBef>
            <a:spcAft>
              <a:spcPct val="35000"/>
            </a:spcAft>
            <a:buNone/>
          </a:pPr>
          <a:r>
            <a:rPr lang="uk-UA" sz="2300" b="1" i="1" u="sng" kern="1200" noProof="0" dirty="0">
              <a:solidFill>
                <a:schemeClr val="accent6">
                  <a:lumMod val="50000"/>
                </a:schemeClr>
              </a:solidFill>
              <a:latin typeface="Times New Roman" panose="02020603050405020304" pitchFamily="18" charset="0"/>
              <a:ea typeface="+mn-ea"/>
              <a:cs typeface="Times New Roman" panose="02020603050405020304" pitchFamily="18" charset="0"/>
            </a:rPr>
            <a:t>Об’єкт дослідження </a:t>
          </a:r>
          <a:r>
            <a:rPr lang="uk-UA" sz="2300" b="0" i="0" u="none" kern="1200" noProof="0" dirty="0">
              <a:solidFill>
                <a:schemeClr val="accent6">
                  <a:lumMod val="50000"/>
                </a:schemeClr>
              </a:solidFill>
              <a:latin typeface="Century Gothic"/>
              <a:ea typeface="+mn-ea"/>
              <a:cs typeface="+mn-cs"/>
            </a:rPr>
            <a:t>-</a:t>
          </a:r>
          <a:endParaRPr lang="ru-RU" sz="2300" b="0" i="0" u="sng" kern="1200" noProof="0" dirty="0">
            <a:solidFill>
              <a:schemeClr val="accent6">
                <a:lumMod val="50000"/>
              </a:schemeClr>
            </a:solidFill>
            <a:latin typeface="Century Gothic"/>
            <a:ea typeface="+mn-ea"/>
            <a:cs typeface="+mn-cs"/>
          </a:endParaRPr>
        </a:p>
      </dsp:txBody>
      <dsp:txXfrm>
        <a:off x="92424" y="166265"/>
        <a:ext cx="3359660" cy="627376"/>
      </dsp:txXfrm>
    </dsp:sp>
    <dsp:sp modelId="{CD5F6E02-AD43-4E7A-935B-DDF5D6C74800}">
      <dsp:nvSpPr>
        <dsp:cNvPr id="0" name=""/>
        <dsp:cNvSpPr/>
      </dsp:nvSpPr>
      <dsp:spPr>
        <a:xfrm>
          <a:off x="0" y="860743"/>
          <a:ext cx="7618808" cy="1441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97" tIns="29210" rIns="163576" bIns="29210" numCol="1" spcCol="1270" anchor="t" anchorCtr="0">
          <a:noAutofit/>
        </a:bodyPr>
        <a:lstStyle/>
        <a:p>
          <a:pPr marL="0" lvl="1" indent="276225" algn="just" defTabSz="1216152">
            <a:lnSpc>
              <a:spcPct val="90000"/>
            </a:lnSpc>
            <a:spcBef>
              <a:spcPct val="0"/>
            </a:spcBef>
            <a:spcAft>
              <a:spcPts val="0"/>
            </a:spcAft>
            <a:buNone/>
          </a:pPr>
          <a:endParaRPr lang="ru-RU" sz="1800" b="0" i="0" kern="1200" noProof="0" dirty="0">
            <a:solidFill>
              <a:schemeClr val="accent6">
                <a:lumMod val="50000"/>
              </a:schemeClr>
            </a:solidFill>
            <a:latin typeface="Century Gothic"/>
            <a:ea typeface="+mn-ea"/>
            <a:cs typeface="+mn-cs"/>
          </a:endParaRPr>
        </a:p>
        <a:p>
          <a:pPr marL="0" lvl="1" indent="276225" algn="just" defTabSz="1216152">
            <a:lnSpc>
              <a:spcPct val="90000"/>
            </a:lnSpc>
            <a:spcBef>
              <a:spcPct val="0"/>
            </a:spcBef>
            <a:spcAft>
              <a:spcPts val="0"/>
            </a:spcAft>
            <a:buNone/>
          </a:pPr>
          <a:r>
            <a:rPr lang="uk-UA" sz="1800" kern="1200" dirty="0">
              <a:solidFill>
                <a:schemeClr val="accent6">
                  <a:lumMod val="50000"/>
                </a:schemeClr>
              </a:solidFill>
            </a:rPr>
            <a:t>Віртуалізація серверів та резервне копіювання</a:t>
          </a:r>
          <a:endParaRPr lang="ru-RU" sz="1800" b="0" i="0" kern="1200" noProof="0" dirty="0">
            <a:solidFill>
              <a:schemeClr val="accent6">
                <a:lumMod val="50000"/>
              </a:schemeClr>
            </a:solidFill>
            <a:latin typeface="Century Gothic"/>
            <a:ea typeface="+mn-ea"/>
            <a:cs typeface="+mn-cs"/>
          </a:endParaRPr>
        </a:p>
        <a:p>
          <a:pPr marL="0" lvl="1" indent="276225" algn="just" defTabSz="1216152">
            <a:lnSpc>
              <a:spcPct val="90000"/>
            </a:lnSpc>
            <a:spcBef>
              <a:spcPct val="0"/>
            </a:spcBef>
            <a:spcAft>
              <a:spcPct val="20000"/>
            </a:spcAft>
            <a:buNone/>
          </a:pPr>
          <a:endParaRPr lang="ru-RU" sz="1800" b="0" i="0" kern="1200" noProof="0" dirty="0">
            <a:solidFill>
              <a:schemeClr val="accent6">
                <a:lumMod val="50000"/>
              </a:schemeClr>
            </a:solidFill>
            <a:latin typeface="Century Gothic"/>
            <a:ea typeface="+mn-ea"/>
            <a:cs typeface="+mn-cs"/>
          </a:endParaRPr>
        </a:p>
      </dsp:txBody>
      <dsp:txXfrm>
        <a:off x="0" y="860743"/>
        <a:ext cx="7618808" cy="1441710"/>
      </dsp:txXfrm>
    </dsp:sp>
    <dsp:sp modelId="{81203336-F3DE-4B3A-BCF4-0F68C23AC2BB}">
      <dsp:nvSpPr>
        <dsp:cNvPr id="0" name=""/>
        <dsp:cNvSpPr/>
      </dsp:nvSpPr>
      <dsp:spPr>
        <a:xfrm>
          <a:off x="60188" y="2108257"/>
          <a:ext cx="3590896" cy="625629"/>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0" cap="flat" cmpd="sng" algn="ctr">
          <a:solidFill>
            <a:scrgbClr r="0" g="0" b="0">
              <a:alpha val="23000"/>
            </a:scrgb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182563" lvl="0" indent="0" algn="l" defTabSz="1216152">
            <a:lnSpc>
              <a:spcPct val="90000"/>
            </a:lnSpc>
            <a:spcBef>
              <a:spcPct val="0"/>
            </a:spcBef>
            <a:spcAft>
              <a:spcPct val="35000"/>
            </a:spcAft>
            <a:buNone/>
          </a:pPr>
          <a:r>
            <a:rPr lang="uk-UA" sz="2300" b="1" i="1" u="sng" kern="1200" dirty="0">
              <a:solidFill>
                <a:schemeClr val="accent6">
                  <a:lumMod val="50000"/>
                </a:schemeClr>
              </a:solidFill>
              <a:latin typeface="Times New Roman" panose="02020603050405020304" pitchFamily="18" charset="0"/>
              <a:cs typeface="Times New Roman" panose="02020603050405020304" pitchFamily="18" charset="0"/>
            </a:rPr>
            <a:t>Предмет дослідження</a:t>
          </a:r>
          <a:r>
            <a:rPr lang="uk-UA" sz="2300" b="1" i="1" u="none" kern="1200" dirty="0">
              <a:solidFill>
                <a:schemeClr val="accent6">
                  <a:lumMod val="50000"/>
                </a:schemeClr>
              </a:solidFill>
              <a:latin typeface="Times New Roman" panose="02020603050405020304" pitchFamily="18" charset="0"/>
              <a:cs typeface="Times New Roman" panose="02020603050405020304" pitchFamily="18" charset="0"/>
            </a:rPr>
            <a:t> </a:t>
          </a:r>
          <a:r>
            <a:rPr lang="uk-UA" sz="2300" b="0" i="1" u="none" kern="1200" dirty="0">
              <a:solidFill>
                <a:schemeClr val="accent6">
                  <a:lumMod val="50000"/>
                </a:schemeClr>
              </a:solidFill>
              <a:latin typeface="Times New Roman" panose="02020603050405020304" pitchFamily="18" charset="0"/>
              <a:cs typeface="Times New Roman" panose="02020603050405020304" pitchFamily="18" charset="0"/>
            </a:rPr>
            <a:t>-</a:t>
          </a:r>
          <a:endParaRPr lang="ru-RU" sz="2300" b="0" i="1" u="none" kern="1200" noProof="0" dirty="0">
            <a:solidFill>
              <a:schemeClr val="accent6">
                <a:lumMod val="50000"/>
              </a:schemeClr>
            </a:solidFill>
            <a:latin typeface="Times New Roman" panose="02020603050405020304" pitchFamily="18" charset="0"/>
            <a:ea typeface="+mn-ea"/>
            <a:cs typeface="Times New Roman" panose="02020603050405020304" pitchFamily="18" charset="0"/>
          </a:endParaRPr>
        </a:p>
      </dsp:txBody>
      <dsp:txXfrm>
        <a:off x="90729" y="2138798"/>
        <a:ext cx="3508218" cy="595088"/>
      </dsp:txXfrm>
    </dsp:sp>
    <dsp:sp modelId="{782956A5-ADC8-4959-B856-589B9D9B9635}">
      <dsp:nvSpPr>
        <dsp:cNvPr id="0" name=""/>
        <dsp:cNvSpPr/>
      </dsp:nvSpPr>
      <dsp:spPr>
        <a:xfrm>
          <a:off x="0" y="2807865"/>
          <a:ext cx="7618808" cy="147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97" tIns="29210" rIns="163576" bIns="29210" numCol="1" spcCol="1270" anchor="t" anchorCtr="0">
          <a:noAutofit/>
        </a:bodyPr>
        <a:lstStyle/>
        <a:p>
          <a:pPr marL="0" lvl="1" indent="266700" algn="just" defTabSz="1216152">
            <a:lnSpc>
              <a:spcPct val="100000"/>
            </a:lnSpc>
            <a:spcBef>
              <a:spcPct val="0"/>
            </a:spcBef>
            <a:spcAft>
              <a:spcPct val="20000"/>
            </a:spcAft>
            <a:buNone/>
          </a:pPr>
          <a:r>
            <a:rPr lang="uk-UA" sz="1800" kern="1200" dirty="0">
              <a:solidFill>
                <a:schemeClr val="accent6">
                  <a:lumMod val="50000"/>
                </a:schemeClr>
              </a:solidFill>
            </a:rPr>
            <a:t>Можливості віртуалізації та варіанти її застосування у ПрАТ «ВФК»</a:t>
          </a:r>
          <a:endParaRPr lang="ru-RU" sz="1800" b="0" i="0" kern="1200" noProof="0" dirty="0">
            <a:solidFill>
              <a:schemeClr val="accent6">
                <a:lumMod val="50000"/>
              </a:schemeClr>
            </a:solidFill>
            <a:latin typeface="Century Gothic"/>
            <a:ea typeface="+mn-ea"/>
            <a:cs typeface="+mn-cs"/>
          </a:endParaRPr>
        </a:p>
      </dsp:txBody>
      <dsp:txXfrm>
        <a:off x="0" y="2807865"/>
        <a:ext cx="7618808" cy="14792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90D61D6-E8D8-4197-9E54-199DC05A3F0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3" name="Дата 2">
            <a:extLst>
              <a:ext uri="{FF2B5EF4-FFF2-40B4-BE49-F238E27FC236}">
                <a16:creationId xmlns:a16="http://schemas.microsoft.com/office/drawing/2014/main" id="{7B2C0EA7-55AF-450F-A276-84BE37147FC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8987" eaLnBrk="1" fontAlgn="auto" hangingPunct="1">
              <a:spcBef>
                <a:spcPts val="0"/>
              </a:spcBef>
              <a:spcAft>
                <a:spcPts val="0"/>
              </a:spcAft>
              <a:defRPr sz="1200">
                <a:solidFill>
                  <a:schemeClr val="tx2"/>
                </a:solidFill>
                <a:latin typeface="+mn-lt"/>
              </a:defRPr>
            </a:lvl1pPr>
          </a:lstStyle>
          <a:p>
            <a:pPr>
              <a:defRPr/>
            </a:pPr>
            <a:fld id="{E7920C1A-D0D5-4849-9A84-CA01244F66A4}" type="datetimeFigureOut">
              <a:rPr lang="ru-RU"/>
              <a:pPr>
                <a:defRPr/>
              </a:pPr>
              <a:t>22.03.2023</a:t>
            </a:fld>
            <a:endParaRPr/>
          </a:p>
        </p:txBody>
      </p:sp>
      <p:sp>
        <p:nvSpPr>
          <p:cNvPr id="4" name="Нижний колонтитул 3">
            <a:extLst>
              <a:ext uri="{FF2B5EF4-FFF2-40B4-BE49-F238E27FC236}">
                <a16:creationId xmlns:a16="http://schemas.microsoft.com/office/drawing/2014/main" id="{45FC4E50-1A3B-4A45-AAD9-F4225B9678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5" name="Номер слайда 4">
            <a:extLst>
              <a:ext uri="{FF2B5EF4-FFF2-40B4-BE49-F238E27FC236}">
                <a16:creationId xmlns:a16="http://schemas.microsoft.com/office/drawing/2014/main" id="{65E8DDE5-3DF8-4815-A17B-4657188D774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defRPr>
            </a:lvl1pPr>
          </a:lstStyle>
          <a:p>
            <a:fld id="{5625909A-65E8-4423-8AF5-EC627F9E8F78}" type="slidenum">
              <a:rPr lang="uk-UA" altLang="uk-UA"/>
              <a:pPr/>
              <a:t>‹№›</a:t>
            </a:fld>
            <a:endParaRPr lang="uk-UA" altLang="uk-U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701C9AF-C353-4C11-98F7-E2461778DA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3" name="Дата 2">
            <a:extLst>
              <a:ext uri="{FF2B5EF4-FFF2-40B4-BE49-F238E27FC236}">
                <a16:creationId xmlns:a16="http://schemas.microsoft.com/office/drawing/2014/main" id="{FC0AB810-396A-48E8-B2A3-E69BC089703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8987" eaLnBrk="1" fontAlgn="auto" hangingPunct="1">
              <a:spcBef>
                <a:spcPts val="0"/>
              </a:spcBef>
              <a:spcAft>
                <a:spcPts val="0"/>
              </a:spcAft>
              <a:defRPr sz="1200">
                <a:solidFill>
                  <a:schemeClr val="tx2"/>
                </a:solidFill>
                <a:latin typeface="+mn-lt"/>
              </a:defRPr>
            </a:lvl1pPr>
          </a:lstStyle>
          <a:p>
            <a:pPr>
              <a:defRPr/>
            </a:pPr>
            <a:fld id="{57F82491-CCCF-4474-9318-F474E9A4DFD0}" type="datetimeFigureOut">
              <a:rPr lang="ru-RU"/>
              <a:pPr>
                <a:defRPr/>
              </a:pPr>
              <a:t>22.03.2023</a:t>
            </a:fld>
            <a:endParaRPr/>
          </a:p>
        </p:txBody>
      </p:sp>
      <p:sp>
        <p:nvSpPr>
          <p:cNvPr id="4" name="Образ слайда 3">
            <a:extLst>
              <a:ext uri="{FF2B5EF4-FFF2-40B4-BE49-F238E27FC236}">
                <a16:creationId xmlns:a16="http://schemas.microsoft.com/office/drawing/2014/main" id="{2AC7B5E4-1521-42CC-BF72-928CF2BE6B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Заметки 4">
            <a:extLst>
              <a:ext uri="{FF2B5EF4-FFF2-40B4-BE49-F238E27FC236}">
                <a16:creationId xmlns:a16="http://schemas.microsoft.com/office/drawing/2014/main" id="{DF15B15E-0762-40D6-BDEA-872FC0FCEF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Образец текста</a:t>
            </a:r>
          </a:p>
          <a:p>
            <a:pPr lvl="1"/>
            <a:r>
              <a:rPr noProof="0"/>
              <a:t>Второй уровень</a:t>
            </a:r>
          </a:p>
          <a:p>
            <a:pPr lvl="2"/>
            <a:r>
              <a:rPr noProof="0"/>
              <a:t>Третий уровень</a:t>
            </a:r>
          </a:p>
          <a:p>
            <a:pPr lvl="3"/>
            <a:r>
              <a:rPr noProof="0"/>
              <a:t>Четвертый уровень</a:t>
            </a:r>
          </a:p>
          <a:p>
            <a:pPr lvl="4"/>
            <a:r>
              <a:rPr noProof="0"/>
              <a:t>Пятый уровень</a:t>
            </a:r>
          </a:p>
        </p:txBody>
      </p:sp>
      <p:sp>
        <p:nvSpPr>
          <p:cNvPr id="6" name="Нижний колонтитул 5">
            <a:extLst>
              <a:ext uri="{FF2B5EF4-FFF2-40B4-BE49-F238E27FC236}">
                <a16:creationId xmlns:a16="http://schemas.microsoft.com/office/drawing/2014/main" id="{1FB544F1-227D-471B-9C77-FFA7AF6B893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7" name="Номер слайда 6">
            <a:extLst>
              <a:ext uri="{FF2B5EF4-FFF2-40B4-BE49-F238E27FC236}">
                <a16:creationId xmlns:a16="http://schemas.microsoft.com/office/drawing/2014/main" id="{44BE76A5-AED8-4EFC-BD4F-E408394E274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defRPr>
            </a:lvl1pPr>
          </a:lstStyle>
          <a:p>
            <a:fld id="{0F80CC02-8F84-4F21-ADA5-B8D7E64E4EEC}" type="slidenum">
              <a:rPr lang="uk-UA" altLang="uk-UA"/>
              <a:pPr/>
              <a:t>‹№›</a:t>
            </a:fld>
            <a:endParaRPr lang="uk-UA" altLang="uk-UA"/>
          </a:p>
        </p:txBody>
      </p:sp>
    </p:spTree>
  </p:cSld>
  <p:clrMap bg1="lt1" tx1="dk1" bg2="lt2" tx2="dk2" accent1="accent1" accent2="accent2" accent3="accent3" accent4="accent4" accent5="accent5" accent6="accent6" hlink="hlink" folHlink="folHlink"/>
  <p:hf hdr="0" ftr="0" dt="0"/>
  <p:notesStyle>
    <a:lvl1pPr algn="l" defTabSz="1217613" rtl="0" eaLnBrk="0" fontAlgn="base" hangingPunct="0">
      <a:spcBef>
        <a:spcPct val="30000"/>
      </a:spcBef>
      <a:spcAft>
        <a:spcPct val="0"/>
      </a:spcAft>
      <a:defRPr sz="1600" kern="1200">
        <a:solidFill>
          <a:schemeClr val="tx2"/>
        </a:solidFill>
        <a:latin typeface="+mn-lt"/>
        <a:ea typeface="+mn-ea"/>
        <a:cs typeface="+mn-cs"/>
      </a:defRPr>
    </a:lvl1pPr>
    <a:lvl2pPr marL="608013" algn="l" defTabSz="1217613" rtl="0" eaLnBrk="0" fontAlgn="base" hangingPunct="0">
      <a:spcBef>
        <a:spcPct val="30000"/>
      </a:spcBef>
      <a:spcAft>
        <a:spcPct val="0"/>
      </a:spcAft>
      <a:defRPr sz="1600" kern="1200">
        <a:solidFill>
          <a:schemeClr val="tx2"/>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2"/>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2"/>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a:extLst>
              <a:ext uri="{FF2B5EF4-FFF2-40B4-BE49-F238E27FC236}">
                <a16:creationId xmlns:a16="http://schemas.microsoft.com/office/drawing/2014/main" id="{C8DDF7CA-61D5-45E7-9BD4-31431DA4D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a:extLst>
              <a:ext uri="{FF2B5EF4-FFF2-40B4-BE49-F238E27FC236}">
                <a16:creationId xmlns:a16="http://schemas.microsoft.com/office/drawing/2014/main" id="{D6A70472-F2A2-4BEB-80C5-456EC24AE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a:p>
        </p:txBody>
      </p:sp>
      <p:sp>
        <p:nvSpPr>
          <p:cNvPr id="10244" name="Номер слайда 3">
            <a:extLst>
              <a:ext uri="{FF2B5EF4-FFF2-40B4-BE49-F238E27FC236}">
                <a16:creationId xmlns:a16="http://schemas.microsoft.com/office/drawing/2014/main" id="{045F8C0F-95E2-4784-BA1C-C74A567798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950" indent="-285750">
              <a:defRPr sz="2400">
                <a:solidFill>
                  <a:schemeClr val="tx1"/>
                </a:solidFill>
                <a:latin typeface="Century Gothic" panose="020B0502020202020204" pitchFamily="34" charset="0"/>
              </a:defRPr>
            </a:lvl2pPr>
            <a:lvl3pPr marL="1143000" indent="-228600">
              <a:defRPr sz="2400">
                <a:solidFill>
                  <a:schemeClr val="tx1"/>
                </a:solidFill>
                <a:latin typeface="Century Gothic" panose="020B0502020202020204" pitchFamily="34" charset="0"/>
              </a:defRPr>
            </a:lvl3pPr>
            <a:lvl4pPr marL="1600200" indent="-228600">
              <a:defRPr sz="2400">
                <a:solidFill>
                  <a:schemeClr val="tx1"/>
                </a:solidFill>
                <a:latin typeface="Century Gothic" panose="020B0502020202020204" pitchFamily="34" charset="0"/>
              </a:defRPr>
            </a:lvl4pPr>
            <a:lvl5pPr marL="2057400" indent="-228600">
              <a:defRPr sz="2400">
                <a:solidFill>
                  <a:schemeClr val="tx1"/>
                </a:solidFill>
                <a:latin typeface="Century Gothic" panose="020B0502020202020204" pitchFamily="34" charset="0"/>
              </a:defRPr>
            </a:lvl5pPr>
            <a:lvl6pPr marL="2514600" indent="-228600" defTabSz="1217613" eaLnBrk="0" fontAlgn="base" hangingPunct="0">
              <a:spcBef>
                <a:spcPct val="0"/>
              </a:spcBef>
              <a:spcAft>
                <a:spcPct val="0"/>
              </a:spcAft>
              <a:defRPr sz="2400">
                <a:solidFill>
                  <a:schemeClr val="tx1"/>
                </a:solidFill>
                <a:latin typeface="Century Gothic" panose="020B0502020202020204" pitchFamily="34" charset="0"/>
              </a:defRPr>
            </a:lvl6pPr>
            <a:lvl7pPr marL="2971800" indent="-228600" defTabSz="1217613" eaLnBrk="0" fontAlgn="base" hangingPunct="0">
              <a:spcBef>
                <a:spcPct val="0"/>
              </a:spcBef>
              <a:spcAft>
                <a:spcPct val="0"/>
              </a:spcAft>
              <a:defRPr sz="2400">
                <a:solidFill>
                  <a:schemeClr val="tx1"/>
                </a:solidFill>
                <a:latin typeface="Century Gothic" panose="020B0502020202020204" pitchFamily="34" charset="0"/>
              </a:defRPr>
            </a:lvl7pPr>
            <a:lvl8pPr marL="3429000" indent="-228600" defTabSz="1217613" eaLnBrk="0" fontAlgn="base" hangingPunct="0">
              <a:spcBef>
                <a:spcPct val="0"/>
              </a:spcBef>
              <a:spcAft>
                <a:spcPct val="0"/>
              </a:spcAft>
              <a:defRPr sz="2400">
                <a:solidFill>
                  <a:schemeClr val="tx1"/>
                </a:solidFill>
                <a:latin typeface="Century Gothic" panose="020B0502020202020204" pitchFamily="34" charset="0"/>
              </a:defRPr>
            </a:lvl8pPr>
            <a:lvl9pPr marL="3886200" indent="-228600" defTabSz="1217613" eaLnBrk="0" fontAlgn="base" hangingPunct="0">
              <a:spcBef>
                <a:spcPct val="0"/>
              </a:spcBef>
              <a:spcAft>
                <a:spcPct val="0"/>
              </a:spcAft>
              <a:defRPr sz="2400">
                <a:solidFill>
                  <a:schemeClr val="tx1"/>
                </a:solidFill>
                <a:latin typeface="Century Gothic" panose="020B0502020202020204" pitchFamily="34" charset="0"/>
              </a:defRPr>
            </a:lvl9pPr>
          </a:lstStyle>
          <a:p>
            <a:fld id="{25DB025B-6B13-4C3F-8778-B71DB6160A92}" type="slidenum">
              <a:rPr lang="uk-UA" altLang="uk-UA" sz="1200">
                <a:solidFill>
                  <a:schemeClr val="tx2"/>
                </a:solidFill>
              </a:rPr>
              <a:pPr/>
              <a:t>1</a:t>
            </a:fld>
            <a:endParaRPr lang="uk-UA" altLang="uk-UA" sz="1200">
              <a:solidFill>
                <a:schemeClr val="tx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a:extLst>
              <a:ext uri="{FF2B5EF4-FFF2-40B4-BE49-F238E27FC236}">
                <a16:creationId xmlns:a16="http://schemas.microsoft.com/office/drawing/2014/main" id="{7463D106-2612-44A8-9765-DEF7279F6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a:extLst>
              <a:ext uri="{FF2B5EF4-FFF2-40B4-BE49-F238E27FC236}">
                <a16:creationId xmlns:a16="http://schemas.microsoft.com/office/drawing/2014/main" id="{7E61AE22-3A16-4842-B17C-23901CCD0A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a:p>
        </p:txBody>
      </p:sp>
      <p:sp>
        <p:nvSpPr>
          <p:cNvPr id="14340" name="Номер слайда 3">
            <a:extLst>
              <a:ext uri="{FF2B5EF4-FFF2-40B4-BE49-F238E27FC236}">
                <a16:creationId xmlns:a16="http://schemas.microsoft.com/office/drawing/2014/main" id="{3A9615C9-3A35-4ABC-8028-4EC66227D7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950" indent="-285750">
              <a:defRPr sz="2400">
                <a:solidFill>
                  <a:schemeClr val="tx1"/>
                </a:solidFill>
                <a:latin typeface="Century Gothic" panose="020B0502020202020204" pitchFamily="34" charset="0"/>
              </a:defRPr>
            </a:lvl2pPr>
            <a:lvl3pPr marL="1143000" indent="-228600">
              <a:defRPr sz="2400">
                <a:solidFill>
                  <a:schemeClr val="tx1"/>
                </a:solidFill>
                <a:latin typeface="Century Gothic" panose="020B0502020202020204" pitchFamily="34" charset="0"/>
              </a:defRPr>
            </a:lvl3pPr>
            <a:lvl4pPr marL="1600200" indent="-228600">
              <a:defRPr sz="2400">
                <a:solidFill>
                  <a:schemeClr val="tx1"/>
                </a:solidFill>
                <a:latin typeface="Century Gothic" panose="020B0502020202020204" pitchFamily="34" charset="0"/>
              </a:defRPr>
            </a:lvl4pPr>
            <a:lvl5pPr marL="2057400" indent="-228600">
              <a:defRPr sz="2400">
                <a:solidFill>
                  <a:schemeClr val="tx1"/>
                </a:solidFill>
                <a:latin typeface="Century Gothic" panose="020B0502020202020204" pitchFamily="34" charset="0"/>
              </a:defRPr>
            </a:lvl5pPr>
            <a:lvl6pPr marL="2514600" indent="-228600" defTabSz="1217613" eaLnBrk="0" fontAlgn="base" hangingPunct="0">
              <a:spcBef>
                <a:spcPct val="0"/>
              </a:spcBef>
              <a:spcAft>
                <a:spcPct val="0"/>
              </a:spcAft>
              <a:defRPr sz="2400">
                <a:solidFill>
                  <a:schemeClr val="tx1"/>
                </a:solidFill>
                <a:latin typeface="Century Gothic" panose="020B0502020202020204" pitchFamily="34" charset="0"/>
              </a:defRPr>
            </a:lvl6pPr>
            <a:lvl7pPr marL="2971800" indent="-228600" defTabSz="1217613" eaLnBrk="0" fontAlgn="base" hangingPunct="0">
              <a:spcBef>
                <a:spcPct val="0"/>
              </a:spcBef>
              <a:spcAft>
                <a:spcPct val="0"/>
              </a:spcAft>
              <a:defRPr sz="2400">
                <a:solidFill>
                  <a:schemeClr val="tx1"/>
                </a:solidFill>
                <a:latin typeface="Century Gothic" panose="020B0502020202020204" pitchFamily="34" charset="0"/>
              </a:defRPr>
            </a:lvl7pPr>
            <a:lvl8pPr marL="3429000" indent="-228600" defTabSz="1217613" eaLnBrk="0" fontAlgn="base" hangingPunct="0">
              <a:spcBef>
                <a:spcPct val="0"/>
              </a:spcBef>
              <a:spcAft>
                <a:spcPct val="0"/>
              </a:spcAft>
              <a:defRPr sz="2400">
                <a:solidFill>
                  <a:schemeClr val="tx1"/>
                </a:solidFill>
                <a:latin typeface="Century Gothic" panose="020B0502020202020204" pitchFamily="34" charset="0"/>
              </a:defRPr>
            </a:lvl8pPr>
            <a:lvl9pPr marL="3886200" indent="-228600" defTabSz="1217613" eaLnBrk="0" fontAlgn="base" hangingPunct="0">
              <a:spcBef>
                <a:spcPct val="0"/>
              </a:spcBef>
              <a:spcAft>
                <a:spcPct val="0"/>
              </a:spcAft>
              <a:defRPr sz="2400">
                <a:solidFill>
                  <a:schemeClr val="tx1"/>
                </a:solidFill>
                <a:latin typeface="Century Gothic" panose="020B0502020202020204" pitchFamily="34" charset="0"/>
              </a:defRPr>
            </a:lvl9pPr>
          </a:lstStyle>
          <a:p>
            <a:fld id="{F1AB3FE9-B9A5-4AB4-AD8C-6D20B053B933}" type="slidenum">
              <a:rPr lang="uk-UA" altLang="uk-UA" sz="1200">
                <a:solidFill>
                  <a:schemeClr val="tx2"/>
                </a:solidFill>
              </a:rPr>
              <a:pPr/>
              <a:t>2</a:t>
            </a:fld>
            <a:endParaRPr lang="uk-UA" altLang="uk-UA" sz="1200">
              <a:solidFill>
                <a:schemeClr val="tx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a:extLst>
              <a:ext uri="{FF2B5EF4-FFF2-40B4-BE49-F238E27FC236}">
                <a16:creationId xmlns:a16="http://schemas.microsoft.com/office/drawing/2014/main" id="{AC317F31-4065-4D1D-B595-3D6A548476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a:extLst>
              <a:ext uri="{FF2B5EF4-FFF2-40B4-BE49-F238E27FC236}">
                <a16:creationId xmlns:a16="http://schemas.microsoft.com/office/drawing/2014/main" id="{C0827165-EBBD-4006-8CD2-D3BA4A90F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a:p>
        </p:txBody>
      </p:sp>
      <p:sp>
        <p:nvSpPr>
          <p:cNvPr id="12292" name="Номер слайда 3">
            <a:extLst>
              <a:ext uri="{FF2B5EF4-FFF2-40B4-BE49-F238E27FC236}">
                <a16:creationId xmlns:a16="http://schemas.microsoft.com/office/drawing/2014/main" id="{C20864EE-2CBB-4E44-B24E-084B400BFC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950" indent="-285750">
              <a:defRPr sz="2400">
                <a:solidFill>
                  <a:schemeClr val="tx1"/>
                </a:solidFill>
                <a:latin typeface="Century Gothic" panose="020B0502020202020204" pitchFamily="34" charset="0"/>
              </a:defRPr>
            </a:lvl2pPr>
            <a:lvl3pPr marL="1143000" indent="-228600">
              <a:defRPr sz="2400">
                <a:solidFill>
                  <a:schemeClr val="tx1"/>
                </a:solidFill>
                <a:latin typeface="Century Gothic" panose="020B0502020202020204" pitchFamily="34" charset="0"/>
              </a:defRPr>
            </a:lvl3pPr>
            <a:lvl4pPr marL="1600200" indent="-228600">
              <a:defRPr sz="2400">
                <a:solidFill>
                  <a:schemeClr val="tx1"/>
                </a:solidFill>
                <a:latin typeface="Century Gothic" panose="020B0502020202020204" pitchFamily="34" charset="0"/>
              </a:defRPr>
            </a:lvl4pPr>
            <a:lvl5pPr marL="2057400" indent="-228600">
              <a:defRPr sz="2400">
                <a:solidFill>
                  <a:schemeClr val="tx1"/>
                </a:solidFill>
                <a:latin typeface="Century Gothic" panose="020B0502020202020204" pitchFamily="34" charset="0"/>
              </a:defRPr>
            </a:lvl5pPr>
            <a:lvl6pPr marL="2514600" indent="-228600" defTabSz="1217613" eaLnBrk="0" fontAlgn="base" hangingPunct="0">
              <a:spcBef>
                <a:spcPct val="0"/>
              </a:spcBef>
              <a:spcAft>
                <a:spcPct val="0"/>
              </a:spcAft>
              <a:defRPr sz="2400">
                <a:solidFill>
                  <a:schemeClr val="tx1"/>
                </a:solidFill>
                <a:latin typeface="Century Gothic" panose="020B0502020202020204" pitchFamily="34" charset="0"/>
              </a:defRPr>
            </a:lvl6pPr>
            <a:lvl7pPr marL="2971800" indent="-228600" defTabSz="1217613" eaLnBrk="0" fontAlgn="base" hangingPunct="0">
              <a:spcBef>
                <a:spcPct val="0"/>
              </a:spcBef>
              <a:spcAft>
                <a:spcPct val="0"/>
              </a:spcAft>
              <a:defRPr sz="2400">
                <a:solidFill>
                  <a:schemeClr val="tx1"/>
                </a:solidFill>
                <a:latin typeface="Century Gothic" panose="020B0502020202020204" pitchFamily="34" charset="0"/>
              </a:defRPr>
            </a:lvl7pPr>
            <a:lvl8pPr marL="3429000" indent="-228600" defTabSz="1217613" eaLnBrk="0" fontAlgn="base" hangingPunct="0">
              <a:spcBef>
                <a:spcPct val="0"/>
              </a:spcBef>
              <a:spcAft>
                <a:spcPct val="0"/>
              </a:spcAft>
              <a:defRPr sz="2400">
                <a:solidFill>
                  <a:schemeClr val="tx1"/>
                </a:solidFill>
                <a:latin typeface="Century Gothic" panose="020B0502020202020204" pitchFamily="34" charset="0"/>
              </a:defRPr>
            </a:lvl8pPr>
            <a:lvl9pPr marL="3886200" indent="-228600" defTabSz="1217613" eaLnBrk="0" fontAlgn="base" hangingPunct="0">
              <a:spcBef>
                <a:spcPct val="0"/>
              </a:spcBef>
              <a:spcAft>
                <a:spcPct val="0"/>
              </a:spcAft>
              <a:defRPr sz="2400">
                <a:solidFill>
                  <a:schemeClr val="tx1"/>
                </a:solidFill>
                <a:latin typeface="Century Gothic" panose="020B0502020202020204" pitchFamily="34" charset="0"/>
              </a:defRPr>
            </a:lvl9pPr>
          </a:lstStyle>
          <a:p>
            <a:fld id="{A17BCC4C-5826-4FAA-B35D-CE1D16AF42B3}" type="slidenum">
              <a:rPr lang="uk-UA" altLang="uk-UA" sz="1200">
                <a:solidFill>
                  <a:schemeClr val="tx2"/>
                </a:solidFill>
              </a:rPr>
              <a:pPr/>
              <a:t>3</a:t>
            </a:fld>
            <a:endParaRPr lang="uk-UA" altLang="uk-UA" sz="1200">
              <a:solidFill>
                <a:schemeClr val="tx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4"/>
            <a:ext cx="5257800" cy="3298825"/>
          </a:xfrm>
        </p:spPr>
        <p:txBody>
          <a:bodyPr>
            <a:normAutofit/>
          </a:bodyPr>
          <a:lstStyle>
            <a:lvl1pPr>
              <a:lnSpc>
                <a:spcPct val="90000"/>
              </a:lnSpc>
              <a:defRPr sz="4050" cap="none" baseline="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3505200" y="4927600"/>
            <a:ext cx="5257800" cy="1244600"/>
          </a:xfrm>
        </p:spPr>
        <p:txBody>
          <a:bodyPr/>
          <a:lstStyle>
            <a:lvl1pPr marL="0" indent="0" algn="l">
              <a:spcBef>
                <a:spcPts val="0"/>
              </a:spcBef>
              <a:buNone/>
              <a:defRPr sz="2100" b="0">
                <a:solidFill>
                  <a:schemeClr val="tx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ru-RU" noProof="0"/>
              <a:t>Образец подзаголовка</a:t>
            </a:r>
            <a:endParaRPr lang="ru-RU" noProof="0" dirty="0"/>
          </a:p>
        </p:txBody>
      </p:sp>
    </p:spTree>
    <p:extLst>
      <p:ext uri="{BB962C8B-B14F-4D97-AF65-F5344CB8AC3E}">
        <p14:creationId xmlns:p14="http://schemas.microsoft.com/office/powerpoint/2010/main" val="413249270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a:extLst>
              <a:ext uri="{FF2B5EF4-FFF2-40B4-BE49-F238E27FC236}">
                <a16:creationId xmlns:a16="http://schemas.microsoft.com/office/drawing/2014/main" id="{76CFA7EC-2648-4551-B3AA-0259023985A5}"/>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2E8B106F-FD99-4EA4-B0EB-7D2780F24B2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25DD843-1DE8-421E-B902-476D843DB127}"/>
              </a:ext>
            </a:extLst>
          </p:cNvPr>
          <p:cNvSpPr>
            <a:spLocks noGrp="1"/>
          </p:cNvSpPr>
          <p:nvPr>
            <p:ph type="sldNum" sz="quarter" idx="12"/>
          </p:nvPr>
        </p:nvSpPr>
        <p:spPr/>
        <p:txBody>
          <a:bodyPr/>
          <a:lstStyle>
            <a:lvl1pPr>
              <a:defRPr/>
            </a:lvl1pPr>
          </a:lstStyle>
          <a:p>
            <a:fld id="{9591E818-0BFA-4AA8-B96E-C331BC2EECD1}" type="slidenum">
              <a:rPr lang="ru-RU" altLang="uk-UA"/>
              <a:pPr/>
              <a:t>‹№›</a:t>
            </a:fld>
            <a:endParaRPr lang="ru-RU" altLang="uk-UA"/>
          </a:p>
        </p:txBody>
      </p:sp>
    </p:spTree>
    <p:extLst>
      <p:ext uri="{BB962C8B-B14F-4D97-AF65-F5344CB8AC3E}">
        <p14:creationId xmlns:p14="http://schemas.microsoft.com/office/powerpoint/2010/main" val="17975193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7391400" y="274641"/>
            <a:ext cx="1066800" cy="5897561"/>
          </a:xfrm>
        </p:spPr>
        <p:txBody>
          <a:bodyPr vert="eaVert"/>
          <a:lstStyle/>
          <a:p>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838200" y="274641"/>
            <a:ext cx="6400800" cy="5897561"/>
          </a:xfrm>
        </p:spPr>
        <p:txBody>
          <a:bodyPr vert="eaVert"/>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a:extLst>
              <a:ext uri="{FF2B5EF4-FFF2-40B4-BE49-F238E27FC236}">
                <a16:creationId xmlns:a16="http://schemas.microsoft.com/office/drawing/2014/main" id="{E129192B-8E5A-4A71-A248-8CAC7A4240C0}"/>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DC53C77B-B2C8-4B52-9B42-98E41D554D0B}"/>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AC60D62E-1D6B-47B3-84B4-E1C9434D26D6}"/>
              </a:ext>
            </a:extLst>
          </p:cNvPr>
          <p:cNvSpPr>
            <a:spLocks noGrp="1"/>
          </p:cNvSpPr>
          <p:nvPr>
            <p:ph type="sldNum" sz="quarter" idx="12"/>
          </p:nvPr>
        </p:nvSpPr>
        <p:spPr/>
        <p:txBody>
          <a:bodyPr/>
          <a:lstStyle>
            <a:lvl1pPr>
              <a:defRPr/>
            </a:lvl1pPr>
          </a:lstStyle>
          <a:p>
            <a:fld id="{F291E837-D7B2-47CE-A174-D424D5F55B44}" type="slidenum">
              <a:rPr lang="ru-RU" altLang="uk-UA"/>
              <a:pPr/>
              <a:t>‹№›</a:t>
            </a:fld>
            <a:endParaRPr lang="ru-RU" altLang="uk-UA"/>
          </a:p>
        </p:txBody>
      </p:sp>
    </p:spTree>
    <p:extLst>
      <p:ext uri="{BB962C8B-B14F-4D97-AF65-F5344CB8AC3E}">
        <p14:creationId xmlns:p14="http://schemas.microsoft.com/office/powerpoint/2010/main" val="300957797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a:extLst>
              <a:ext uri="{FF2B5EF4-FFF2-40B4-BE49-F238E27FC236}">
                <a16:creationId xmlns:a16="http://schemas.microsoft.com/office/drawing/2014/main" id="{041893E2-8147-4C36-BEE7-425A5E560793}"/>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DD284131-C00B-4AAE-8C68-E9DA3D27B1C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C5A26EF-E663-4D03-9F09-946198AF2863}"/>
              </a:ext>
            </a:extLst>
          </p:cNvPr>
          <p:cNvSpPr>
            <a:spLocks noGrp="1"/>
          </p:cNvSpPr>
          <p:nvPr>
            <p:ph type="sldNum" sz="quarter" idx="12"/>
          </p:nvPr>
        </p:nvSpPr>
        <p:spPr/>
        <p:txBody>
          <a:bodyPr/>
          <a:lstStyle>
            <a:lvl1pPr>
              <a:defRPr/>
            </a:lvl1pPr>
          </a:lstStyle>
          <a:p>
            <a:fld id="{94CD5A91-D936-452C-BA23-A39DF00E7436}" type="slidenum">
              <a:rPr lang="ru-RU" altLang="uk-UA"/>
              <a:pPr/>
              <a:t>‹№›</a:t>
            </a:fld>
            <a:endParaRPr lang="ru-RU" altLang="uk-UA"/>
          </a:p>
        </p:txBody>
      </p:sp>
    </p:spTree>
    <p:extLst>
      <p:ext uri="{BB962C8B-B14F-4D97-AF65-F5344CB8AC3E}">
        <p14:creationId xmlns:p14="http://schemas.microsoft.com/office/powerpoint/2010/main" val="30709758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anchor="t">
            <a:normAutofit/>
          </a:bodyPr>
          <a:lstStyle>
            <a:lvl1pPr algn="l">
              <a:defRPr sz="4050" b="0" cap="none" baseline="0"/>
            </a:lvl1pPr>
          </a:lstStyle>
          <a:p>
            <a:r>
              <a:rPr lang="ru-RU" noProof="0"/>
              <a:t>Образец заголовка</a:t>
            </a:r>
            <a:endParaRPr lang="ru-RU" noProof="0" dirty="0"/>
          </a:p>
        </p:txBody>
      </p:sp>
      <p:sp>
        <p:nvSpPr>
          <p:cNvPr id="3" name="Текст 2"/>
          <p:cNvSpPr>
            <a:spLocks noGrp="1"/>
          </p:cNvSpPr>
          <p:nvPr>
            <p:ph type="body" idx="1"/>
          </p:nvPr>
        </p:nvSpPr>
        <p:spPr>
          <a:xfrm>
            <a:off x="609600" y="3124201"/>
            <a:ext cx="5257800" cy="1296987"/>
          </a:xfrm>
        </p:spPr>
        <p:txBody>
          <a:bodyPr anchor="b"/>
          <a:lstStyle>
            <a:lvl1pPr marL="0" indent="0">
              <a:spcBef>
                <a:spcPts val="0"/>
              </a:spcBef>
              <a:buNone/>
              <a:defRPr sz="2100">
                <a:solidFill>
                  <a:schemeClr val="tx1"/>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ru-RU" noProof="0"/>
              <a:t>Образец текста</a:t>
            </a:r>
          </a:p>
        </p:txBody>
      </p:sp>
    </p:spTree>
    <p:extLst>
      <p:ext uri="{BB962C8B-B14F-4D97-AF65-F5344CB8AC3E}">
        <p14:creationId xmlns:p14="http://schemas.microsoft.com/office/powerpoint/2010/main" val="266704956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Объект 2"/>
          <p:cNvSpPr>
            <a:spLocks noGrp="1"/>
          </p:cNvSpPr>
          <p:nvPr>
            <p:ph sz="half" idx="1"/>
          </p:nvPr>
        </p:nvSpPr>
        <p:spPr>
          <a:xfrm>
            <a:off x="838200" y="1701800"/>
            <a:ext cx="3733800" cy="4470400"/>
          </a:xfrm>
        </p:spPr>
        <p:txBody>
          <a:bodyPr/>
          <a:lstStyle>
            <a:lvl1pPr>
              <a:defRPr sz="1800"/>
            </a:lvl1pPr>
            <a:lvl2pPr>
              <a:defRPr sz="1500"/>
            </a:lvl2pPr>
            <a:lvl3pPr>
              <a:defRPr sz="1350"/>
            </a:lvl3pPr>
            <a:lvl4pPr>
              <a:defRPr sz="1350"/>
            </a:lvl4pPr>
            <a:lvl5pPr marL="1508496">
              <a:defRPr sz="1350"/>
            </a:lvl5pPr>
            <a:lvl6pPr marL="1508496">
              <a:defRPr sz="1350"/>
            </a:lvl6pPr>
            <a:lvl7pPr marL="1508496">
              <a:defRPr sz="1350"/>
            </a:lvl7pPr>
            <a:lvl8pPr marL="1508496">
              <a:defRPr sz="1350"/>
            </a:lvl8pPr>
            <a:lvl9pPr marL="1508496">
              <a:defRPr sz="135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Объект 3"/>
          <p:cNvSpPr>
            <a:spLocks noGrp="1"/>
          </p:cNvSpPr>
          <p:nvPr>
            <p:ph sz="half" idx="2"/>
          </p:nvPr>
        </p:nvSpPr>
        <p:spPr>
          <a:xfrm>
            <a:off x="4724400" y="1701800"/>
            <a:ext cx="3733800" cy="4470400"/>
          </a:xfrm>
        </p:spPr>
        <p:txBody>
          <a:bodyPr/>
          <a:lstStyle>
            <a:lvl1pPr>
              <a:defRPr sz="1800"/>
            </a:lvl1pPr>
            <a:lvl2pPr>
              <a:defRPr sz="1500"/>
            </a:lvl2pPr>
            <a:lvl3pPr>
              <a:defRPr sz="1350"/>
            </a:lvl3pPr>
            <a:lvl4pPr>
              <a:defRPr sz="1350"/>
            </a:lvl4pPr>
            <a:lvl5pPr marL="1508496">
              <a:defRPr sz="1350"/>
            </a:lvl5pPr>
            <a:lvl6pPr marL="1508496">
              <a:defRPr sz="1350"/>
            </a:lvl6pPr>
            <a:lvl7pPr marL="1508496">
              <a:defRPr sz="1350"/>
            </a:lvl7pPr>
            <a:lvl8pPr marL="1508496">
              <a:defRPr sz="1350"/>
            </a:lvl8pPr>
            <a:lvl9pPr marL="1508496">
              <a:defRPr sz="135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5" name="Дата 3">
            <a:extLst>
              <a:ext uri="{FF2B5EF4-FFF2-40B4-BE49-F238E27FC236}">
                <a16:creationId xmlns:a16="http://schemas.microsoft.com/office/drawing/2014/main" id="{39899A73-08DC-4E4A-B545-4656FF291B7B}"/>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A93E946A-6CE8-44AA-9892-0614DE4CA16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81360A2-D63F-4A8A-A350-171C28D08FBF}"/>
              </a:ext>
            </a:extLst>
          </p:cNvPr>
          <p:cNvSpPr>
            <a:spLocks noGrp="1"/>
          </p:cNvSpPr>
          <p:nvPr>
            <p:ph type="sldNum" sz="quarter" idx="12"/>
          </p:nvPr>
        </p:nvSpPr>
        <p:spPr/>
        <p:txBody>
          <a:bodyPr/>
          <a:lstStyle>
            <a:lvl1pPr>
              <a:defRPr/>
            </a:lvl1pPr>
          </a:lstStyle>
          <a:p>
            <a:fld id="{1E462814-2B36-48F4-B4E0-021174CB8C10}" type="slidenum">
              <a:rPr lang="ru-RU" altLang="uk-UA"/>
              <a:pPr/>
              <a:t>‹№›</a:t>
            </a:fld>
            <a:endParaRPr lang="ru-RU" altLang="uk-UA"/>
          </a:p>
        </p:txBody>
      </p:sp>
    </p:spTree>
    <p:extLst>
      <p:ext uri="{BB962C8B-B14F-4D97-AF65-F5344CB8AC3E}">
        <p14:creationId xmlns:p14="http://schemas.microsoft.com/office/powerpoint/2010/main" val="375394487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endParaRPr lang="ru-RU" noProof="0" dirty="0"/>
          </a:p>
        </p:txBody>
      </p:sp>
      <p:sp>
        <p:nvSpPr>
          <p:cNvPr id="3" name="Текст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ru-RU" noProof="0"/>
              <a:t>Образец текста</a:t>
            </a:r>
          </a:p>
        </p:txBody>
      </p:sp>
      <p:sp>
        <p:nvSpPr>
          <p:cNvPr id="4" name="Объект 3"/>
          <p:cNvSpPr>
            <a:spLocks noGrp="1"/>
          </p:cNvSpPr>
          <p:nvPr>
            <p:ph sz="half" idx="2"/>
          </p:nvPr>
        </p:nvSpPr>
        <p:spPr>
          <a:xfrm>
            <a:off x="838200" y="2209800"/>
            <a:ext cx="3733800" cy="3962400"/>
          </a:xfrm>
        </p:spPr>
        <p:txBody>
          <a:bodyPr/>
          <a:lstStyle>
            <a:lvl1pPr>
              <a:defRPr sz="1500"/>
            </a:lvl1pPr>
            <a:lvl2pPr>
              <a:defRPr sz="1350"/>
            </a:lvl2pPr>
            <a:lvl3pPr>
              <a:defRPr sz="1350"/>
            </a:lvl3pPr>
            <a:lvl4pPr>
              <a:defRPr sz="1350"/>
            </a:lvl4pPr>
            <a:lvl5pPr marL="1508496">
              <a:defRPr sz="1350"/>
            </a:lvl5pPr>
            <a:lvl6pPr marL="1508496">
              <a:defRPr sz="1350"/>
            </a:lvl6pPr>
            <a:lvl7pPr marL="1508496">
              <a:defRPr sz="1350"/>
            </a:lvl7pPr>
            <a:lvl8pPr marL="1508496">
              <a:defRPr sz="1350"/>
            </a:lvl8pPr>
            <a:lvl9pPr marL="1508496">
              <a:defRPr sz="135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5" name="Текст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ru-RU" noProof="0"/>
              <a:t>Образец текста</a:t>
            </a:r>
          </a:p>
        </p:txBody>
      </p:sp>
      <p:sp>
        <p:nvSpPr>
          <p:cNvPr id="6" name="Объект 5"/>
          <p:cNvSpPr>
            <a:spLocks noGrp="1"/>
          </p:cNvSpPr>
          <p:nvPr>
            <p:ph sz="quarter" idx="4"/>
          </p:nvPr>
        </p:nvSpPr>
        <p:spPr>
          <a:xfrm>
            <a:off x="4724400" y="2209800"/>
            <a:ext cx="3733800" cy="3962400"/>
          </a:xfrm>
        </p:spPr>
        <p:txBody>
          <a:bodyPr/>
          <a:lstStyle>
            <a:lvl1pPr>
              <a:defRPr sz="1500"/>
            </a:lvl1pPr>
            <a:lvl2pPr>
              <a:defRPr sz="1350"/>
            </a:lvl2pPr>
            <a:lvl3pPr>
              <a:defRPr sz="1350"/>
            </a:lvl3pPr>
            <a:lvl4pPr>
              <a:defRPr sz="1350"/>
            </a:lvl4pPr>
            <a:lvl5pPr marL="1508496">
              <a:defRPr sz="1350"/>
            </a:lvl5pPr>
            <a:lvl6pPr marL="1508496">
              <a:defRPr sz="1350"/>
            </a:lvl6pPr>
            <a:lvl7pPr marL="1508496">
              <a:defRPr sz="1350"/>
            </a:lvl7pPr>
            <a:lvl8pPr marL="1508496">
              <a:defRPr sz="1350"/>
            </a:lvl8pPr>
            <a:lvl9pPr marL="1508496">
              <a:defRPr sz="135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7" name="Дата 3">
            <a:extLst>
              <a:ext uri="{FF2B5EF4-FFF2-40B4-BE49-F238E27FC236}">
                <a16:creationId xmlns:a16="http://schemas.microsoft.com/office/drawing/2014/main" id="{D0BEAEDA-89A0-45F6-BD57-4700B389A446}"/>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4">
            <a:extLst>
              <a:ext uri="{FF2B5EF4-FFF2-40B4-BE49-F238E27FC236}">
                <a16:creationId xmlns:a16="http://schemas.microsoft.com/office/drawing/2014/main" id="{16F0595F-AE55-4CD5-A6B0-2506B3AD10F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9EE269AB-C5E4-4C43-95B6-3091B3562977}"/>
              </a:ext>
            </a:extLst>
          </p:cNvPr>
          <p:cNvSpPr>
            <a:spLocks noGrp="1"/>
          </p:cNvSpPr>
          <p:nvPr>
            <p:ph type="sldNum" sz="quarter" idx="12"/>
          </p:nvPr>
        </p:nvSpPr>
        <p:spPr/>
        <p:txBody>
          <a:bodyPr/>
          <a:lstStyle>
            <a:lvl1pPr>
              <a:defRPr/>
            </a:lvl1pPr>
          </a:lstStyle>
          <a:p>
            <a:fld id="{3BA0670C-A2A8-4337-9705-AF58D2745631}" type="slidenum">
              <a:rPr lang="ru-RU" altLang="uk-UA"/>
              <a:pPr/>
              <a:t>‹№›</a:t>
            </a:fld>
            <a:endParaRPr lang="ru-RU" altLang="uk-UA"/>
          </a:p>
        </p:txBody>
      </p:sp>
    </p:spTree>
    <p:extLst>
      <p:ext uri="{BB962C8B-B14F-4D97-AF65-F5344CB8AC3E}">
        <p14:creationId xmlns:p14="http://schemas.microsoft.com/office/powerpoint/2010/main" val="27139736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Дата 3">
            <a:extLst>
              <a:ext uri="{FF2B5EF4-FFF2-40B4-BE49-F238E27FC236}">
                <a16:creationId xmlns:a16="http://schemas.microsoft.com/office/drawing/2014/main" id="{6E7305CD-8FC8-41F4-822E-6E3BE8CCD694}"/>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4">
            <a:extLst>
              <a:ext uri="{FF2B5EF4-FFF2-40B4-BE49-F238E27FC236}">
                <a16:creationId xmlns:a16="http://schemas.microsoft.com/office/drawing/2014/main" id="{CDBF8E71-5B96-4768-9EC8-8028AF8963F2}"/>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BA484FCE-D2FF-495B-8A3C-F1DF3FC24921}"/>
              </a:ext>
            </a:extLst>
          </p:cNvPr>
          <p:cNvSpPr>
            <a:spLocks noGrp="1"/>
          </p:cNvSpPr>
          <p:nvPr>
            <p:ph type="sldNum" sz="quarter" idx="12"/>
          </p:nvPr>
        </p:nvSpPr>
        <p:spPr/>
        <p:txBody>
          <a:bodyPr/>
          <a:lstStyle>
            <a:lvl1pPr>
              <a:defRPr/>
            </a:lvl1pPr>
          </a:lstStyle>
          <a:p>
            <a:fld id="{07D6C289-CEFF-432B-ACDC-179AD8F7E532}" type="slidenum">
              <a:rPr lang="ru-RU" altLang="uk-UA"/>
              <a:pPr/>
              <a:t>‹№›</a:t>
            </a:fld>
            <a:endParaRPr lang="ru-RU" altLang="uk-UA"/>
          </a:p>
        </p:txBody>
      </p:sp>
    </p:spTree>
    <p:extLst>
      <p:ext uri="{BB962C8B-B14F-4D97-AF65-F5344CB8AC3E}">
        <p14:creationId xmlns:p14="http://schemas.microsoft.com/office/powerpoint/2010/main" val="30336445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CB92E6-6439-4F56-86AA-2640A632D174}"/>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2">
            <a:extLst>
              <a:ext uri="{FF2B5EF4-FFF2-40B4-BE49-F238E27FC236}">
                <a16:creationId xmlns:a16="http://schemas.microsoft.com/office/drawing/2014/main" id="{BB8B5F3C-ED98-4ABA-88E0-97031A86528A}"/>
              </a:ext>
            </a:extLst>
          </p:cNvPr>
          <p:cNvSpPr>
            <a:spLocks noGrp="1"/>
          </p:cNvSpPr>
          <p:nvPr>
            <p:ph type="ftr" sz="quarter" idx="11"/>
          </p:nvPr>
        </p:nvSpPr>
        <p:spPr/>
        <p:txBody>
          <a:bodyPr/>
          <a:lstStyle>
            <a:lvl1pPr>
              <a:defRPr/>
            </a:lvl1pPr>
          </a:lstStyle>
          <a:p>
            <a:pPr>
              <a:defRPr/>
            </a:pPr>
            <a:endParaRPr lang="ru-RU"/>
          </a:p>
        </p:txBody>
      </p:sp>
      <p:sp>
        <p:nvSpPr>
          <p:cNvPr id="4" name="Номер слайда 3">
            <a:extLst>
              <a:ext uri="{FF2B5EF4-FFF2-40B4-BE49-F238E27FC236}">
                <a16:creationId xmlns:a16="http://schemas.microsoft.com/office/drawing/2014/main" id="{BA80ED13-0CAB-4F25-9707-8C66519A36E7}"/>
              </a:ext>
            </a:extLst>
          </p:cNvPr>
          <p:cNvSpPr>
            <a:spLocks noGrp="1"/>
          </p:cNvSpPr>
          <p:nvPr>
            <p:ph type="sldNum" sz="quarter" idx="12"/>
          </p:nvPr>
        </p:nvSpPr>
        <p:spPr/>
        <p:txBody>
          <a:bodyPr/>
          <a:lstStyle>
            <a:lvl1pPr>
              <a:defRPr/>
            </a:lvl1pPr>
          </a:lstStyle>
          <a:p>
            <a:fld id="{F5CA1040-05E5-4437-BC50-3D861910E56B}" type="slidenum">
              <a:rPr lang="ru-RU" altLang="uk-UA"/>
              <a:pPr/>
              <a:t>‹№›</a:t>
            </a:fld>
            <a:endParaRPr lang="ru-RU" altLang="uk-UA"/>
          </a:p>
        </p:txBody>
      </p:sp>
    </p:spTree>
    <p:extLst>
      <p:ext uri="{BB962C8B-B14F-4D97-AF65-F5344CB8AC3E}">
        <p14:creationId xmlns:p14="http://schemas.microsoft.com/office/powerpoint/2010/main" val="3368474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a:extLst>
              <a:ext uri="{FF2B5EF4-FFF2-40B4-BE49-F238E27FC236}">
                <a16:creationId xmlns:a16="http://schemas.microsoft.com/office/drawing/2014/main" id="{8B7A037F-F55C-49A2-BA69-E73B18C9A746}"/>
              </a:ext>
            </a:extLst>
          </p:cNvPr>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1218987" eaLnBrk="1" fontAlgn="auto" hangingPunct="1">
              <a:spcBef>
                <a:spcPts val="0"/>
              </a:spcBef>
              <a:spcAft>
                <a:spcPts val="0"/>
              </a:spcAft>
              <a:defRPr/>
            </a:pPr>
            <a:endParaRPr lang="ru-RU" sz="1800" dirty="0"/>
          </a:p>
        </p:txBody>
      </p:sp>
      <p:sp>
        <p:nvSpPr>
          <p:cNvPr id="2" name="Заголовок 1"/>
          <p:cNvSpPr>
            <a:spLocks noGrp="1"/>
          </p:cNvSpPr>
          <p:nvPr>
            <p:ph type="title"/>
          </p:nvPr>
        </p:nvSpPr>
        <p:spPr>
          <a:xfrm>
            <a:off x="228601" y="1701800"/>
            <a:ext cx="2514600" cy="2844800"/>
          </a:xfrm>
        </p:spPr>
        <p:txBody>
          <a:bodyPr>
            <a:normAutofit/>
          </a:bodyPr>
          <a:lstStyle>
            <a:lvl1pPr algn="l">
              <a:defRPr sz="1500" b="1"/>
            </a:lvl1pPr>
          </a:lstStyle>
          <a:p>
            <a:r>
              <a:rPr lang="ru-RU" noProof="0"/>
              <a:t>Образец заголовка</a:t>
            </a:r>
            <a:endParaRPr lang="ru-RU" noProof="0" dirty="0"/>
          </a:p>
        </p:txBody>
      </p:sp>
      <p:sp>
        <p:nvSpPr>
          <p:cNvPr id="3" name="Объект 2"/>
          <p:cNvSpPr>
            <a:spLocks noGrp="1"/>
          </p:cNvSpPr>
          <p:nvPr>
            <p:ph idx="1"/>
          </p:nvPr>
        </p:nvSpPr>
        <p:spPr>
          <a:xfrm>
            <a:off x="3352800" y="482600"/>
            <a:ext cx="5105400" cy="5892800"/>
          </a:xfrm>
        </p:spPr>
        <p:txBody>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Текст 3"/>
          <p:cNvSpPr>
            <a:spLocks noGrp="1"/>
          </p:cNvSpPr>
          <p:nvPr>
            <p:ph type="body" sz="half" idx="2"/>
          </p:nvPr>
        </p:nvSpPr>
        <p:spPr>
          <a:xfrm>
            <a:off x="228601" y="4648200"/>
            <a:ext cx="2514600" cy="1727200"/>
          </a:xfrm>
        </p:spPr>
        <p:txBody>
          <a:bodyPr/>
          <a:lstStyle>
            <a:lvl1pPr marL="0" indent="0">
              <a:spcBef>
                <a:spcPts val="900"/>
              </a:spcBef>
              <a:buNone/>
              <a:defRPr sz="1200"/>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ru-RU" noProof="0"/>
              <a:t>Образец текста</a:t>
            </a:r>
          </a:p>
        </p:txBody>
      </p:sp>
      <p:sp>
        <p:nvSpPr>
          <p:cNvPr id="6" name="Дата 4">
            <a:extLst>
              <a:ext uri="{FF2B5EF4-FFF2-40B4-BE49-F238E27FC236}">
                <a16:creationId xmlns:a16="http://schemas.microsoft.com/office/drawing/2014/main" id="{C0726321-A254-4080-BDC1-CFDAB30D5324}"/>
              </a:ext>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5">
            <a:extLst>
              <a:ext uri="{FF2B5EF4-FFF2-40B4-BE49-F238E27FC236}">
                <a16:creationId xmlns:a16="http://schemas.microsoft.com/office/drawing/2014/main" id="{8113673B-9FEA-4F0E-B938-850ECB40E74E}"/>
              </a:ext>
            </a:extLst>
          </p:cNvPr>
          <p:cNvSpPr>
            <a:spLocks noGrp="1"/>
          </p:cNvSpPr>
          <p:nvPr>
            <p:ph type="ftr" sz="quarter" idx="11"/>
          </p:nvPr>
        </p:nvSpPr>
        <p:spPr/>
        <p:txBody>
          <a:bodyPr/>
          <a:lstStyle>
            <a:lvl1pPr>
              <a:defRPr/>
            </a:lvl1pPr>
          </a:lstStyle>
          <a:p>
            <a:pPr>
              <a:defRPr/>
            </a:pPr>
            <a:endParaRPr lang="ru-RU"/>
          </a:p>
        </p:txBody>
      </p:sp>
      <p:sp>
        <p:nvSpPr>
          <p:cNvPr id="8" name="Номер слайда 6">
            <a:extLst>
              <a:ext uri="{FF2B5EF4-FFF2-40B4-BE49-F238E27FC236}">
                <a16:creationId xmlns:a16="http://schemas.microsoft.com/office/drawing/2014/main" id="{291CE61C-8883-4A79-8F74-05D94567F3C2}"/>
              </a:ext>
            </a:extLst>
          </p:cNvPr>
          <p:cNvSpPr>
            <a:spLocks noGrp="1"/>
          </p:cNvSpPr>
          <p:nvPr>
            <p:ph type="sldNum" sz="quarter" idx="12"/>
          </p:nvPr>
        </p:nvSpPr>
        <p:spPr/>
        <p:txBody>
          <a:bodyPr/>
          <a:lstStyle>
            <a:lvl1pPr>
              <a:defRPr/>
            </a:lvl1pPr>
          </a:lstStyle>
          <a:p>
            <a:fld id="{698C7DB1-6D8B-4866-B076-10B94D40FA6F}" type="slidenum">
              <a:rPr lang="ru-RU" altLang="uk-UA"/>
              <a:pPr/>
              <a:t>‹№›</a:t>
            </a:fld>
            <a:endParaRPr lang="ru-RU" altLang="uk-UA"/>
          </a:p>
        </p:txBody>
      </p:sp>
    </p:spTree>
    <p:extLst>
      <p:ext uri="{BB962C8B-B14F-4D97-AF65-F5344CB8AC3E}">
        <p14:creationId xmlns:p14="http://schemas.microsoft.com/office/powerpoint/2010/main" val="264230943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a:extLst>
              <a:ext uri="{FF2B5EF4-FFF2-40B4-BE49-F238E27FC236}">
                <a16:creationId xmlns:a16="http://schemas.microsoft.com/office/drawing/2014/main" id="{4D22E06B-C62A-4497-80DF-DC9B2E96D682}"/>
              </a:ext>
            </a:extLst>
          </p:cNvPr>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1218987" eaLnBrk="1" fontAlgn="auto" hangingPunct="1">
              <a:spcBef>
                <a:spcPts val="0"/>
              </a:spcBef>
              <a:spcAft>
                <a:spcPts val="0"/>
              </a:spcAft>
              <a:defRPr/>
            </a:pPr>
            <a:endParaRPr lang="ru-RU" sz="1800" dirty="0"/>
          </a:p>
        </p:txBody>
      </p:sp>
      <p:sp>
        <p:nvSpPr>
          <p:cNvPr id="2" name="Заголовок 1"/>
          <p:cNvSpPr>
            <a:spLocks noGrp="1"/>
          </p:cNvSpPr>
          <p:nvPr>
            <p:ph type="title"/>
          </p:nvPr>
        </p:nvSpPr>
        <p:spPr>
          <a:xfrm>
            <a:off x="1828800" y="4800600"/>
            <a:ext cx="5486400" cy="762000"/>
          </a:xfrm>
        </p:spPr>
        <p:txBody>
          <a:bodyPr>
            <a:normAutofit/>
          </a:bodyPr>
          <a:lstStyle>
            <a:lvl1pPr algn="l">
              <a:defRPr sz="1500" b="1"/>
            </a:lvl1pPr>
          </a:lstStyle>
          <a:p>
            <a:r>
              <a:rPr lang="ru-RU" noProof="0"/>
              <a:t>Образец заголовка</a:t>
            </a:r>
            <a:endParaRPr lang="ru-RU" noProof="0" dirty="0"/>
          </a:p>
        </p:txBody>
      </p:sp>
      <p:sp>
        <p:nvSpPr>
          <p:cNvPr id="3" name="Рисунок 2"/>
          <p:cNvSpPr>
            <a:spLocks noGrp="1"/>
          </p:cNvSpPr>
          <p:nvPr>
            <p:ph type="pic" idx="1"/>
          </p:nvPr>
        </p:nvSpPr>
        <p:spPr>
          <a:xfrm>
            <a:off x="1828800" y="279404"/>
            <a:ext cx="5486400" cy="4448175"/>
          </a:xfrm>
        </p:spPr>
        <p:txBody>
          <a:bodyPr rtlCol="0">
            <a:normAutofit/>
          </a:bodyPr>
          <a:lstStyle>
            <a:lvl1pPr marL="0" indent="0">
              <a:buNone/>
              <a:defRPr sz="2100"/>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828800" y="5562600"/>
            <a:ext cx="5486400" cy="812800"/>
          </a:xfrm>
        </p:spPr>
        <p:txBody>
          <a:bodyPr/>
          <a:lstStyle>
            <a:lvl1pPr marL="0" indent="0">
              <a:spcBef>
                <a:spcPts val="0"/>
              </a:spcBef>
              <a:buNone/>
              <a:defRPr sz="1200"/>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ru-RU" noProof="0"/>
              <a:t>Образец текста</a:t>
            </a:r>
          </a:p>
        </p:txBody>
      </p:sp>
      <p:sp>
        <p:nvSpPr>
          <p:cNvPr id="6" name="Дата 4">
            <a:extLst>
              <a:ext uri="{FF2B5EF4-FFF2-40B4-BE49-F238E27FC236}">
                <a16:creationId xmlns:a16="http://schemas.microsoft.com/office/drawing/2014/main" id="{4931A3CE-6444-4842-87B2-FD052261FAE7}"/>
              </a:ext>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5">
            <a:extLst>
              <a:ext uri="{FF2B5EF4-FFF2-40B4-BE49-F238E27FC236}">
                <a16:creationId xmlns:a16="http://schemas.microsoft.com/office/drawing/2014/main" id="{CC12DF38-40E8-49EA-B2B4-CB06265719FD}"/>
              </a:ext>
            </a:extLst>
          </p:cNvPr>
          <p:cNvSpPr>
            <a:spLocks noGrp="1"/>
          </p:cNvSpPr>
          <p:nvPr>
            <p:ph type="ftr" sz="quarter" idx="11"/>
          </p:nvPr>
        </p:nvSpPr>
        <p:spPr/>
        <p:txBody>
          <a:bodyPr/>
          <a:lstStyle>
            <a:lvl1pPr>
              <a:defRPr/>
            </a:lvl1pPr>
          </a:lstStyle>
          <a:p>
            <a:pPr>
              <a:defRPr/>
            </a:pPr>
            <a:endParaRPr lang="ru-RU"/>
          </a:p>
        </p:txBody>
      </p:sp>
      <p:sp>
        <p:nvSpPr>
          <p:cNvPr id="8" name="Номер слайда 6">
            <a:extLst>
              <a:ext uri="{FF2B5EF4-FFF2-40B4-BE49-F238E27FC236}">
                <a16:creationId xmlns:a16="http://schemas.microsoft.com/office/drawing/2014/main" id="{B291E4E6-737E-4341-A1AE-A3AE83C4ECA6}"/>
              </a:ext>
            </a:extLst>
          </p:cNvPr>
          <p:cNvSpPr>
            <a:spLocks noGrp="1"/>
          </p:cNvSpPr>
          <p:nvPr>
            <p:ph type="sldNum" sz="quarter" idx="12"/>
          </p:nvPr>
        </p:nvSpPr>
        <p:spPr/>
        <p:txBody>
          <a:bodyPr/>
          <a:lstStyle>
            <a:lvl1pPr>
              <a:defRPr/>
            </a:lvl1pPr>
          </a:lstStyle>
          <a:p>
            <a:fld id="{8BB2B37D-4EC8-4260-8677-4542AFE21C75}" type="slidenum">
              <a:rPr lang="ru-RU" altLang="uk-UA"/>
              <a:pPr/>
              <a:t>‹№›</a:t>
            </a:fld>
            <a:endParaRPr lang="ru-RU" altLang="uk-UA"/>
          </a:p>
        </p:txBody>
      </p:sp>
    </p:spTree>
    <p:extLst>
      <p:ext uri="{BB962C8B-B14F-4D97-AF65-F5344CB8AC3E}">
        <p14:creationId xmlns:p14="http://schemas.microsoft.com/office/powerpoint/2010/main" val="12903929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7ECD33-AF89-4031-A9DA-C4497B602EF5}"/>
              </a:ext>
            </a:extLst>
          </p:cNvPr>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1218987" eaLnBrk="1" fontAlgn="auto" hangingPunct="1">
              <a:spcBef>
                <a:spcPts val="0"/>
              </a:spcBef>
              <a:spcAft>
                <a:spcPts val="0"/>
              </a:spcAft>
              <a:defRPr/>
            </a:pPr>
            <a:endParaRPr lang="ru-RU" sz="1800" dirty="0"/>
          </a:p>
        </p:txBody>
      </p:sp>
      <p:sp>
        <p:nvSpPr>
          <p:cNvPr id="1027" name="Заголовок 1">
            <a:extLst>
              <a:ext uri="{FF2B5EF4-FFF2-40B4-BE49-F238E27FC236}">
                <a16:creationId xmlns:a16="http://schemas.microsoft.com/office/drawing/2014/main" id="{C79968FA-9B4B-49F8-8C26-DBED0EBBF6F4}"/>
              </a:ext>
            </a:extLst>
          </p:cNvPr>
          <p:cNvSpPr>
            <a:spLocks noGrp="1"/>
          </p:cNvSpPr>
          <p:nvPr>
            <p:ph type="title"/>
          </p:nvPr>
        </p:nvSpPr>
        <p:spPr bwMode="auto">
          <a:xfrm>
            <a:off x="838200" y="76200"/>
            <a:ext cx="762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bodyPr>
          <a:lstStyle/>
          <a:p>
            <a:pPr lvl="0"/>
            <a:r>
              <a:rPr lang="ru-RU" altLang="uk-UA"/>
              <a:t>Образец заголовка</a:t>
            </a:r>
          </a:p>
        </p:txBody>
      </p:sp>
      <p:sp>
        <p:nvSpPr>
          <p:cNvPr id="1028" name="Текст 2">
            <a:extLst>
              <a:ext uri="{FF2B5EF4-FFF2-40B4-BE49-F238E27FC236}">
                <a16:creationId xmlns:a16="http://schemas.microsoft.com/office/drawing/2014/main" id="{BD00F8E4-390F-49BE-97A6-245590B8F6D2}"/>
              </a:ext>
            </a:extLst>
          </p:cNvPr>
          <p:cNvSpPr>
            <a:spLocks noGrp="1"/>
          </p:cNvSpPr>
          <p:nvPr>
            <p:ph type="body" idx="1"/>
          </p:nvPr>
        </p:nvSpPr>
        <p:spPr bwMode="auto">
          <a:xfrm>
            <a:off x="838200" y="1701800"/>
            <a:ext cx="7620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 name="Дата 3">
            <a:extLst>
              <a:ext uri="{FF2B5EF4-FFF2-40B4-BE49-F238E27FC236}">
                <a16:creationId xmlns:a16="http://schemas.microsoft.com/office/drawing/2014/main" id="{32F89C55-06CA-4F76-B43C-4A40A697A22B}"/>
              </a:ext>
            </a:extLst>
          </p:cNvPr>
          <p:cNvSpPr>
            <a:spLocks noGrp="1"/>
          </p:cNvSpPr>
          <p:nvPr>
            <p:ph type="dt" sz="half" idx="2"/>
          </p:nvPr>
        </p:nvSpPr>
        <p:spPr>
          <a:xfrm>
            <a:off x="838200" y="6400800"/>
            <a:ext cx="2057400" cy="320675"/>
          </a:xfrm>
          <a:prstGeom prst="rect">
            <a:avLst/>
          </a:prstGeom>
        </p:spPr>
        <p:txBody>
          <a:bodyPr vert="horz" lIns="121899" tIns="60949" rIns="121899" bIns="60949" rtlCol="0" anchor="b"/>
          <a:lstStyle>
            <a:lvl1pPr algn="l" defTabSz="1218987" eaLnBrk="1" fontAlgn="auto" hangingPunct="1">
              <a:spcBef>
                <a:spcPts val="0"/>
              </a:spcBef>
              <a:spcAft>
                <a:spcPts val="0"/>
              </a:spcAft>
              <a:defRPr sz="900">
                <a:solidFill>
                  <a:schemeClr val="tx2">
                    <a:lumMod val="50000"/>
                    <a:lumOff val="50000"/>
                  </a:schemeClr>
                </a:solidFill>
                <a:latin typeface="+mn-lt"/>
              </a:defRPr>
            </a:lvl1pPr>
          </a:lstStyle>
          <a:p>
            <a:pPr>
              <a:defRPr/>
            </a:pPr>
            <a:endParaRPr lang="ru-RU"/>
          </a:p>
        </p:txBody>
      </p:sp>
      <p:sp>
        <p:nvSpPr>
          <p:cNvPr id="5" name="Нижний колонтитул 4">
            <a:extLst>
              <a:ext uri="{FF2B5EF4-FFF2-40B4-BE49-F238E27FC236}">
                <a16:creationId xmlns:a16="http://schemas.microsoft.com/office/drawing/2014/main" id="{BAADA5C4-B768-424C-A424-B3AC7C72C760}"/>
              </a:ext>
            </a:extLst>
          </p:cNvPr>
          <p:cNvSpPr>
            <a:spLocks noGrp="1"/>
          </p:cNvSpPr>
          <p:nvPr>
            <p:ph type="ftr" sz="quarter" idx="3"/>
          </p:nvPr>
        </p:nvSpPr>
        <p:spPr>
          <a:xfrm>
            <a:off x="2932113" y="6400800"/>
            <a:ext cx="4662487" cy="320675"/>
          </a:xfrm>
          <a:prstGeom prst="rect">
            <a:avLst/>
          </a:prstGeom>
        </p:spPr>
        <p:txBody>
          <a:bodyPr vert="horz" lIns="121899" tIns="60949" rIns="121899" bIns="60949" rtlCol="0" anchor="b"/>
          <a:lstStyle>
            <a:lvl1pPr algn="ctr" defTabSz="1218987" eaLnBrk="1" fontAlgn="auto" hangingPunct="1">
              <a:spcBef>
                <a:spcPts val="0"/>
              </a:spcBef>
              <a:spcAft>
                <a:spcPts val="0"/>
              </a:spcAft>
              <a:defRPr sz="900">
                <a:solidFill>
                  <a:schemeClr val="tx2">
                    <a:lumMod val="50000"/>
                    <a:lumOff val="50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73A68AC6-10A8-4DEC-AB6C-5EB57A557C31}"/>
              </a:ext>
            </a:extLst>
          </p:cNvPr>
          <p:cNvSpPr>
            <a:spLocks noGrp="1"/>
          </p:cNvSpPr>
          <p:nvPr>
            <p:ph type="sldNum" sz="quarter" idx="4"/>
          </p:nvPr>
        </p:nvSpPr>
        <p:spPr>
          <a:xfrm>
            <a:off x="7627938" y="6400800"/>
            <a:ext cx="830262" cy="320675"/>
          </a:xfrm>
          <a:prstGeom prst="rect">
            <a:avLst/>
          </a:prstGeom>
        </p:spPr>
        <p:txBody>
          <a:bodyPr vert="horz" wrap="square" lIns="121899" tIns="60949" rIns="121899" bIns="60949" numCol="1" anchor="b" anchorCtr="0" compatLnSpc="1">
            <a:prstTxWarp prst="textNoShape">
              <a:avLst/>
            </a:prstTxWarp>
          </a:bodyPr>
          <a:lstStyle>
            <a:lvl1pPr algn="r" eaLnBrk="1" hangingPunct="1">
              <a:defRPr sz="900">
                <a:solidFill>
                  <a:srgbClr val="AEBE7B"/>
                </a:solidFill>
              </a:defRPr>
            </a:lvl1pPr>
          </a:lstStyle>
          <a:p>
            <a:fld id="{358F61DD-AD02-48C1-9761-8EA0D5B28A16}"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723" r:id="rId1"/>
    <p:sldLayoutId id="2147483717" r:id="rId2"/>
    <p:sldLayoutId id="2147483724" r:id="rId3"/>
    <p:sldLayoutId id="2147483718" r:id="rId4"/>
    <p:sldLayoutId id="2147483719" r:id="rId5"/>
    <p:sldLayoutId id="2147483720" r:id="rId6"/>
    <p:sldLayoutId id="2147483725" r:id="rId7"/>
    <p:sldLayoutId id="2147483726" r:id="rId8"/>
    <p:sldLayoutId id="2147483727" r:id="rId9"/>
    <p:sldLayoutId id="2147483721" r:id="rId10"/>
    <p:sldLayoutId id="2147483722" r:id="rId11"/>
  </p:sldLayoutIdLst>
  <p:transition spd="med">
    <p:fade/>
  </p:transition>
  <p:hf hdr="0" ftr="0" dt="0"/>
  <p:txStyles>
    <p:titleStyle>
      <a:lvl1pPr algn="l" defTabSz="912813" rtl="0" eaLnBrk="0" fontAlgn="base" hangingPunct="0">
        <a:lnSpc>
          <a:spcPct val="85000"/>
        </a:lnSpc>
        <a:spcBef>
          <a:spcPct val="0"/>
        </a:spcBef>
        <a:spcAft>
          <a:spcPct val="0"/>
        </a:spcAft>
        <a:defRPr sz="3300" kern="1200">
          <a:solidFill>
            <a:schemeClr val="tx1"/>
          </a:solidFill>
          <a:latin typeface="+mj-lt"/>
          <a:ea typeface="+mj-ea"/>
          <a:cs typeface="+mj-cs"/>
        </a:defRPr>
      </a:lvl1pPr>
      <a:lvl2pPr algn="l" defTabSz="912813" rtl="0" eaLnBrk="0" fontAlgn="base" hangingPunct="0">
        <a:lnSpc>
          <a:spcPct val="85000"/>
        </a:lnSpc>
        <a:spcBef>
          <a:spcPct val="0"/>
        </a:spcBef>
        <a:spcAft>
          <a:spcPct val="0"/>
        </a:spcAft>
        <a:defRPr sz="3300">
          <a:solidFill>
            <a:schemeClr val="tx1"/>
          </a:solidFill>
          <a:latin typeface="Century Gothic" panose="020B0502020202020204" pitchFamily="34" charset="0"/>
        </a:defRPr>
      </a:lvl2pPr>
      <a:lvl3pPr algn="l" defTabSz="912813" rtl="0" eaLnBrk="0" fontAlgn="base" hangingPunct="0">
        <a:lnSpc>
          <a:spcPct val="85000"/>
        </a:lnSpc>
        <a:spcBef>
          <a:spcPct val="0"/>
        </a:spcBef>
        <a:spcAft>
          <a:spcPct val="0"/>
        </a:spcAft>
        <a:defRPr sz="3300">
          <a:solidFill>
            <a:schemeClr val="tx1"/>
          </a:solidFill>
          <a:latin typeface="Century Gothic" panose="020B0502020202020204" pitchFamily="34" charset="0"/>
        </a:defRPr>
      </a:lvl3pPr>
      <a:lvl4pPr algn="l" defTabSz="912813" rtl="0" eaLnBrk="0" fontAlgn="base" hangingPunct="0">
        <a:lnSpc>
          <a:spcPct val="85000"/>
        </a:lnSpc>
        <a:spcBef>
          <a:spcPct val="0"/>
        </a:spcBef>
        <a:spcAft>
          <a:spcPct val="0"/>
        </a:spcAft>
        <a:defRPr sz="3300">
          <a:solidFill>
            <a:schemeClr val="tx1"/>
          </a:solidFill>
          <a:latin typeface="Century Gothic" panose="020B0502020202020204" pitchFamily="34" charset="0"/>
        </a:defRPr>
      </a:lvl4pPr>
      <a:lvl5pPr algn="l" defTabSz="912813" rtl="0" eaLnBrk="0" fontAlgn="base" hangingPunct="0">
        <a:lnSpc>
          <a:spcPct val="85000"/>
        </a:lnSpc>
        <a:spcBef>
          <a:spcPct val="0"/>
        </a:spcBef>
        <a:spcAft>
          <a:spcPct val="0"/>
        </a:spcAft>
        <a:defRPr sz="3300">
          <a:solidFill>
            <a:schemeClr val="tx1"/>
          </a:solidFill>
          <a:latin typeface="Century Gothic" panose="020B0502020202020204" pitchFamily="34" charset="0"/>
        </a:defRPr>
      </a:lvl5pPr>
      <a:lvl6pPr marL="457200" algn="l" defTabSz="912813" rtl="0" fontAlgn="base">
        <a:lnSpc>
          <a:spcPct val="85000"/>
        </a:lnSpc>
        <a:spcBef>
          <a:spcPct val="0"/>
        </a:spcBef>
        <a:spcAft>
          <a:spcPct val="0"/>
        </a:spcAft>
        <a:defRPr sz="3300">
          <a:solidFill>
            <a:schemeClr val="tx1"/>
          </a:solidFill>
          <a:latin typeface="Century Gothic" panose="020B0502020202020204" pitchFamily="34" charset="0"/>
        </a:defRPr>
      </a:lvl6pPr>
      <a:lvl7pPr marL="914400" algn="l" defTabSz="912813" rtl="0" fontAlgn="base">
        <a:lnSpc>
          <a:spcPct val="85000"/>
        </a:lnSpc>
        <a:spcBef>
          <a:spcPct val="0"/>
        </a:spcBef>
        <a:spcAft>
          <a:spcPct val="0"/>
        </a:spcAft>
        <a:defRPr sz="3300">
          <a:solidFill>
            <a:schemeClr val="tx1"/>
          </a:solidFill>
          <a:latin typeface="Century Gothic" panose="020B0502020202020204" pitchFamily="34" charset="0"/>
        </a:defRPr>
      </a:lvl7pPr>
      <a:lvl8pPr marL="1371600" algn="l" defTabSz="912813" rtl="0" fontAlgn="base">
        <a:lnSpc>
          <a:spcPct val="85000"/>
        </a:lnSpc>
        <a:spcBef>
          <a:spcPct val="0"/>
        </a:spcBef>
        <a:spcAft>
          <a:spcPct val="0"/>
        </a:spcAft>
        <a:defRPr sz="3300">
          <a:solidFill>
            <a:schemeClr val="tx1"/>
          </a:solidFill>
          <a:latin typeface="Century Gothic" panose="020B0502020202020204" pitchFamily="34" charset="0"/>
        </a:defRPr>
      </a:lvl8pPr>
      <a:lvl9pPr marL="1828800" algn="l" defTabSz="912813" rtl="0" fontAlgn="base">
        <a:lnSpc>
          <a:spcPct val="85000"/>
        </a:lnSpc>
        <a:spcBef>
          <a:spcPct val="0"/>
        </a:spcBef>
        <a:spcAft>
          <a:spcPct val="0"/>
        </a:spcAft>
        <a:defRPr sz="3300">
          <a:solidFill>
            <a:schemeClr val="tx1"/>
          </a:solidFill>
          <a:latin typeface="Century Gothic" panose="020B0502020202020204" pitchFamily="34" charset="0"/>
        </a:defRPr>
      </a:lvl9pPr>
    </p:titleStyle>
    <p:bodyStyle>
      <a:lvl1pPr marL="227013" indent="-227013" algn="l" defTabSz="912813" rtl="0" eaLnBrk="0" fontAlgn="base" hangingPunct="0">
        <a:lnSpc>
          <a:spcPct val="95000"/>
        </a:lnSpc>
        <a:spcBef>
          <a:spcPts val="1400"/>
        </a:spcBef>
        <a:spcAft>
          <a:spcPct val="0"/>
        </a:spcAft>
        <a:buSzPct val="100000"/>
        <a:buFont typeface="Arial" panose="020B0604020202020204" pitchFamily="34" charset="0"/>
        <a:buChar char="•"/>
        <a:defRPr kern="1200">
          <a:solidFill>
            <a:schemeClr val="tx1"/>
          </a:solidFill>
          <a:latin typeface="+mn-lt"/>
          <a:ea typeface="+mn-ea"/>
          <a:cs typeface="+mn-cs"/>
        </a:defRPr>
      </a:lvl1pPr>
      <a:lvl2pPr marL="547688" indent="-227013" algn="l" defTabSz="912813" rtl="0" eaLnBrk="0" fontAlgn="base" hangingPunct="0">
        <a:lnSpc>
          <a:spcPct val="95000"/>
        </a:lnSpc>
        <a:spcBef>
          <a:spcPts val="800"/>
        </a:spcBef>
        <a:spcAft>
          <a:spcPct val="0"/>
        </a:spcAft>
        <a:buSzPct val="100000"/>
        <a:buFont typeface="Century Gothic" panose="020B0502020202020204" pitchFamily="34" charset="0"/>
        <a:buChar char="–"/>
        <a:defRPr sz="1500" kern="1200">
          <a:solidFill>
            <a:schemeClr val="tx1"/>
          </a:solidFill>
          <a:latin typeface="+mn-lt"/>
          <a:ea typeface="+mn-ea"/>
          <a:cs typeface="+mn-cs"/>
        </a:defRPr>
      </a:lvl2pPr>
      <a:lvl3pPr marL="868363" indent="-227013" algn="l" defTabSz="912813" rtl="0" eaLnBrk="0" fontAlgn="base" hangingPunct="0">
        <a:lnSpc>
          <a:spcPct val="95000"/>
        </a:lnSpc>
        <a:spcBef>
          <a:spcPts val="800"/>
        </a:spcBef>
        <a:spcAft>
          <a:spcPct val="0"/>
        </a:spcAft>
        <a:buSzPct val="100000"/>
        <a:buFont typeface="Century Gothic" panose="020B0502020202020204" pitchFamily="34" charset="0"/>
        <a:buChar char="–"/>
        <a:defRPr sz="1300" kern="1200">
          <a:solidFill>
            <a:schemeClr val="tx1"/>
          </a:solidFill>
          <a:latin typeface="+mn-lt"/>
          <a:ea typeface="+mn-ea"/>
          <a:cs typeface="+mn-cs"/>
        </a:defRPr>
      </a:lvl3pPr>
      <a:lvl4pPr marL="1187450" indent="-227013" algn="l" defTabSz="912813" rtl="0" eaLnBrk="0" fontAlgn="base" hangingPunct="0">
        <a:lnSpc>
          <a:spcPct val="95000"/>
        </a:lnSpc>
        <a:spcBef>
          <a:spcPts val="800"/>
        </a:spcBef>
        <a:spcAft>
          <a:spcPct val="0"/>
        </a:spcAft>
        <a:buSzPct val="100000"/>
        <a:buFont typeface="Century Gothic" panose="020B0502020202020204" pitchFamily="34" charset="0"/>
        <a:buChar char="–"/>
        <a:defRPr sz="1300" kern="1200">
          <a:solidFill>
            <a:schemeClr val="tx1"/>
          </a:solidFill>
          <a:latin typeface="+mn-lt"/>
          <a:ea typeface="+mn-ea"/>
          <a:cs typeface="+mn-cs"/>
        </a:defRPr>
      </a:lvl4pPr>
      <a:lvl5pPr marL="1508125" indent="-227013" algn="l" defTabSz="912813" rtl="0" eaLnBrk="0" fontAlgn="base" hangingPunct="0">
        <a:lnSpc>
          <a:spcPct val="95000"/>
        </a:lnSpc>
        <a:spcBef>
          <a:spcPts val="800"/>
        </a:spcBef>
        <a:spcAft>
          <a:spcPct val="0"/>
        </a:spcAft>
        <a:buSzPct val="100000"/>
        <a:buFont typeface="Century Gothic" panose="020B0502020202020204" pitchFamily="34" charset="0"/>
        <a:buChar char="–"/>
        <a:defRPr sz="1300" kern="1200">
          <a:solidFill>
            <a:schemeClr val="tx1"/>
          </a:solidFill>
          <a:latin typeface="+mn-lt"/>
          <a:ea typeface="+mn-ea"/>
          <a:cs typeface="+mn-cs"/>
        </a:defRPr>
      </a:lvl5pPr>
      <a:lvl6pPr marL="1828480" indent="-228560" algn="l" defTabSz="914240"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8464" indent="-228560" algn="l" defTabSz="914240"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8448" indent="-228560" algn="l" defTabSz="914240"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144" indent="-228560" algn="l" defTabSz="914240"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268A2-637B-47CC-8CE1-46C5CA96A0BF}"/>
              </a:ext>
            </a:extLst>
          </p:cNvPr>
          <p:cNvSpPr>
            <a:spLocks noGrp="1"/>
          </p:cNvSpPr>
          <p:nvPr>
            <p:ph type="ctrTitle"/>
          </p:nvPr>
        </p:nvSpPr>
        <p:spPr>
          <a:xfrm>
            <a:off x="2366963" y="1566863"/>
            <a:ext cx="6525517" cy="703262"/>
          </a:xfrm>
        </p:spPr>
        <p:txBody>
          <a:bodyPr rtlCol="0">
            <a:normAutofit fontScale="90000"/>
          </a:bodyPr>
          <a:lstStyle/>
          <a:p>
            <a:pPr defTabSz="912114" eaLnBrk="1" fontAlgn="auto" hangingPunct="1">
              <a:spcBef>
                <a:spcPts val="0"/>
              </a:spcBef>
              <a:spcAft>
                <a:spcPts val="0"/>
              </a:spcAft>
              <a:defRPr/>
            </a:pPr>
            <a:r>
              <a:rPr lang="uk-UA" dirty="0">
                <a:solidFill>
                  <a:srgbClr val="374C81"/>
                </a:solidFill>
                <a:latin typeface="Times New Roman" panose="02020603050405020304" pitchFamily="18" charset="0"/>
                <a:cs typeface="Times New Roman" panose="02020603050405020304" pitchFamily="18" charset="0"/>
              </a:rPr>
              <a:t>КВАЛІФІКАЦІЙНА РОБОТА</a:t>
            </a:r>
            <a:endParaRPr lang="ru-RU" dirty="0">
              <a:solidFill>
                <a:srgbClr val="374C81"/>
              </a:solidFill>
              <a:latin typeface="Times New Roman" panose="02020603050405020304" pitchFamily="18" charset="0"/>
              <a:cs typeface="Times New Roman" panose="02020603050405020304" pitchFamily="18" charset="0"/>
            </a:endParaRPr>
          </a:p>
        </p:txBody>
      </p:sp>
      <p:sp>
        <p:nvSpPr>
          <p:cNvPr id="9219" name="Подзаголовок 2">
            <a:extLst>
              <a:ext uri="{FF2B5EF4-FFF2-40B4-BE49-F238E27FC236}">
                <a16:creationId xmlns:a16="http://schemas.microsoft.com/office/drawing/2014/main" id="{36F15BA9-5130-4ECA-A1AB-697BA8FD720C}"/>
              </a:ext>
            </a:extLst>
          </p:cNvPr>
          <p:cNvSpPr>
            <a:spLocks noGrp="1"/>
          </p:cNvSpPr>
          <p:nvPr>
            <p:ph type="subTitle" idx="1"/>
          </p:nvPr>
        </p:nvSpPr>
        <p:spPr>
          <a:xfrm>
            <a:off x="2366963" y="2817813"/>
            <a:ext cx="6642100" cy="927100"/>
          </a:xfrm>
        </p:spPr>
        <p:txBody>
          <a:bodyPr rtlCol="0">
            <a:normAutofit lnSpcReduction="10000"/>
          </a:bodyPr>
          <a:lstStyle/>
          <a:p>
            <a:pPr algn="ctr" eaLnBrk="1" hangingPunct="1">
              <a:spcBef>
                <a:spcPct val="0"/>
              </a:spcBef>
              <a:defRPr/>
            </a:pPr>
            <a:r>
              <a:rPr lang="ru-RU" altLang="uk-UA" sz="2800" dirty="0">
                <a:solidFill>
                  <a:srgbClr val="374C81"/>
                </a:solidFill>
              </a:rPr>
              <a:t>«</a:t>
            </a:r>
            <a:r>
              <a:rPr lang="ru-RU" altLang="uk-UA" sz="2800" dirty="0" err="1">
                <a:solidFill>
                  <a:srgbClr val="374C81"/>
                </a:solidFill>
              </a:rPr>
              <a:t>Побудова</a:t>
            </a:r>
            <a:r>
              <a:rPr lang="ru-RU" altLang="uk-UA" sz="2800" dirty="0">
                <a:solidFill>
                  <a:srgbClr val="374C81"/>
                </a:solidFill>
              </a:rPr>
              <a:t> </a:t>
            </a:r>
            <a:r>
              <a:rPr lang="ru-RU" altLang="uk-UA" sz="2800" dirty="0" err="1">
                <a:solidFill>
                  <a:srgbClr val="374C81"/>
                </a:solidFill>
              </a:rPr>
              <a:t>серверної</a:t>
            </a:r>
            <a:r>
              <a:rPr lang="ru-RU" altLang="uk-UA" sz="2800" dirty="0">
                <a:solidFill>
                  <a:srgbClr val="374C81"/>
                </a:solidFill>
              </a:rPr>
              <a:t> </a:t>
            </a:r>
            <a:r>
              <a:rPr lang="ru-RU" altLang="uk-UA" sz="2800" dirty="0" err="1">
                <a:solidFill>
                  <a:srgbClr val="374C81"/>
                </a:solidFill>
              </a:rPr>
              <a:t>інфраструктури</a:t>
            </a:r>
            <a:r>
              <a:rPr lang="ru-RU" altLang="uk-UA" sz="2800" dirty="0">
                <a:solidFill>
                  <a:srgbClr val="374C81"/>
                </a:solidFill>
              </a:rPr>
              <a:t> </a:t>
            </a:r>
            <a:r>
              <a:rPr lang="ru-RU" altLang="uk-UA" sz="2800" dirty="0" err="1">
                <a:solidFill>
                  <a:srgbClr val="374C81"/>
                </a:solidFill>
              </a:rPr>
              <a:t>ПрАТ</a:t>
            </a:r>
            <a:r>
              <a:rPr lang="ru-RU" altLang="uk-UA" sz="2800" dirty="0">
                <a:solidFill>
                  <a:srgbClr val="374C81"/>
                </a:solidFill>
              </a:rPr>
              <a:t> «ВФК»»</a:t>
            </a:r>
            <a:endParaRPr lang="uk-UA" altLang="uk-UA" sz="2800" dirty="0">
              <a:solidFill>
                <a:srgbClr val="374C81"/>
              </a:solidFill>
            </a:endParaRPr>
          </a:p>
        </p:txBody>
      </p:sp>
      <p:sp>
        <p:nvSpPr>
          <p:cNvPr id="9220" name="Подзаголовок 2">
            <a:extLst>
              <a:ext uri="{FF2B5EF4-FFF2-40B4-BE49-F238E27FC236}">
                <a16:creationId xmlns:a16="http://schemas.microsoft.com/office/drawing/2014/main" id="{273BEFE0-1752-45B6-A6F3-0FDDB4E6ABD7}"/>
              </a:ext>
            </a:extLst>
          </p:cNvPr>
          <p:cNvSpPr txBox="1">
            <a:spLocks/>
          </p:cNvSpPr>
          <p:nvPr/>
        </p:nvSpPr>
        <p:spPr bwMode="auto">
          <a:xfrm>
            <a:off x="4500563" y="2270125"/>
            <a:ext cx="1971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455613"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9128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3700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8272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22844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7416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31988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6560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algn="ctr" eaLnBrk="1" hangingPunct="1">
              <a:spcBef>
                <a:spcPct val="0"/>
              </a:spcBef>
              <a:buFont typeface="Arial" panose="020B0604020202020204" pitchFamily="34" charset="0"/>
              <a:buNone/>
            </a:pPr>
            <a:r>
              <a:rPr lang="ru-RU" altLang="uk-UA" sz="2800">
                <a:solidFill>
                  <a:srgbClr val="374C81"/>
                </a:solidFill>
              </a:rPr>
              <a:t>на тему:</a:t>
            </a:r>
          </a:p>
        </p:txBody>
      </p:sp>
      <p:sp>
        <p:nvSpPr>
          <p:cNvPr id="9221" name="Подзаголовок 2">
            <a:extLst>
              <a:ext uri="{FF2B5EF4-FFF2-40B4-BE49-F238E27FC236}">
                <a16:creationId xmlns:a16="http://schemas.microsoft.com/office/drawing/2014/main" id="{7FDC0F97-F831-4A11-B97B-3C30F59F2DAA}"/>
              </a:ext>
            </a:extLst>
          </p:cNvPr>
          <p:cNvSpPr txBox="1">
            <a:spLocks/>
          </p:cNvSpPr>
          <p:nvPr/>
        </p:nvSpPr>
        <p:spPr bwMode="auto">
          <a:xfrm>
            <a:off x="4287838" y="4040188"/>
            <a:ext cx="48974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455613"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9128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3700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8272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22844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7416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31988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6560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eaLnBrk="1" hangingPunct="1">
              <a:spcBef>
                <a:spcPct val="0"/>
              </a:spcBef>
              <a:buFont typeface="Arial" panose="020B0604020202020204" pitchFamily="34" charset="0"/>
              <a:buNone/>
            </a:pPr>
            <a:r>
              <a:rPr lang="uk-UA" altLang="uk-UA" sz="1600" b="1" dirty="0">
                <a:solidFill>
                  <a:srgbClr val="374C81"/>
                </a:solidFill>
              </a:rPr>
              <a:t>Виконав</a:t>
            </a:r>
            <a:r>
              <a:rPr lang="uk-UA" altLang="uk-UA" sz="1600" dirty="0">
                <a:solidFill>
                  <a:srgbClr val="374C81"/>
                </a:solidFill>
              </a:rPr>
              <a:t>: студент 4 курсу, групи 41 КІ</a:t>
            </a:r>
            <a:br>
              <a:rPr lang="uk-UA" altLang="uk-UA" sz="1600" dirty="0">
                <a:solidFill>
                  <a:srgbClr val="374C81"/>
                </a:solidFill>
              </a:rPr>
            </a:br>
            <a:r>
              <a:rPr lang="uk-UA" altLang="uk-UA" sz="1600" dirty="0" err="1">
                <a:solidFill>
                  <a:srgbClr val="374C81"/>
                </a:solidFill>
              </a:rPr>
              <a:t>Верезій</a:t>
            </a:r>
            <a:r>
              <a:rPr lang="uk-UA" altLang="uk-UA" sz="1600" dirty="0">
                <a:solidFill>
                  <a:srgbClr val="374C81"/>
                </a:solidFill>
              </a:rPr>
              <a:t> В. О.</a:t>
            </a:r>
          </a:p>
          <a:p>
            <a:pPr eaLnBrk="1" hangingPunct="1">
              <a:spcBef>
                <a:spcPct val="0"/>
              </a:spcBef>
              <a:buFont typeface="Arial" panose="020B0604020202020204" pitchFamily="34" charset="0"/>
              <a:buNone/>
            </a:pPr>
            <a:endParaRPr lang="uk-UA" altLang="uk-UA" sz="1600" dirty="0">
              <a:solidFill>
                <a:srgbClr val="374C81"/>
              </a:solidFill>
            </a:endParaRPr>
          </a:p>
          <a:p>
            <a:pPr eaLnBrk="1" hangingPunct="1">
              <a:spcBef>
                <a:spcPct val="0"/>
              </a:spcBef>
              <a:buFont typeface="Arial" panose="020B0604020202020204" pitchFamily="34" charset="0"/>
              <a:buNone/>
            </a:pPr>
            <a:r>
              <a:rPr lang="uk-UA" altLang="uk-UA" sz="1600" b="1" dirty="0">
                <a:solidFill>
                  <a:srgbClr val="374C81"/>
                </a:solidFill>
              </a:rPr>
              <a:t>Керівник</a:t>
            </a:r>
            <a:r>
              <a:rPr lang="uk-UA" altLang="uk-UA" sz="1600" dirty="0">
                <a:solidFill>
                  <a:srgbClr val="374C81"/>
                </a:solidFill>
              </a:rPr>
              <a:t>:</a:t>
            </a:r>
            <a:br>
              <a:rPr lang="uk-UA" altLang="uk-UA" sz="1600" dirty="0">
                <a:solidFill>
                  <a:srgbClr val="374C81"/>
                </a:solidFill>
              </a:rPr>
            </a:br>
            <a:r>
              <a:rPr lang="uk-UA" altLang="uk-UA" sz="1600" dirty="0">
                <a:solidFill>
                  <a:srgbClr val="374C81"/>
                </a:solidFill>
              </a:rPr>
              <a:t>Вовк Петро Богданович</a:t>
            </a:r>
          </a:p>
        </p:txBody>
      </p:sp>
      <p:sp>
        <p:nvSpPr>
          <p:cNvPr id="9222" name="Подзаголовок 2">
            <a:extLst>
              <a:ext uri="{FF2B5EF4-FFF2-40B4-BE49-F238E27FC236}">
                <a16:creationId xmlns:a16="http://schemas.microsoft.com/office/drawing/2014/main" id="{C43BFE65-0AC7-4282-8469-B9A3E985509F}"/>
              </a:ext>
            </a:extLst>
          </p:cNvPr>
          <p:cNvSpPr txBox="1">
            <a:spLocks/>
          </p:cNvSpPr>
          <p:nvPr/>
        </p:nvSpPr>
        <p:spPr bwMode="auto">
          <a:xfrm>
            <a:off x="4095750" y="6308725"/>
            <a:ext cx="23764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455613"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9128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3700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82721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22844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7416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31988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656013"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algn="ctr" eaLnBrk="1" hangingPunct="1">
              <a:spcBef>
                <a:spcPct val="0"/>
              </a:spcBef>
              <a:buFont typeface="Arial" panose="020B0604020202020204" pitchFamily="34" charset="0"/>
              <a:buNone/>
            </a:pPr>
            <a:r>
              <a:rPr lang="uk-UA" altLang="uk-UA" sz="1600" dirty="0">
                <a:solidFill>
                  <a:srgbClr val="374C81"/>
                </a:solidFill>
              </a:rPr>
              <a:t>Луцьк </a:t>
            </a:r>
            <a:r>
              <a:rPr lang="uk-UA" altLang="uk-UA" sz="1600" dirty="0">
                <a:solidFill>
                  <a:srgbClr val="374C81"/>
                </a:solidFill>
                <a:sym typeface="Symbol" panose="05050102010706020507" pitchFamily="18" charset="2"/>
              </a:rPr>
              <a:t> 2022 рік</a:t>
            </a:r>
            <a:endParaRPr lang="uk-UA" altLang="uk-UA" sz="1600" dirty="0">
              <a:solidFill>
                <a:srgbClr val="374C8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0342D93-D400-406C-9E7F-9E9B5EDD36A5}"/>
              </a:ext>
            </a:extLst>
          </p:cNvPr>
          <p:cNvSpPr>
            <a:spLocks noGrp="1"/>
          </p:cNvSpPr>
          <p:nvPr>
            <p:ph type="sldNum" sz="quarter" idx="12"/>
          </p:nvPr>
        </p:nvSpPr>
        <p:spPr/>
        <p:txBody>
          <a:bodyPr/>
          <a:lstStyle/>
          <a:p>
            <a:fld id="{74709828-5362-4CCC-8D22-2EFD5838D088}" type="slidenum">
              <a:rPr lang="ru-RU" altLang="uk-UA"/>
              <a:pPr/>
              <a:t>10</a:t>
            </a:fld>
            <a:endParaRPr lang="ru-RU" altLang="uk-UA"/>
          </a:p>
        </p:txBody>
      </p:sp>
      <p:sp>
        <p:nvSpPr>
          <p:cNvPr id="3" name="Заголовок 1">
            <a:extLst>
              <a:ext uri="{FF2B5EF4-FFF2-40B4-BE49-F238E27FC236}">
                <a16:creationId xmlns:a16="http://schemas.microsoft.com/office/drawing/2014/main" id="{91D5DF8F-35D3-472B-A717-27D689B291E1}"/>
              </a:ext>
            </a:extLst>
          </p:cNvPr>
          <p:cNvSpPr txBox="1">
            <a:spLocks/>
          </p:cNvSpPr>
          <p:nvPr/>
        </p:nvSpPr>
        <p:spPr>
          <a:xfrm>
            <a:off x="827088" y="34925"/>
            <a:ext cx="3205162" cy="719138"/>
          </a:xfrm>
          <a:prstGeom prst="rect">
            <a:avLst/>
          </a:prstGeom>
        </p:spPr>
        <p:txBody>
          <a:bodyPr>
            <a:normAutofit fontScale="82500" lnSpcReduction="20000"/>
          </a:bodyPr>
          <a:lstStyle>
            <a:lvl1pPr algn="l" defTabSz="914240" rtl="0" eaLnBrk="1" latinLnBrk="0" hangingPunct="1">
              <a:lnSpc>
                <a:spcPct val="85000"/>
              </a:lnSpc>
              <a:spcBef>
                <a:spcPct val="0"/>
              </a:spcBef>
              <a:buNone/>
              <a:tabLst/>
              <a:defRPr sz="3300" kern="1200" cap="none" baseline="0">
                <a:solidFill>
                  <a:schemeClr val="tx1"/>
                </a:solidFill>
                <a:latin typeface="+mj-lt"/>
                <a:ea typeface="+mj-ea"/>
                <a:cs typeface="+mj-cs"/>
              </a:defRPr>
            </a:lvl1pPr>
          </a:lstStyle>
          <a:p>
            <a:pPr indent="457200" fontAlgn="auto">
              <a:spcAft>
                <a:spcPts val="0"/>
              </a:spcAft>
              <a:defRPr/>
            </a:pPr>
            <a:r>
              <a:rPr lang="uk-UA" dirty="0"/>
              <a:t>  </a:t>
            </a:r>
            <a:r>
              <a:rPr lang="uk-UA" sz="4000" i="1" dirty="0">
                <a:solidFill>
                  <a:schemeClr val="accent6">
                    <a:lumMod val="50000"/>
                  </a:schemeClr>
                </a:solidFill>
                <a:latin typeface="Times New Roman" panose="02020603050405020304" pitchFamily="18" charset="0"/>
                <a:cs typeface="Times New Roman" panose="02020603050405020304" pitchFamily="18" charset="0"/>
              </a:rPr>
              <a:t>ВИСНОВКИ</a:t>
            </a:r>
            <a:r>
              <a:rPr lang="uk-UA" sz="4000" b="1" i="1" dirty="0">
                <a:solidFill>
                  <a:schemeClr val="accent6">
                    <a:lumMod val="50000"/>
                  </a:schemeClr>
                </a:solidFill>
                <a:latin typeface="Times New Roman" panose="02020603050405020304" pitchFamily="18" charset="0"/>
                <a:cs typeface="Times New Roman" panose="02020603050405020304" pitchFamily="18" charset="0"/>
              </a:rPr>
              <a:t>:</a:t>
            </a:r>
            <a:endParaRPr lang="ru-RU" sz="40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1508" name="Объект 13">
            <a:extLst>
              <a:ext uri="{FF2B5EF4-FFF2-40B4-BE49-F238E27FC236}">
                <a16:creationId xmlns:a16="http://schemas.microsoft.com/office/drawing/2014/main" id="{7F2C2432-3339-41E7-B962-6C52A2E97D92}"/>
              </a:ext>
            </a:extLst>
          </p:cNvPr>
          <p:cNvSpPr txBox="1">
            <a:spLocks/>
          </p:cNvSpPr>
          <p:nvPr/>
        </p:nvSpPr>
        <p:spPr bwMode="auto">
          <a:xfrm>
            <a:off x="395288" y="1373189"/>
            <a:ext cx="8353425" cy="318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547688"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86836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187450"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508125"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19653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4225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28797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3369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algn="just" eaLnBrk="1" hangingPunct="1">
              <a:buFont typeface="Arial" panose="020B0604020202020204" pitchFamily="34" charset="0"/>
              <a:buNone/>
            </a:pPr>
            <a:r>
              <a:rPr lang="uk-UA" altLang="uk-UA" sz="1800" dirty="0">
                <a:latin typeface="Arial" panose="020B0604020202020204" pitchFamily="34" charset="0"/>
                <a:cs typeface="Arial" panose="020B0604020202020204" pitchFamily="34" charset="0"/>
              </a:rPr>
              <a:t>В цій кваліфікаційній роботі використовувалися лише основний функціонал віртуалізації від </a:t>
            </a:r>
            <a:r>
              <a:rPr lang="uk-UA" altLang="uk-UA" sz="1800" dirty="0" err="1">
                <a:latin typeface="Arial" panose="020B0604020202020204" pitchFamily="34" charset="0"/>
                <a:cs typeface="Arial" panose="020B0604020202020204" pitchFamily="34" charset="0"/>
              </a:rPr>
              <a:t>VMware</a:t>
            </a:r>
            <a:r>
              <a:rPr lang="uk-UA" altLang="uk-UA" sz="1800" dirty="0">
                <a:latin typeface="Arial" panose="020B0604020202020204" pitchFamily="34" charset="0"/>
                <a:cs typeface="Arial" panose="020B0604020202020204" pitchFamily="34" charset="0"/>
              </a:rPr>
              <a:t>, так як на підприємстві ПрАТ «ВФК» немає потреби робити систему надто складною. Але функціонал програмних рішень віртуалізації настільки широкий, що можна побудувати ІТ інфраструктуру будь-якого рівня складності, на зразок хмарних рішень </a:t>
            </a:r>
            <a:r>
              <a:rPr lang="uk-UA" altLang="uk-UA" sz="1800" dirty="0" err="1">
                <a:latin typeface="Arial" panose="020B0604020202020204" pitchFamily="34" charset="0"/>
                <a:cs typeface="Arial" panose="020B0604020202020204" pitchFamily="34" charset="0"/>
              </a:rPr>
              <a:t>Amazon</a:t>
            </a:r>
            <a:r>
              <a:rPr lang="uk-UA" altLang="uk-UA" sz="1800" dirty="0">
                <a:latin typeface="Arial" panose="020B0604020202020204" pitchFamily="34" charset="0"/>
                <a:cs typeface="Arial" panose="020B0604020202020204" pitchFamily="34" charset="0"/>
              </a:rPr>
              <a:t> де подібні рішення і застосовуються.</a:t>
            </a:r>
          </a:p>
          <a:p>
            <a:pPr algn="just" eaLnBrk="1" hangingPunct="1">
              <a:buFont typeface="Arial" panose="020B0604020202020204" pitchFamily="34" charset="0"/>
              <a:buNone/>
            </a:pPr>
            <a:endParaRPr lang="uk-UA" altLang="uk-UA" sz="1800" dirty="0">
              <a:latin typeface="Arial" panose="020B0604020202020204" pitchFamily="34" charset="0"/>
              <a:cs typeface="Arial" panose="020B0604020202020204" pitchFamily="34" charset="0"/>
            </a:endParaRPr>
          </a:p>
        </p:txBody>
      </p:sp>
      <p:sp>
        <p:nvSpPr>
          <p:cNvPr id="21509" name="Объект 2">
            <a:extLst>
              <a:ext uri="{FF2B5EF4-FFF2-40B4-BE49-F238E27FC236}">
                <a16:creationId xmlns:a16="http://schemas.microsoft.com/office/drawing/2014/main" id="{61AACAD0-B1E1-4A54-B71F-DE2578E267D5}"/>
              </a:ext>
            </a:extLst>
          </p:cNvPr>
          <p:cNvSpPr txBox="1">
            <a:spLocks/>
          </p:cNvSpPr>
          <p:nvPr/>
        </p:nvSpPr>
        <p:spPr bwMode="auto">
          <a:xfrm>
            <a:off x="539750" y="793750"/>
            <a:ext cx="8208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61938"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547688"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86836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187450"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508125"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19653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4225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28797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3369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algn="just" eaLnBrk="1" hangingPunct="1">
              <a:buFont typeface="Arial" panose="020B0604020202020204" pitchFamily="34" charset="0"/>
              <a:buNone/>
            </a:pPr>
            <a:endParaRPr lang="ru-RU" altLang="uk-UA" sz="180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1D08A-7B54-4D4F-9EB8-6C357FD1DDB9}"/>
              </a:ext>
            </a:extLst>
          </p:cNvPr>
          <p:cNvSpPr>
            <a:spLocks noGrp="1"/>
          </p:cNvSpPr>
          <p:nvPr>
            <p:ph type="title"/>
          </p:nvPr>
        </p:nvSpPr>
        <p:spPr>
          <a:xfrm>
            <a:off x="1042988" y="2924175"/>
            <a:ext cx="4824412" cy="784225"/>
          </a:xfrm>
        </p:spPr>
        <p:txBody>
          <a:bodyPr rtlCol="0"/>
          <a:lstStyle/>
          <a:p>
            <a:pPr defTabSz="914240" eaLnBrk="1" fontAlgn="auto" hangingPunct="1">
              <a:spcAft>
                <a:spcPts val="0"/>
              </a:spcAft>
              <a:defRPr/>
            </a:pPr>
            <a:r>
              <a:rPr lang="ru-RU" dirty="0"/>
              <a:t>ДЯКУЮ ЗА УВАГУ!</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2">
            <a:extLst>
              <a:ext uri="{FF2B5EF4-FFF2-40B4-BE49-F238E27FC236}">
                <a16:creationId xmlns:a16="http://schemas.microsoft.com/office/drawing/2014/main" id="{30E94722-CC79-4398-8171-E832A8E3068C}"/>
              </a:ext>
            </a:extLst>
          </p:cNvPr>
          <p:cNvSpPr>
            <a:spLocks noGrp="1"/>
          </p:cNvSpPr>
          <p:nvPr>
            <p:ph type="title"/>
          </p:nvPr>
        </p:nvSpPr>
        <p:spPr>
          <a:xfrm>
            <a:off x="539750" y="390525"/>
            <a:ext cx="2663825" cy="493713"/>
          </a:xfrm>
        </p:spPr>
        <p:txBody>
          <a:bodyPr/>
          <a:lstStyle/>
          <a:p>
            <a:pPr defTabSz="911225" eaLnBrk="1" hangingPunct="1"/>
            <a:r>
              <a:rPr lang="uk-UA" altLang="uk-UA" sz="2800" i="1" u="sng">
                <a:solidFill>
                  <a:srgbClr val="374C81"/>
                </a:solidFill>
                <a:latin typeface="Times New Roman" panose="02020603050405020304" pitchFamily="18" charset="0"/>
                <a:cs typeface="Times New Roman" panose="02020603050405020304" pitchFamily="18" charset="0"/>
              </a:rPr>
              <a:t>Мета роботи</a:t>
            </a:r>
            <a:r>
              <a:rPr lang="uk-UA" altLang="uk-UA" sz="2800" u="sng">
                <a:solidFill>
                  <a:srgbClr val="374C81"/>
                </a:solidFill>
                <a:latin typeface="Times New Roman" panose="02020603050405020304" pitchFamily="18" charset="0"/>
                <a:cs typeface="Times New Roman" panose="02020603050405020304" pitchFamily="18" charset="0"/>
              </a:rPr>
              <a:t>:</a:t>
            </a:r>
          </a:p>
        </p:txBody>
      </p:sp>
      <p:sp>
        <p:nvSpPr>
          <p:cNvPr id="13315" name="Объект 13">
            <a:extLst>
              <a:ext uri="{FF2B5EF4-FFF2-40B4-BE49-F238E27FC236}">
                <a16:creationId xmlns:a16="http://schemas.microsoft.com/office/drawing/2014/main" id="{C25C8D16-F571-4FF5-A867-0F5E9CE2E325}"/>
              </a:ext>
            </a:extLst>
          </p:cNvPr>
          <p:cNvSpPr>
            <a:spLocks noGrp="1"/>
          </p:cNvSpPr>
          <p:nvPr>
            <p:ph idx="1"/>
          </p:nvPr>
        </p:nvSpPr>
        <p:spPr>
          <a:xfrm>
            <a:off x="755650" y="974725"/>
            <a:ext cx="8004175" cy="1301750"/>
          </a:xfrm>
        </p:spPr>
        <p:txBody>
          <a:bodyPr rtlCol="0">
            <a:normAutofit fontScale="92500" lnSpcReduction="10000"/>
          </a:bodyPr>
          <a:lstStyle/>
          <a:p>
            <a:pPr marL="0" indent="354013" algn="just" defTabSz="911225" eaLnBrk="1" hangingPunct="1">
              <a:spcAft>
                <a:spcPts val="600"/>
              </a:spcAft>
              <a:buClr>
                <a:srgbClr val="374C81"/>
              </a:buClr>
              <a:buFont typeface="Arial" panose="020B0604020202020204" pitchFamily="34" charset="0"/>
              <a:buNone/>
              <a:defRPr/>
            </a:pPr>
            <a:r>
              <a:rPr lang="uk-UA" altLang="uk-UA" dirty="0">
                <a:latin typeface="Arial" panose="020B0604020202020204" pitchFamily="34" charset="0"/>
                <a:cs typeface="Arial" panose="020B0604020202020204" pitchFamily="34" charset="0"/>
              </a:rPr>
              <a:t>Вибрати оптимальний варіант для віртуалізації серверної інфраструктури, на основі існуючих на сьогоднішній день рішень, створити віртуальні сервери для оцінки функціональних переваг над фізичними, перенести вміст фізичних серверів на віртуальні, побудувати систему резервного копіювання для запобігання втратам інформації</a:t>
            </a:r>
            <a:endParaRPr lang="ru-RU" altLang="uk-UA" dirty="0">
              <a:solidFill>
                <a:srgbClr val="374C81"/>
              </a:solidFill>
              <a:latin typeface="Arial" panose="020B0604020202020204" pitchFamily="34" charset="0"/>
              <a:cs typeface="Arial" panose="020B0604020202020204" pitchFamily="34" charset="0"/>
            </a:endParaRPr>
          </a:p>
        </p:txBody>
      </p:sp>
      <p:sp>
        <p:nvSpPr>
          <p:cNvPr id="13316" name="Объект 13">
            <a:extLst>
              <a:ext uri="{FF2B5EF4-FFF2-40B4-BE49-F238E27FC236}">
                <a16:creationId xmlns:a16="http://schemas.microsoft.com/office/drawing/2014/main" id="{75AFD2F7-4CC7-4C80-87A9-E0E366B49FB0}"/>
              </a:ext>
            </a:extLst>
          </p:cNvPr>
          <p:cNvSpPr txBox="1">
            <a:spLocks/>
          </p:cNvSpPr>
          <p:nvPr/>
        </p:nvSpPr>
        <p:spPr bwMode="auto">
          <a:xfrm>
            <a:off x="1041400" y="3049589"/>
            <a:ext cx="7620000" cy="333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marL="342900" indent="-342900" defTabSz="912813">
              <a:lnSpc>
                <a:spcPct val="95000"/>
              </a:lnSpc>
              <a:spcBef>
                <a:spcPts val="1400"/>
              </a:spcBef>
              <a:buSzPct val="100000"/>
              <a:buFont typeface="Arial" panose="020B0604020202020204" pitchFamily="34" charset="0"/>
              <a:buChar char="•"/>
              <a:defRPr>
                <a:solidFill>
                  <a:schemeClr val="tx1"/>
                </a:solidFill>
                <a:latin typeface="Century Gothic" panose="020B0502020202020204" pitchFamily="34" charset="0"/>
              </a:defRPr>
            </a:lvl1pPr>
            <a:lvl2pPr marL="547688" indent="-227013" defTabSz="912813">
              <a:lnSpc>
                <a:spcPct val="95000"/>
              </a:lnSpc>
              <a:spcBef>
                <a:spcPts val="800"/>
              </a:spcBef>
              <a:buSzPct val="100000"/>
              <a:buFont typeface="Century Gothic" panose="020B0502020202020204" pitchFamily="34" charset="0"/>
              <a:buChar char="–"/>
              <a:defRPr sz="1500">
                <a:solidFill>
                  <a:schemeClr val="tx1"/>
                </a:solidFill>
                <a:latin typeface="Century Gothic" panose="020B0502020202020204" pitchFamily="34" charset="0"/>
              </a:defRPr>
            </a:lvl2pPr>
            <a:lvl3pPr marL="868363"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3pPr>
            <a:lvl4pPr marL="1187450"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4pPr>
            <a:lvl5pPr marL="1508125" indent="-227013" defTabSz="912813">
              <a:lnSpc>
                <a:spcPct val="95000"/>
              </a:lnSpc>
              <a:spcBef>
                <a:spcPts val="800"/>
              </a:spcBef>
              <a:buSzPct val="100000"/>
              <a:buFont typeface="Century Gothic" panose="020B0502020202020204" pitchFamily="34" charset="0"/>
              <a:buChar char="–"/>
              <a:defRPr sz="1300">
                <a:solidFill>
                  <a:schemeClr val="tx1"/>
                </a:solidFill>
                <a:latin typeface="Century Gothic" panose="020B0502020202020204" pitchFamily="34" charset="0"/>
              </a:defRPr>
            </a:lvl5pPr>
            <a:lvl6pPr marL="19653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6pPr>
            <a:lvl7pPr marL="24225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7pPr>
            <a:lvl8pPr marL="28797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8pPr>
            <a:lvl9pPr marL="3336925" indent="-227013" defTabSz="912813" eaLnBrk="0" fontAlgn="base" hangingPunct="0">
              <a:lnSpc>
                <a:spcPct val="95000"/>
              </a:lnSpc>
              <a:spcBef>
                <a:spcPts val="800"/>
              </a:spcBef>
              <a:spcAft>
                <a:spcPct val="0"/>
              </a:spcAft>
              <a:buSzPct val="100000"/>
              <a:buFont typeface="Century Gothic" panose="020B0502020202020204" pitchFamily="34" charset="0"/>
              <a:buChar char="–"/>
              <a:defRPr sz="1300">
                <a:solidFill>
                  <a:schemeClr val="tx1"/>
                </a:solidFill>
                <a:latin typeface="Century Gothic" panose="020B0502020202020204" pitchFamily="34" charset="0"/>
              </a:defRPr>
            </a:lvl9pPr>
          </a:lstStyle>
          <a:p>
            <a:pPr algn="just" eaLnBrk="1" hangingPunct="1">
              <a:buFont typeface="Century Gothic" panose="020B0502020202020204" pitchFamily="34" charset="0"/>
              <a:buAutoNum type="arabicPeriod"/>
            </a:pPr>
            <a:r>
              <a:rPr lang="uk-UA" altLang="uk-UA" sz="1800" dirty="0">
                <a:latin typeface="Arial" panose="020B0604020202020204" pitchFamily="34" charset="0"/>
                <a:cs typeface="Arial" panose="020B0604020202020204" pitchFamily="34" charset="0"/>
              </a:rPr>
              <a:t>Проаналізувати існуючу серверну інфраструктуру ПрАТ «ВФК», ознайомитися з функціоналом серверів та їх взаємозв’язками.</a:t>
            </a:r>
          </a:p>
          <a:p>
            <a:pPr algn="just" eaLnBrk="1" hangingPunct="1">
              <a:buFont typeface="Century Gothic" panose="020B0502020202020204" pitchFamily="34" charset="0"/>
              <a:buAutoNum type="arabicPeriod"/>
            </a:pPr>
            <a:r>
              <a:rPr lang="uk-UA" altLang="uk-UA" sz="1800" dirty="0">
                <a:latin typeface="Arial" panose="020B0604020202020204" pitchFamily="34" charset="0"/>
                <a:cs typeface="Arial" panose="020B0604020202020204" pitchFamily="34" charset="0"/>
              </a:rPr>
              <a:t>Підібрати оптимальний варіант переходу всіх систем у </a:t>
            </a:r>
            <a:r>
              <a:rPr lang="uk-UA" altLang="uk-UA" sz="1800" dirty="0" err="1">
                <a:latin typeface="Arial" panose="020B0604020202020204" pitchFamily="34" charset="0"/>
                <a:cs typeface="Arial" panose="020B0604020202020204" pitchFamily="34" charset="0"/>
              </a:rPr>
              <a:t>віртуалізоване</a:t>
            </a:r>
            <a:r>
              <a:rPr lang="uk-UA" altLang="uk-UA" sz="1800" dirty="0">
                <a:latin typeface="Arial" panose="020B0604020202020204" pitchFamily="34" charset="0"/>
                <a:cs typeface="Arial" panose="020B0604020202020204" pitchFamily="34" charset="0"/>
              </a:rPr>
              <a:t> середовище</a:t>
            </a:r>
          </a:p>
          <a:p>
            <a:pPr algn="just" eaLnBrk="1" hangingPunct="1">
              <a:buFont typeface="Century Gothic" panose="020B0502020202020204" pitchFamily="34" charset="0"/>
              <a:buAutoNum type="arabicPeriod"/>
            </a:pPr>
            <a:r>
              <a:rPr lang="uk-UA" altLang="uk-UA" sz="1800" dirty="0" err="1">
                <a:latin typeface="Arial" panose="020B0604020202020204" pitchFamily="34" charset="0"/>
                <a:cs typeface="Arial" panose="020B0604020202020204" pitchFamily="34" charset="0"/>
              </a:rPr>
              <a:t>Віртуалізувати</a:t>
            </a:r>
            <a:r>
              <a:rPr lang="uk-UA" altLang="uk-UA" sz="1800" dirty="0">
                <a:latin typeface="Arial" panose="020B0604020202020204" pitchFamily="34" charset="0"/>
                <a:cs typeface="Arial" panose="020B0604020202020204" pitchFamily="34" charset="0"/>
              </a:rPr>
              <a:t> старі фізичні сервери, з мінімальними зупинками у роботі та зберігши їх взаємозв’язки. Створити нові віртуальні сервери</a:t>
            </a:r>
          </a:p>
          <a:p>
            <a:pPr algn="just" eaLnBrk="1" hangingPunct="1">
              <a:buFont typeface="Century Gothic" panose="020B0502020202020204" pitchFamily="34" charset="0"/>
              <a:buAutoNum type="arabicPeriod"/>
            </a:pPr>
            <a:r>
              <a:rPr lang="uk-UA" altLang="uk-UA" sz="1800" dirty="0">
                <a:latin typeface="Arial" panose="020B0604020202020204" pitchFamily="34" charset="0"/>
                <a:cs typeface="Arial" panose="020B0604020202020204" pitchFamily="34" charset="0"/>
              </a:rPr>
              <a:t>Створити процедури автоматичного резервного копіювання, які б забезпечували збереження інформації при будь-яких варіантах поломок та збоїв.</a:t>
            </a:r>
          </a:p>
        </p:txBody>
      </p:sp>
      <p:sp>
        <p:nvSpPr>
          <p:cNvPr id="5" name="Заголовок 12">
            <a:extLst>
              <a:ext uri="{FF2B5EF4-FFF2-40B4-BE49-F238E27FC236}">
                <a16:creationId xmlns:a16="http://schemas.microsoft.com/office/drawing/2014/main" id="{A9C7B979-1296-4E1D-9B49-7C9AD73218A1}"/>
              </a:ext>
            </a:extLst>
          </p:cNvPr>
          <p:cNvSpPr txBox="1">
            <a:spLocks/>
          </p:cNvSpPr>
          <p:nvPr/>
        </p:nvSpPr>
        <p:spPr>
          <a:xfrm>
            <a:off x="539750" y="2276475"/>
            <a:ext cx="8123238" cy="739775"/>
          </a:xfrm>
          <a:prstGeom prst="rect">
            <a:avLst/>
          </a:prstGeom>
        </p:spPr>
        <p:txBody>
          <a:bodyPr lIns="121899" tIns="60949" rIns="121899" bIns="60949" anchor="b"/>
          <a:lstStyle>
            <a:lvl1pPr algn="l" defTabSz="914240" rtl="0" eaLnBrk="1" latinLnBrk="0" hangingPunct="1">
              <a:lnSpc>
                <a:spcPct val="85000"/>
              </a:lnSpc>
              <a:spcBef>
                <a:spcPct val="0"/>
              </a:spcBef>
              <a:buNone/>
              <a:tabLst/>
              <a:defRPr sz="3300" kern="1200" cap="none" baseline="0">
                <a:solidFill>
                  <a:schemeClr val="tx1"/>
                </a:solidFill>
                <a:latin typeface="+mj-lt"/>
                <a:ea typeface="+mj-ea"/>
                <a:cs typeface="+mj-cs"/>
              </a:defRPr>
            </a:lvl1pPr>
          </a:lstStyle>
          <a:p>
            <a:pPr algn="just" defTabSz="912114" fontAlgn="auto">
              <a:spcBef>
                <a:spcPts val="0"/>
              </a:spcBef>
              <a:spcAft>
                <a:spcPts val="0"/>
              </a:spcAft>
              <a:defRPr/>
            </a:pPr>
            <a:r>
              <a:rPr lang="uk-UA" sz="2400" i="1" u="sng" dirty="0">
                <a:solidFill>
                  <a:schemeClr val="accent6">
                    <a:lumMod val="50000"/>
                  </a:schemeClr>
                </a:solidFill>
                <a:latin typeface="Times New Roman" panose="02020603050405020304" pitchFamily="18" charset="0"/>
                <a:cs typeface="Times New Roman" panose="02020603050405020304" pitchFamily="18" charset="0"/>
              </a:rPr>
              <a:t>Мета, об’єкт і предмет дослідження зумовили постановку і вирішення наступних завдань</a:t>
            </a:r>
            <a:r>
              <a:rPr lang="uk-UA" sz="2000" u="sng" dirty="0">
                <a:solidFill>
                  <a:schemeClr val="accent6">
                    <a:lumMod val="50000"/>
                  </a:schemeClr>
                </a:solidFill>
              </a:rPr>
              <a:t>:</a:t>
            </a:r>
          </a:p>
        </p:txBody>
      </p:sp>
      <p:sp>
        <p:nvSpPr>
          <p:cNvPr id="2" name="Номер слайда 1">
            <a:extLst>
              <a:ext uri="{FF2B5EF4-FFF2-40B4-BE49-F238E27FC236}">
                <a16:creationId xmlns:a16="http://schemas.microsoft.com/office/drawing/2014/main" id="{EA0EE902-70C9-4656-A7F3-8D8B621550D5}"/>
              </a:ext>
            </a:extLst>
          </p:cNvPr>
          <p:cNvSpPr>
            <a:spLocks noGrp="1"/>
          </p:cNvSpPr>
          <p:nvPr>
            <p:ph type="sldNum" sz="quarter" idx="12"/>
          </p:nvPr>
        </p:nvSpPr>
        <p:spPr>
          <a:xfrm>
            <a:off x="8027988" y="201613"/>
            <a:ext cx="831850" cy="320675"/>
          </a:xfrm>
        </p:spPr>
        <p:txBody>
          <a:bodyPr/>
          <a:lstStyle/>
          <a:p>
            <a:fld id="{3521FB06-B33B-4BB9-B89F-28E58BFA1699}" type="slidenum">
              <a:rPr lang="ru-RU" altLang="uk-UA" sz="1800">
                <a:effectLst>
                  <a:outerShdw blurRad="38100" dist="38100" dir="2700000" algn="tl">
                    <a:srgbClr val="C0C0C0"/>
                  </a:outerShdw>
                </a:effectLst>
              </a:rPr>
              <a:pPr/>
              <a:t>2</a:t>
            </a:fld>
            <a:endParaRPr lang="ru-RU" altLang="uk-UA" sz="1800">
              <a:effectLst>
                <a:outerShdw blurRad="38100" dist="38100" dir="2700000" algn="tl">
                  <a:srgbClr val="C0C0C0"/>
                </a:outerShdw>
              </a:effectLs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068B5AC-5782-47F9-B597-99EEF2A55777}"/>
              </a:ext>
            </a:extLst>
          </p:cNvPr>
          <p:cNvGraphicFramePr>
            <a:graphicFrameLocks noGrp="1"/>
          </p:cNvGraphicFramePr>
          <p:nvPr>
            <p:ph sz="half" idx="1"/>
          </p:nvPr>
        </p:nvGraphicFramePr>
        <p:xfrm>
          <a:off x="831382" y="1196752"/>
          <a:ext cx="76188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1">
            <a:extLst>
              <a:ext uri="{FF2B5EF4-FFF2-40B4-BE49-F238E27FC236}">
                <a16:creationId xmlns:a16="http://schemas.microsoft.com/office/drawing/2014/main" id="{EDCFF485-181D-4CA8-AC8D-CA9C5390D52F}"/>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2</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DE5D487-FFCA-4786-95B2-85FEA02B8F6E}"/>
              </a:ext>
            </a:extLst>
          </p:cNvPr>
          <p:cNvSpPr>
            <a:spLocks noGrp="1"/>
          </p:cNvSpPr>
          <p:nvPr>
            <p:ph type="sldNum" sz="quarter" idx="12"/>
          </p:nvPr>
        </p:nvSpPr>
        <p:spPr/>
        <p:txBody>
          <a:bodyPr/>
          <a:lstStyle/>
          <a:p>
            <a:fld id="{32796899-47D8-4B9E-B5F1-4297FEA19548}" type="slidenum">
              <a:rPr lang="ru-RU" altLang="uk-UA"/>
              <a:pPr/>
              <a:t>4</a:t>
            </a:fld>
            <a:endParaRPr lang="ru-RU" altLang="uk-UA"/>
          </a:p>
        </p:txBody>
      </p:sp>
      <p:sp>
        <p:nvSpPr>
          <p:cNvPr id="6" name="Заголовок 1">
            <a:extLst>
              <a:ext uri="{FF2B5EF4-FFF2-40B4-BE49-F238E27FC236}">
                <a16:creationId xmlns:a16="http://schemas.microsoft.com/office/drawing/2014/main" id="{85A90A90-24FA-4701-8633-4BC9684FE6A7}"/>
              </a:ext>
            </a:extLst>
          </p:cNvPr>
          <p:cNvSpPr txBox="1">
            <a:spLocks/>
          </p:cNvSpPr>
          <p:nvPr/>
        </p:nvSpPr>
        <p:spPr>
          <a:xfrm>
            <a:off x="460375" y="522288"/>
            <a:ext cx="8640763" cy="825500"/>
          </a:xfrm>
          <a:prstGeom prst="rect">
            <a:avLst/>
          </a:prstGeom>
        </p:spPr>
        <p:txBody>
          <a:bodyPr lIns="121899" tIns="60949" rIns="121899" bIns="60949" anchor="b"/>
          <a:lstStyle>
            <a:lvl1pPr algn="l" defTabSz="914240" rtl="0" eaLnBrk="1" latinLnBrk="0" hangingPunct="1">
              <a:lnSpc>
                <a:spcPct val="85000"/>
              </a:lnSpc>
              <a:spcBef>
                <a:spcPct val="0"/>
              </a:spcBef>
              <a:buNone/>
              <a:tabLst/>
              <a:defRPr sz="3300" kern="1200" cap="none" baseline="0">
                <a:solidFill>
                  <a:schemeClr val="tx1"/>
                </a:solidFill>
                <a:latin typeface="+mj-lt"/>
                <a:ea typeface="+mj-ea"/>
                <a:cs typeface="+mj-cs"/>
              </a:defRPr>
            </a:lvl1pPr>
          </a:lstStyle>
          <a:p>
            <a:pPr algn="ctr" defTabSz="912114" fontAlgn="auto">
              <a:lnSpc>
                <a:spcPct val="150000"/>
              </a:lnSpc>
              <a:spcBef>
                <a:spcPts val="0"/>
              </a:spcBef>
              <a:spcAft>
                <a:spcPts val="0"/>
              </a:spcAft>
              <a:defRPr/>
            </a:pPr>
            <a:r>
              <a:rPr lang="uk-UA" sz="2400" dirty="0">
                <a:solidFill>
                  <a:schemeClr val="accent6">
                    <a:lumMod val="50000"/>
                  </a:schemeClr>
                </a:solidFill>
                <a:latin typeface="+mn-lt"/>
                <a:cs typeface="Times New Roman" panose="02020603050405020304" pitchFamily="18" charset="0"/>
              </a:rPr>
              <a:t>Теорія віртуалізації</a:t>
            </a:r>
            <a:endParaRPr lang="uk-UA" sz="2400" i="1" dirty="0">
              <a:solidFill>
                <a:schemeClr val="accent6">
                  <a:lumMod val="50000"/>
                </a:schemeClr>
              </a:solidFill>
              <a:latin typeface="+mn-lt"/>
              <a:cs typeface="Times New Roman" panose="02020603050405020304" pitchFamily="18" charset="0"/>
            </a:endParaRPr>
          </a:p>
        </p:txBody>
      </p:sp>
      <p:sp>
        <p:nvSpPr>
          <p:cNvPr id="7" name="Номер слайда 1">
            <a:extLst>
              <a:ext uri="{FF2B5EF4-FFF2-40B4-BE49-F238E27FC236}">
                <a16:creationId xmlns:a16="http://schemas.microsoft.com/office/drawing/2014/main" id="{AB5E1470-0C53-4E7A-A7B8-DC71D1613AE7}"/>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4</a:t>
            </a:r>
          </a:p>
        </p:txBody>
      </p:sp>
      <p:pic>
        <p:nvPicPr>
          <p:cNvPr id="15365" name="Рисунок 1">
            <a:extLst>
              <a:ext uri="{FF2B5EF4-FFF2-40B4-BE49-F238E27FC236}">
                <a16:creationId xmlns:a16="http://schemas.microsoft.com/office/drawing/2014/main" id="{15618C84-5768-4927-96FF-A769C80E27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1485900"/>
            <a:ext cx="6307137"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4698FE2F-6B21-4F1D-BF20-48FD0196E172}"/>
              </a:ext>
            </a:extLst>
          </p:cNvPr>
          <p:cNvSpPr txBox="1">
            <a:spLocks/>
          </p:cNvSpPr>
          <p:nvPr/>
        </p:nvSpPr>
        <p:spPr bwMode="auto">
          <a:xfrm>
            <a:off x="569913" y="579438"/>
            <a:ext cx="80660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b"/>
          <a:lstStyle>
            <a:lvl1pPr defTabSz="911225">
              <a:defRPr sz="2400">
                <a:solidFill>
                  <a:schemeClr val="tx1"/>
                </a:solidFill>
                <a:latin typeface="Century Gothic" panose="020B0502020202020204" pitchFamily="34" charset="0"/>
              </a:defRPr>
            </a:lvl1pPr>
            <a:lvl2pPr marL="742950" indent="-285750" defTabSz="911225">
              <a:defRPr sz="2400">
                <a:solidFill>
                  <a:schemeClr val="tx1"/>
                </a:solidFill>
                <a:latin typeface="Century Gothic" panose="020B0502020202020204" pitchFamily="34" charset="0"/>
              </a:defRPr>
            </a:lvl2pPr>
            <a:lvl3pPr marL="1143000" indent="-228600" defTabSz="911225">
              <a:defRPr sz="2400">
                <a:solidFill>
                  <a:schemeClr val="tx1"/>
                </a:solidFill>
                <a:latin typeface="Century Gothic" panose="020B0502020202020204" pitchFamily="34" charset="0"/>
              </a:defRPr>
            </a:lvl3pPr>
            <a:lvl4pPr marL="1600200" indent="-228600" defTabSz="911225">
              <a:defRPr sz="2400">
                <a:solidFill>
                  <a:schemeClr val="tx1"/>
                </a:solidFill>
                <a:latin typeface="Century Gothic" panose="020B0502020202020204" pitchFamily="34" charset="0"/>
              </a:defRPr>
            </a:lvl4pPr>
            <a:lvl5pPr marL="2057400" indent="-228600" defTabSz="911225">
              <a:defRPr sz="2400">
                <a:solidFill>
                  <a:schemeClr val="tx1"/>
                </a:solidFill>
                <a:latin typeface="Century Gothic" panose="020B0502020202020204" pitchFamily="34" charset="0"/>
              </a:defRPr>
            </a:lvl5pPr>
            <a:lvl6pPr marL="2514600" indent="-228600" defTabSz="911225" eaLnBrk="0" fontAlgn="base" hangingPunct="0">
              <a:spcBef>
                <a:spcPct val="0"/>
              </a:spcBef>
              <a:spcAft>
                <a:spcPct val="0"/>
              </a:spcAft>
              <a:defRPr sz="2400">
                <a:solidFill>
                  <a:schemeClr val="tx1"/>
                </a:solidFill>
                <a:latin typeface="Century Gothic" panose="020B0502020202020204" pitchFamily="34" charset="0"/>
              </a:defRPr>
            </a:lvl6pPr>
            <a:lvl7pPr marL="2971800" indent="-228600" defTabSz="911225" eaLnBrk="0" fontAlgn="base" hangingPunct="0">
              <a:spcBef>
                <a:spcPct val="0"/>
              </a:spcBef>
              <a:spcAft>
                <a:spcPct val="0"/>
              </a:spcAft>
              <a:defRPr sz="2400">
                <a:solidFill>
                  <a:schemeClr val="tx1"/>
                </a:solidFill>
                <a:latin typeface="Century Gothic" panose="020B0502020202020204" pitchFamily="34" charset="0"/>
              </a:defRPr>
            </a:lvl7pPr>
            <a:lvl8pPr marL="3429000" indent="-228600" defTabSz="911225" eaLnBrk="0" fontAlgn="base" hangingPunct="0">
              <a:spcBef>
                <a:spcPct val="0"/>
              </a:spcBef>
              <a:spcAft>
                <a:spcPct val="0"/>
              </a:spcAft>
              <a:defRPr sz="2400">
                <a:solidFill>
                  <a:schemeClr val="tx1"/>
                </a:solidFill>
                <a:latin typeface="Century Gothic" panose="020B0502020202020204" pitchFamily="34" charset="0"/>
              </a:defRPr>
            </a:lvl8pPr>
            <a:lvl9pPr marL="3886200" indent="-228600" defTabSz="911225" eaLnBrk="0" fontAlgn="base" hangingPunct="0">
              <a:spcBef>
                <a:spcPct val="0"/>
              </a:spcBef>
              <a:spcAft>
                <a:spcPct val="0"/>
              </a:spcAft>
              <a:defRPr sz="2400">
                <a:solidFill>
                  <a:schemeClr val="tx1"/>
                </a:solidFill>
                <a:latin typeface="Century Gothic" panose="020B0502020202020204" pitchFamily="34" charset="0"/>
              </a:defRPr>
            </a:lvl9pPr>
          </a:lstStyle>
          <a:p>
            <a:pPr algn="ctr" eaLnBrk="1" hangingPunct="1">
              <a:lnSpc>
                <a:spcPct val="150000"/>
              </a:lnSpc>
            </a:pPr>
            <a:r>
              <a:rPr lang="uk-UA" altLang="uk-UA" sz="2800" i="1">
                <a:solidFill>
                  <a:srgbClr val="374C81"/>
                </a:solidFill>
                <a:latin typeface="Times New Roman" panose="02020603050405020304" pitchFamily="18" charset="0"/>
                <a:cs typeface="Times New Roman" panose="02020603050405020304" pitchFamily="18" charset="0"/>
              </a:rPr>
              <a:t>Т</a:t>
            </a:r>
            <a:r>
              <a:rPr lang="ru-RU" altLang="uk-UA" sz="2800" i="1">
                <a:solidFill>
                  <a:srgbClr val="374C81"/>
                </a:solidFill>
                <a:latin typeface="Times New Roman" panose="02020603050405020304" pitchFamily="18" charset="0"/>
                <a:cs typeface="Times New Roman" panose="02020603050405020304" pitchFamily="18" charset="0"/>
              </a:rPr>
              <a:t>ипова модель побудови серверної інфраструктури від VMware</a:t>
            </a:r>
            <a:endParaRPr lang="uk-UA" altLang="uk-UA" sz="2800" i="1">
              <a:solidFill>
                <a:srgbClr val="374C81"/>
              </a:solidFill>
              <a:latin typeface="Times New Roman" panose="02020603050405020304" pitchFamily="18" charset="0"/>
              <a:cs typeface="Times New Roman" panose="02020603050405020304" pitchFamily="18" charset="0"/>
            </a:endParaRPr>
          </a:p>
        </p:txBody>
      </p:sp>
      <p:sp>
        <p:nvSpPr>
          <p:cNvPr id="46" name="Номер слайда 1">
            <a:extLst>
              <a:ext uri="{FF2B5EF4-FFF2-40B4-BE49-F238E27FC236}">
                <a16:creationId xmlns:a16="http://schemas.microsoft.com/office/drawing/2014/main" id="{B481AF61-64CA-401A-BA4E-173B63D076A3}"/>
              </a:ext>
            </a:extLst>
          </p:cNvPr>
          <p:cNvSpPr>
            <a:spLocks noGrp="1"/>
          </p:cNvSpPr>
          <p:nvPr>
            <p:ph type="sldNum" sz="quarter" idx="12"/>
          </p:nvPr>
        </p:nvSpPr>
        <p:spPr>
          <a:xfrm>
            <a:off x="8027988" y="201613"/>
            <a:ext cx="831850" cy="320675"/>
          </a:xfrm>
        </p:spPr>
        <p:txBody>
          <a:bodyPr rtlCol="0"/>
          <a:lstStyle/>
          <a:p>
            <a:pPr defTabSz="1218987" fontAlgn="auto">
              <a:spcBef>
                <a:spcPts val="0"/>
              </a:spcBef>
              <a:spcAft>
                <a:spcPts val="0"/>
              </a:spcAft>
              <a:defRPr/>
            </a:pPr>
            <a:r>
              <a:rPr lang="ru-RU" sz="1800" dirty="0">
                <a:solidFill>
                  <a:schemeClr val="tx2">
                    <a:lumMod val="50000"/>
                    <a:lumOff val="50000"/>
                  </a:schemeClr>
                </a:solidFill>
                <a:effectLst>
                  <a:outerShdw blurRad="38100" dist="38100" dir="2700000" algn="tl">
                    <a:srgbClr val="000000">
                      <a:alpha val="43137"/>
                    </a:srgbClr>
                  </a:outerShdw>
                </a:effectLst>
                <a:latin typeface="+mn-lt"/>
              </a:rPr>
              <a:t>5</a:t>
            </a:r>
          </a:p>
        </p:txBody>
      </p:sp>
      <p:cxnSp>
        <p:nvCxnSpPr>
          <p:cNvPr id="48" name="Прямая соединительная линия 47">
            <a:extLst>
              <a:ext uri="{FF2B5EF4-FFF2-40B4-BE49-F238E27FC236}">
                <a16:creationId xmlns:a16="http://schemas.microsoft.com/office/drawing/2014/main" id="{43B764B5-0509-4DB0-B55E-99D14C43E595}"/>
              </a:ext>
            </a:extLst>
          </p:cNvPr>
          <p:cNvCxnSpPr/>
          <p:nvPr/>
        </p:nvCxnSpPr>
        <p:spPr>
          <a:xfrm>
            <a:off x="781050" y="1916113"/>
            <a:ext cx="7680325" cy="0"/>
          </a:xfrm>
          <a:prstGeom prst="line">
            <a:avLst/>
          </a:prstGeom>
          <a:ln w="38100">
            <a:headEnd type="diamond" w="med" len="med"/>
            <a:tailEnd type="diamond" w="med" len="med"/>
          </a:ln>
        </p:spPr>
        <p:style>
          <a:lnRef idx="3">
            <a:schemeClr val="accent6"/>
          </a:lnRef>
          <a:fillRef idx="0">
            <a:schemeClr val="accent6"/>
          </a:fillRef>
          <a:effectRef idx="2">
            <a:schemeClr val="accent6"/>
          </a:effectRef>
          <a:fontRef idx="minor">
            <a:schemeClr val="tx1"/>
          </a:fontRef>
        </p:style>
      </p:cxnSp>
      <p:pic>
        <p:nvPicPr>
          <p:cNvPr id="15378" name="Picture 18" descr="Картинки по запросу vsphere vcenter">
            <a:extLst>
              <a:ext uri="{FF2B5EF4-FFF2-40B4-BE49-F238E27FC236}">
                <a16:creationId xmlns:a16="http://schemas.microsoft.com/office/drawing/2014/main" id="{C13E6F5C-B403-49E1-B50A-8E0B618CE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63835"/>
            <a:ext cx="4864993" cy="46401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72759-86B7-48E6-9098-F699AD32A274}"/>
              </a:ext>
            </a:extLst>
          </p:cNvPr>
          <p:cNvSpPr>
            <a:spLocks noGrp="1"/>
          </p:cNvSpPr>
          <p:nvPr>
            <p:ph type="title"/>
          </p:nvPr>
        </p:nvSpPr>
        <p:spPr>
          <a:xfrm>
            <a:off x="762000" y="361950"/>
            <a:ext cx="7620000" cy="1397000"/>
          </a:xfrm>
        </p:spPr>
        <p:txBody>
          <a:bodyPr rtlCol="0">
            <a:normAutofit/>
          </a:bodyPr>
          <a:lstStyle/>
          <a:p>
            <a:pPr algn="ctr" defTabSz="914240" eaLnBrk="1" fontAlgn="auto" hangingPunct="1">
              <a:lnSpc>
                <a:spcPct val="100000"/>
              </a:lnSpc>
              <a:spcAft>
                <a:spcPts val="0"/>
              </a:spcAft>
              <a:defRPr/>
            </a:pPr>
            <a:r>
              <a:rPr lang="uk-UA" sz="3200" i="1" dirty="0">
                <a:solidFill>
                  <a:schemeClr val="accent6">
                    <a:lumMod val="50000"/>
                  </a:schemeClr>
                </a:solidFill>
                <a:latin typeface="Times New Roman" panose="02020603050405020304" pitchFamily="18" charset="0"/>
                <a:cs typeface="Times New Roman" panose="02020603050405020304" pitchFamily="18" charset="0"/>
              </a:rPr>
              <a:t>Сервера ПрАТ «ВФК»</a:t>
            </a:r>
            <a:br>
              <a:rPr lang="uk-UA" sz="3200" i="1" dirty="0">
                <a:solidFill>
                  <a:schemeClr val="accent6">
                    <a:lumMod val="50000"/>
                  </a:schemeClr>
                </a:solidFill>
                <a:latin typeface="Times New Roman" panose="02020603050405020304" pitchFamily="18" charset="0"/>
                <a:cs typeface="Times New Roman" panose="02020603050405020304" pitchFamily="18" charset="0"/>
              </a:rPr>
            </a:br>
            <a:r>
              <a:rPr lang="uk-UA" sz="3200" i="1" dirty="0">
                <a:solidFill>
                  <a:schemeClr val="accent6">
                    <a:lumMod val="50000"/>
                  </a:schemeClr>
                </a:solidFill>
                <a:latin typeface="Times New Roman" panose="02020603050405020304" pitchFamily="18" charset="0"/>
                <a:cs typeface="Times New Roman" panose="02020603050405020304" pitchFamily="18" charset="0"/>
              </a:rPr>
              <a:t> до віртуалізації</a:t>
            </a:r>
            <a:endParaRPr lang="ru-RU" sz="3200"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id="{49A9C6D1-AD9E-475C-AEF4-78A099802FF0}"/>
              </a:ext>
            </a:extLst>
          </p:cNvPr>
          <p:cNvSpPr>
            <a:spLocks noGrp="1"/>
          </p:cNvSpPr>
          <p:nvPr>
            <p:ph type="sldNum" sz="quarter" idx="12"/>
          </p:nvPr>
        </p:nvSpPr>
        <p:spPr/>
        <p:txBody>
          <a:bodyPr/>
          <a:lstStyle/>
          <a:p>
            <a:fld id="{125E7E54-69A8-4FE9-9904-DA5A3C5BA171}" type="slidenum">
              <a:rPr lang="ru-RU" altLang="uk-UA"/>
              <a:pPr/>
              <a:t>6</a:t>
            </a:fld>
            <a:endParaRPr lang="ru-RU" altLang="uk-UA"/>
          </a:p>
        </p:txBody>
      </p:sp>
      <p:sp>
        <p:nvSpPr>
          <p:cNvPr id="9" name="Номер слайда 1">
            <a:extLst>
              <a:ext uri="{FF2B5EF4-FFF2-40B4-BE49-F238E27FC236}">
                <a16:creationId xmlns:a16="http://schemas.microsoft.com/office/drawing/2014/main" id="{0E65AC0F-F804-42DC-B595-207FEE08D344}"/>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6</a:t>
            </a:r>
          </a:p>
        </p:txBody>
      </p:sp>
      <p:pic>
        <p:nvPicPr>
          <p:cNvPr id="3" name="Рисунок 2">
            <a:extLst>
              <a:ext uri="{FF2B5EF4-FFF2-40B4-BE49-F238E27FC236}">
                <a16:creationId xmlns:a16="http://schemas.microsoft.com/office/drawing/2014/main" id="{4BDDF96A-BC8F-46E2-8A61-7254CFAF3513}"/>
              </a:ext>
            </a:extLst>
          </p:cNvPr>
          <p:cNvPicPr>
            <a:picLocks noChangeAspect="1"/>
          </p:cNvPicPr>
          <p:nvPr/>
        </p:nvPicPr>
        <p:blipFill rotWithShape="1">
          <a:blip r:embed="rId2"/>
          <a:srcRect l="10625" t="15744" r="5113" b="31100"/>
          <a:stretch/>
        </p:blipFill>
        <p:spPr>
          <a:xfrm>
            <a:off x="900113" y="2471738"/>
            <a:ext cx="7704137" cy="32400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F0531724-6CFD-4A2D-8E5F-99B8F4376365}"/>
              </a:ext>
            </a:extLst>
          </p:cNvPr>
          <p:cNvSpPr>
            <a:spLocks noGrp="1"/>
          </p:cNvSpPr>
          <p:nvPr>
            <p:ph type="sldNum" sz="quarter" idx="12"/>
          </p:nvPr>
        </p:nvSpPr>
        <p:spPr/>
        <p:txBody>
          <a:bodyPr/>
          <a:lstStyle/>
          <a:p>
            <a:fld id="{931C692A-74EE-4E90-BF63-970E50591144}" type="slidenum">
              <a:rPr lang="ru-RU" altLang="uk-UA"/>
              <a:pPr/>
              <a:t>7</a:t>
            </a:fld>
            <a:endParaRPr lang="ru-RU" altLang="uk-UA"/>
          </a:p>
        </p:txBody>
      </p:sp>
      <p:sp>
        <p:nvSpPr>
          <p:cNvPr id="6" name="Заголовок 1">
            <a:extLst>
              <a:ext uri="{FF2B5EF4-FFF2-40B4-BE49-F238E27FC236}">
                <a16:creationId xmlns:a16="http://schemas.microsoft.com/office/drawing/2014/main" id="{A44165AC-9726-4BCA-8B24-35BC02863D78}"/>
              </a:ext>
            </a:extLst>
          </p:cNvPr>
          <p:cNvSpPr txBox="1">
            <a:spLocks/>
          </p:cNvSpPr>
          <p:nvPr/>
        </p:nvSpPr>
        <p:spPr>
          <a:xfrm>
            <a:off x="561975" y="-6350"/>
            <a:ext cx="8064500" cy="649288"/>
          </a:xfrm>
          <a:prstGeom prst="rect">
            <a:avLst/>
          </a:prstGeom>
        </p:spPr>
        <p:txBody>
          <a:bodyPr lIns="121899" tIns="60949" rIns="121899" bIns="60949" anchor="b"/>
          <a:lstStyle>
            <a:lvl1pPr algn="l" defTabSz="914240" rtl="0" eaLnBrk="1" latinLnBrk="0" hangingPunct="1">
              <a:lnSpc>
                <a:spcPct val="85000"/>
              </a:lnSpc>
              <a:spcBef>
                <a:spcPct val="0"/>
              </a:spcBef>
              <a:buNone/>
              <a:tabLst/>
              <a:defRPr sz="3300" kern="1200" cap="none" baseline="0">
                <a:solidFill>
                  <a:schemeClr val="tx1"/>
                </a:solidFill>
                <a:latin typeface="+mj-lt"/>
                <a:ea typeface="+mj-ea"/>
                <a:cs typeface="+mj-cs"/>
              </a:defRPr>
            </a:lvl1pPr>
          </a:lstStyle>
          <a:p>
            <a:pPr algn="ctr" defTabSz="912114" fontAlgn="auto">
              <a:lnSpc>
                <a:spcPct val="150000"/>
              </a:lnSpc>
              <a:spcBef>
                <a:spcPts val="0"/>
              </a:spcBef>
              <a:spcAft>
                <a:spcPts val="0"/>
              </a:spcAft>
              <a:defRPr/>
            </a:pPr>
            <a:r>
              <a:rPr lang="uk-UA" sz="2800" dirty="0">
                <a:solidFill>
                  <a:schemeClr val="accent6">
                    <a:lumMod val="50000"/>
                  </a:schemeClr>
                </a:solidFill>
              </a:rPr>
              <a:t>Сервера ПрАТ «ВФК» тепер</a:t>
            </a:r>
            <a:endParaRPr lang="uk-UA" sz="2800"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Номер слайда 1">
            <a:extLst>
              <a:ext uri="{FF2B5EF4-FFF2-40B4-BE49-F238E27FC236}">
                <a16:creationId xmlns:a16="http://schemas.microsoft.com/office/drawing/2014/main" id="{88684676-E6FA-476A-ABC2-D983BEBFA531}"/>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7</a:t>
            </a:r>
          </a:p>
        </p:txBody>
      </p:sp>
      <p:pic>
        <p:nvPicPr>
          <p:cNvPr id="2" name="Рисунок 1">
            <a:extLst>
              <a:ext uri="{FF2B5EF4-FFF2-40B4-BE49-F238E27FC236}">
                <a16:creationId xmlns:a16="http://schemas.microsoft.com/office/drawing/2014/main" id="{4F782BB4-1523-41B6-93ED-85092F9C3806}"/>
              </a:ext>
            </a:extLst>
          </p:cNvPr>
          <p:cNvPicPr>
            <a:picLocks noChangeAspect="1"/>
          </p:cNvPicPr>
          <p:nvPr/>
        </p:nvPicPr>
        <p:blipFill rotWithShape="1">
          <a:blip r:embed="rId2"/>
          <a:srcRect r="16138" b="18107"/>
          <a:stretch/>
        </p:blipFill>
        <p:spPr>
          <a:xfrm>
            <a:off x="760413" y="1025525"/>
            <a:ext cx="7667625" cy="4992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D2F49D-7FA9-42CC-8249-6157CE514A9D}"/>
              </a:ext>
            </a:extLst>
          </p:cNvPr>
          <p:cNvSpPr>
            <a:spLocks noGrp="1"/>
          </p:cNvSpPr>
          <p:nvPr>
            <p:ph type="title"/>
          </p:nvPr>
        </p:nvSpPr>
        <p:spPr>
          <a:xfrm>
            <a:off x="819150" y="53975"/>
            <a:ext cx="7620000" cy="936625"/>
          </a:xfrm>
        </p:spPr>
        <p:txBody>
          <a:bodyPr rtlCol="0">
            <a:normAutofit/>
          </a:bodyPr>
          <a:lstStyle/>
          <a:p>
            <a:pPr algn="ctr" defTabSz="912114" eaLnBrk="1" fontAlgn="auto" hangingPunct="1">
              <a:spcBef>
                <a:spcPts val="0"/>
              </a:spcBef>
              <a:spcAft>
                <a:spcPts val="0"/>
              </a:spcAft>
              <a:defRPr/>
            </a:pPr>
            <a:r>
              <a:rPr lang="ru-RU" dirty="0" err="1">
                <a:solidFill>
                  <a:schemeClr val="accent6">
                    <a:lumMod val="50000"/>
                  </a:schemeClr>
                </a:solidFill>
              </a:rPr>
              <a:t>Теорія</a:t>
            </a:r>
            <a:r>
              <a:rPr lang="ru-RU" dirty="0">
                <a:solidFill>
                  <a:schemeClr val="accent6">
                    <a:lumMod val="50000"/>
                  </a:schemeClr>
                </a:solidFill>
              </a:rPr>
              <a:t> про правило 3-2-1</a:t>
            </a:r>
          </a:p>
        </p:txBody>
      </p:sp>
      <p:sp>
        <p:nvSpPr>
          <p:cNvPr id="3" name="Номер слайда 2">
            <a:extLst>
              <a:ext uri="{FF2B5EF4-FFF2-40B4-BE49-F238E27FC236}">
                <a16:creationId xmlns:a16="http://schemas.microsoft.com/office/drawing/2014/main" id="{1DA95C74-37A2-4AFE-A7D7-014CF7DA353A}"/>
              </a:ext>
            </a:extLst>
          </p:cNvPr>
          <p:cNvSpPr>
            <a:spLocks noGrp="1"/>
          </p:cNvSpPr>
          <p:nvPr>
            <p:ph type="sldNum" sz="quarter" idx="12"/>
          </p:nvPr>
        </p:nvSpPr>
        <p:spPr/>
        <p:txBody>
          <a:bodyPr/>
          <a:lstStyle/>
          <a:p>
            <a:fld id="{783CDD2C-96F8-494D-8576-02D8BF31F716}" type="slidenum">
              <a:rPr lang="ru-RU" altLang="uk-UA"/>
              <a:pPr/>
              <a:t>8</a:t>
            </a:fld>
            <a:endParaRPr lang="ru-RU" altLang="uk-UA"/>
          </a:p>
        </p:txBody>
      </p:sp>
      <p:sp>
        <p:nvSpPr>
          <p:cNvPr id="9" name="Номер слайда 1">
            <a:extLst>
              <a:ext uri="{FF2B5EF4-FFF2-40B4-BE49-F238E27FC236}">
                <a16:creationId xmlns:a16="http://schemas.microsoft.com/office/drawing/2014/main" id="{139FC425-93E1-4FA2-AF3B-3A05202EF00E}"/>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8</a:t>
            </a:r>
          </a:p>
        </p:txBody>
      </p:sp>
      <p:pic>
        <p:nvPicPr>
          <p:cNvPr id="4" name="Рисунок 3">
            <a:extLst>
              <a:ext uri="{FF2B5EF4-FFF2-40B4-BE49-F238E27FC236}">
                <a16:creationId xmlns:a16="http://schemas.microsoft.com/office/drawing/2014/main" id="{6BA3EFEE-47E1-43A0-8FCC-86A6692FBD38}"/>
              </a:ext>
            </a:extLst>
          </p:cNvPr>
          <p:cNvPicPr>
            <a:picLocks noChangeAspect="1"/>
          </p:cNvPicPr>
          <p:nvPr/>
        </p:nvPicPr>
        <p:blipFill rotWithShape="1">
          <a:blip r:embed="rId2"/>
          <a:srcRect b="8982"/>
          <a:stretch/>
        </p:blipFill>
        <p:spPr>
          <a:xfrm>
            <a:off x="2374900" y="1109663"/>
            <a:ext cx="4508500" cy="54213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88F30824-D6E6-4B76-A950-EB29B86290B4}"/>
              </a:ext>
            </a:extLst>
          </p:cNvPr>
          <p:cNvSpPr txBox="1">
            <a:spLocks/>
          </p:cNvSpPr>
          <p:nvPr/>
        </p:nvSpPr>
        <p:spPr>
          <a:xfrm>
            <a:off x="555625" y="376238"/>
            <a:ext cx="8064500" cy="615950"/>
          </a:xfrm>
          <a:prstGeom prst="rect">
            <a:avLst/>
          </a:prstGeom>
        </p:spPr>
        <p:txBody>
          <a:bodyPr lIns="121899" tIns="60949" rIns="121899" bIns="60949" anchor="b"/>
          <a:lstStyle>
            <a:lvl1pPr algn="l" defTabSz="914240" rtl="0" eaLnBrk="1" latinLnBrk="0" hangingPunct="1">
              <a:lnSpc>
                <a:spcPct val="85000"/>
              </a:lnSpc>
              <a:spcBef>
                <a:spcPct val="0"/>
              </a:spcBef>
              <a:buNone/>
              <a:tabLst/>
              <a:defRPr sz="3300" kern="1200" cap="none" baseline="0">
                <a:solidFill>
                  <a:schemeClr val="tx1"/>
                </a:solidFill>
                <a:latin typeface="+mj-lt"/>
                <a:ea typeface="+mj-ea"/>
                <a:cs typeface="+mj-cs"/>
              </a:defRPr>
            </a:lvl1pPr>
          </a:lstStyle>
          <a:p>
            <a:pPr algn="ctr" defTabSz="912114" fontAlgn="auto">
              <a:lnSpc>
                <a:spcPct val="100000"/>
              </a:lnSpc>
              <a:spcBef>
                <a:spcPts val="0"/>
              </a:spcBef>
              <a:spcAft>
                <a:spcPts val="0"/>
              </a:spcAft>
              <a:defRPr/>
            </a:pPr>
            <a:r>
              <a:rPr lang="uk-UA" sz="3200" i="1" dirty="0">
                <a:solidFill>
                  <a:schemeClr val="accent6">
                    <a:lumMod val="50000"/>
                  </a:schemeClr>
                </a:solidFill>
                <a:latin typeface="Times New Roman" panose="02020603050405020304" pitchFamily="18" charset="0"/>
                <a:cs typeface="Times New Roman" panose="02020603050405020304" pitchFamily="18" charset="0"/>
              </a:rPr>
              <a:t>Застосування Правила 3-2-1 на ПрАТ «ВФК»</a:t>
            </a:r>
          </a:p>
        </p:txBody>
      </p:sp>
      <p:sp>
        <p:nvSpPr>
          <p:cNvPr id="8" name="Номер слайда 1">
            <a:extLst>
              <a:ext uri="{FF2B5EF4-FFF2-40B4-BE49-F238E27FC236}">
                <a16:creationId xmlns:a16="http://schemas.microsoft.com/office/drawing/2014/main" id="{E1EE15D9-627C-408C-822F-AD185C077F73}"/>
              </a:ext>
            </a:extLst>
          </p:cNvPr>
          <p:cNvSpPr txBox="1">
            <a:spLocks/>
          </p:cNvSpPr>
          <p:nvPr/>
        </p:nvSpPr>
        <p:spPr>
          <a:xfrm>
            <a:off x="8027988" y="201613"/>
            <a:ext cx="831850" cy="320675"/>
          </a:xfrm>
          <a:prstGeom prst="rect">
            <a:avLst/>
          </a:prstGeom>
        </p:spPr>
        <p:txBody>
          <a:bodyPr lIns="121899" tIns="60949" rIns="121899" bIns="60949" anchor="b"/>
          <a:lstStyle>
            <a:defPPr>
              <a:defRPr lang="en-US"/>
            </a:defPPr>
            <a:lvl1pPr marL="0" algn="r" defTabSz="1218987" rtl="0" eaLnBrk="1" latinLnBrk="0" hangingPunct="1">
              <a:defRPr sz="900" kern="1200">
                <a:solidFill>
                  <a:schemeClr val="tx2">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r>
              <a:rPr lang="ru-RU" sz="1800" dirty="0">
                <a:effectLst>
                  <a:outerShdw blurRad="38100" dist="38100" dir="2700000" algn="tl">
                    <a:srgbClr val="000000">
                      <a:alpha val="43137"/>
                    </a:srgbClr>
                  </a:outerShdw>
                </a:effectLst>
              </a:rPr>
              <a:t>9</a:t>
            </a:r>
          </a:p>
        </p:txBody>
      </p:sp>
      <p:pic>
        <p:nvPicPr>
          <p:cNvPr id="2" name="Рисунок 1">
            <a:extLst>
              <a:ext uri="{FF2B5EF4-FFF2-40B4-BE49-F238E27FC236}">
                <a16:creationId xmlns:a16="http://schemas.microsoft.com/office/drawing/2014/main" id="{378955F8-343C-4CD4-A3B3-76046BE0A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00" y="1166813"/>
            <a:ext cx="8171892" cy="5447928"/>
          </a:xfrm>
          <a:prstGeom prst="rect">
            <a:avLst/>
          </a:prstGeom>
          <a:ln>
            <a:noFill/>
          </a:ln>
          <a:effectLst>
            <a:softEdge rad="112500"/>
          </a:effectLst>
        </p:spPr>
      </p:pic>
    </p:spTree>
  </p:cSld>
  <p:clrMapOvr>
    <a:masterClrMapping/>
  </p:clrMapOvr>
  <p:transition spd="med">
    <p:fade/>
  </p:transition>
</p:sld>
</file>

<file path=ppt/theme/theme1.xml><?xml version="1.0" encoding="utf-8"?>
<a:theme xmlns:a="http://schemas.openxmlformats.org/drawingml/2006/main" name="Books_16x9">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со стопкой книг на голубом фоне (широкоэкранный формат)</Template>
  <TotalTime>0</TotalTime>
  <Words>294</Words>
  <Application>Microsoft Office PowerPoint</Application>
  <PresentationFormat>Екран (4:3)</PresentationFormat>
  <Paragraphs>43</Paragraphs>
  <Slides>11</Slides>
  <Notes>3</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Century Gothic</vt:lpstr>
      <vt:lpstr>Arial</vt:lpstr>
      <vt:lpstr>Times New Roman</vt:lpstr>
      <vt:lpstr>Symbol</vt:lpstr>
      <vt:lpstr>Books_16x9</vt:lpstr>
      <vt:lpstr>КВАЛІФІКАЦІЙНА РОБОТА</vt:lpstr>
      <vt:lpstr>Мета роботи:</vt:lpstr>
      <vt:lpstr>Презентація PowerPoint</vt:lpstr>
      <vt:lpstr>Презентація PowerPoint</vt:lpstr>
      <vt:lpstr>Презентація PowerPoint</vt:lpstr>
      <vt:lpstr>Сервера ПрАТ «ВФК»  до віртуалізації</vt:lpstr>
      <vt:lpstr>Презентація PowerPoint</vt:lpstr>
      <vt:lpstr>Теорія про правило 3-2-1</vt:lpstr>
      <vt:lpstr>Презентація PowerPoint</vt:lpstr>
      <vt:lpstr>Презентація PowerPoint</vt:lpstr>
      <vt:lpstr>ДЯКУЮ ЗА УВАГУ!</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2015-06-03T17:12:22Z</dcterms:created>
  <dcterms:modified xsi:type="dcterms:W3CDTF">2023-03-22T06:24:04Z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