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F7B61-592D-4CE9-8B6A-A58C4589BD8D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51C06D4-D141-4981-8100-DC116AA7E54F}">
      <dgm:prSet phldrT="[Текст]" custT="1"/>
      <dgm:spPr/>
      <dgm:t>
        <a:bodyPr/>
        <a:lstStyle/>
        <a:p>
          <a:r>
            <a:rPr lang="uk-UA" sz="3600" b="1" dirty="0" smtClean="0"/>
            <a:t>5-10 червня 1917р.</a:t>
          </a:r>
          <a:endParaRPr lang="en-US" sz="3600" dirty="0"/>
        </a:p>
      </dgm:t>
    </dgm:pt>
    <dgm:pt modelId="{1A373FCE-AD12-4543-8B31-DD770B434806}" type="parTrans" cxnId="{BDBA6FBB-524E-4FC1-92B8-B2CB41AA28AF}">
      <dgm:prSet/>
      <dgm:spPr/>
      <dgm:t>
        <a:bodyPr/>
        <a:lstStyle/>
        <a:p>
          <a:endParaRPr lang="en-US"/>
        </a:p>
      </dgm:t>
    </dgm:pt>
    <dgm:pt modelId="{3A18166F-73D6-4CB0-96A5-8FA9CF0D2BC2}" type="sibTrans" cxnId="{BDBA6FBB-524E-4FC1-92B8-B2CB41AA28AF}">
      <dgm:prSet/>
      <dgm:spPr/>
      <dgm:t>
        <a:bodyPr/>
        <a:lstStyle/>
        <a:p>
          <a:endParaRPr lang="en-US"/>
        </a:p>
      </dgm:t>
    </dgm:pt>
    <dgm:pt modelId="{85B9F596-8948-4FF0-B75F-20782D0186CE}">
      <dgm:prSet phldrT="[Текст]" custT="1"/>
      <dgm:spPr/>
      <dgm:t>
        <a:bodyPr/>
        <a:lstStyle/>
        <a:p>
          <a:r>
            <a:rPr lang="uk-UA" sz="2000" b="1" dirty="0" smtClean="0"/>
            <a:t>ІІ Всеукраїнський військовий з’їзд </a:t>
          </a:r>
          <a:endParaRPr lang="en-US" sz="2000" dirty="0"/>
        </a:p>
      </dgm:t>
    </dgm:pt>
    <dgm:pt modelId="{D882A53A-3E9C-42AD-9FE1-0DE8F9D211D4}" type="parTrans" cxnId="{DC986330-9BD2-4676-920C-8AB8CA26A324}">
      <dgm:prSet/>
      <dgm:spPr/>
      <dgm:t>
        <a:bodyPr/>
        <a:lstStyle/>
        <a:p>
          <a:endParaRPr lang="en-US"/>
        </a:p>
      </dgm:t>
    </dgm:pt>
    <dgm:pt modelId="{9701F85C-FA70-490B-A306-769375D26506}" type="sibTrans" cxnId="{DC986330-9BD2-4676-920C-8AB8CA26A324}">
      <dgm:prSet/>
      <dgm:spPr/>
      <dgm:t>
        <a:bodyPr/>
        <a:lstStyle/>
        <a:p>
          <a:endParaRPr lang="en-US"/>
        </a:p>
      </dgm:t>
    </dgm:pt>
    <dgm:pt modelId="{BDEAC640-C4C2-4E14-A813-2E680A6976EE}">
      <dgm:prSet phldrT="[Текст]" custT="1"/>
      <dgm:spPr/>
      <dgm:t>
        <a:bodyPr/>
        <a:lstStyle/>
        <a:p>
          <a:r>
            <a:rPr lang="uk-UA" sz="2400" dirty="0" smtClean="0"/>
            <a:t>Вимога негайного впровадження автономії України без згоди Тимчасового уряду</a:t>
          </a:r>
          <a:endParaRPr lang="en-US" sz="2400" dirty="0"/>
        </a:p>
      </dgm:t>
    </dgm:pt>
    <dgm:pt modelId="{31B439D7-8312-473C-8FED-E0C0FD9A001C}" type="parTrans" cxnId="{3A1EDB5D-D749-4EAF-9A08-8248C583A53B}">
      <dgm:prSet/>
      <dgm:spPr/>
      <dgm:t>
        <a:bodyPr/>
        <a:lstStyle/>
        <a:p>
          <a:endParaRPr lang="en-US"/>
        </a:p>
      </dgm:t>
    </dgm:pt>
    <dgm:pt modelId="{34DF87F9-9597-447C-99E7-408B0401F23A}" type="sibTrans" cxnId="{3A1EDB5D-D749-4EAF-9A08-8248C583A53B}">
      <dgm:prSet/>
      <dgm:spPr/>
      <dgm:t>
        <a:bodyPr/>
        <a:lstStyle/>
        <a:p>
          <a:endParaRPr lang="en-US"/>
        </a:p>
      </dgm:t>
    </dgm:pt>
    <dgm:pt modelId="{3126DC42-D0FD-45A9-85BC-4F230FCB328E}" type="pres">
      <dgm:prSet presAssocID="{953F7B61-592D-4CE9-8B6A-A58C4589BD8D}" presName="CompostProcess" presStyleCnt="0">
        <dgm:presLayoutVars>
          <dgm:dir/>
          <dgm:resizeHandles val="exact"/>
        </dgm:presLayoutVars>
      </dgm:prSet>
      <dgm:spPr/>
    </dgm:pt>
    <dgm:pt modelId="{F64A0B35-4238-4935-A692-BB9AF39AFB9E}" type="pres">
      <dgm:prSet presAssocID="{953F7B61-592D-4CE9-8B6A-A58C4589BD8D}" presName="arrow" presStyleLbl="bgShp" presStyleIdx="0" presStyleCnt="1"/>
      <dgm:spPr/>
    </dgm:pt>
    <dgm:pt modelId="{ECAA7AC8-AFF7-4446-A3B2-3DBF59191FAA}" type="pres">
      <dgm:prSet presAssocID="{953F7B61-592D-4CE9-8B6A-A58C4589BD8D}" presName="linearProcess" presStyleCnt="0"/>
      <dgm:spPr/>
    </dgm:pt>
    <dgm:pt modelId="{61B7CFD4-10F9-44C0-BAA7-56040ACEB511}" type="pres">
      <dgm:prSet presAssocID="{951C06D4-D141-4981-8100-DC116AA7E54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1D182-C862-4B0B-A713-01B8A42FEF9B}" type="pres">
      <dgm:prSet presAssocID="{3A18166F-73D6-4CB0-96A5-8FA9CF0D2BC2}" presName="sibTrans" presStyleCnt="0"/>
      <dgm:spPr/>
    </dgm:pt>
    <dgm:pt modelId="{D33AC07E-54C7-446C-AD0D-6BEB5FFF1B49}" type="pres">
      <dgm:prSet presAssocID="{85B9F596-8948-4FF0-B75F-20782D0186CE}" presName="textNode" presStyleLbl="node1" presStyleIdx="1" presStyleCnt="3" custScaleX="114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FE322-5C0C-4550-8418-B7D18D980923}" type="pres">
      <dgm:prSet presAssocID="{9701F85C-FA70-490B-A306-769375D26506}" presName="sibTrans" presStyleCnt="0"/>
      <dgm:spPr/>
    </dgm:pt>
    <dgm:pt modelId="{DFD05455-D2BE-4453-8DA1-95EBFB31005E}" type="pres">
      <dgm:prSet presAssocID="{BDEAC640-C4C2-4E14-A813-2E680A6976EE}" presName="textNode" presStyleLbl="node1" presStyleIdx="2" presStyleCnt="3" custScaleX="109921" custScaleY="123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A6FBB-524E-4FC1-92B8-B2CB41AA28AF}" srcId="{953F7B61-592D-4CE9-8B6A-A58C4589BD8D}" destId="{951C06D4-D141-4981-8100-DC116AA7E54F}" srcOrd="0" destOrd="0" parTransId="{1A373FCE-AD12-4543-8B31-DD770B434806}" sibTransId="{3A18166F-73D6-4CB0-96A5-8FA9CF0D2BC2}"/>
    <dgm:cxn modelId="{A0F8FB43-2139-42CD-94C6-28F8CF8A9976}" type="presOf" srcId="{85B9F596-8948-4FF0-B75F-20782D0186CE}" destId="{D33AC07E-54C7-446C-AD0D-6BEB5FFF1B49}" srcOrd="0" destOrd="0" presId="urn:microsoft.com/office/officeart/2005/8/layout/hProcess9"/>
    <dgm:cxn modelId="{3A1EDB5D-D749-4EAF-9A08-8248C583A53B}" srcId="{953F7B61-592D-4CE9-8B6A-A58C4589BD8D}" destId="{BDEAC640-C4C2-4E14-A813-2E680A6976EE}" srcOrd="2" destOrd="0" parTransId="{31B439D7-8312-473C-8FED-E0C0FD9A001C}" sibTransId="{34DF87F9-9597-447C-99E7-408B0401F23A}"/>
    <dgm:cxn modelId="{DC986330-9BD2-4676-920C-8AB8CA26A324}" srcId="{953F7B61-592D-4CE9-8B6A-A58C4589BD8D}" destId="{85B9F596-8948-4FF0-B75F-20782D0186CE}" srcOrd="1" destOrd="0" parTransId="{D882A53A-3E9C-42AD-9FE1-0DE8F9D211D4}" sibTransId="{9701F85C-FA70-490B-A306-769375D26506}"/>
    <dgm:cxn modelId="{CC53484E-6970-4D94-8A2C-931A214EE001}" type="presOf" srcId="{951C06D4-D141-4981-8100-DC116AA7E54F}" destId="{61B7CFD4-10F9-44C0-BAA7-56040ACEB511}" srcOrd="0" destOrd="0" presId="urn:microsoft.com/office/officeart/2005/8/layout/hProcess9"/>
    <dgm:cxn modelId="{C3C64610-C93A-4F5F-AA8F-A11ACEEBE922}" type="presOf" srcId="{953F7B61-592D-4CE9-8B6A-A58C4589BD8D}" destId="{3126DC42-D0FD-45A9-85BC-4F230FCB328E}" srcOrd="0" destOrd="0" presId="urn:microsoft.com/office/officeart/2005/8/layout/hProcess9"/>
    <dgm:cxn modelId="{64024744-A864-4CF2-BCC1-4C76C65A26EB}" type="presOf" srcId="{BDEAC640-C4C2-4E14-A813-2E680A6976EE}" destId="{DFD05455-D2BE-4453-8DA1-95EBFB31005E}" srcOrd="0" destOrd="0" presId="urn:microsoft.com/office/officeart/2005/8/layout/hProcess9"/>
    <dgm:cxn modelId="{D358CF26-5FD7-4A55-B8A7-39C28C5B9AB1}" type="presParOf" srcId="{3126DC42-D0FD-45A9-85BC-4F230FCB328E}" destId="{F64A0B35-4238-4935-A692-BB9AF39AFB9E}" srcOrd="0" destOrd="0" presId="urn:microsoft.com/office/officeart/2005/8/layout/hProcess9"/>
    <dgm:cxn modelId="{47D1D08E-5053-4F45-91B0-2CF96F51F878}" type="presParOf" srcId="{3126DC42-D0FD-45A9-85BC-4F230FCB328E}" destId="{ECAA7AC8-AFF7-4446-A3B2-3DBF59191FAA}" srcOrd="1" destOrd="0" presId="urn:microsoft.com/office/officeart/2005/8/layout/hProcess9"/>
    <dgm:cxn modelId="{B61BDF57-E6BD-4693-B2ED-649D07DDEFAF}" type="presParOf" srcId="{ECAA7AC8-AFF7-4446-A3B2-3DBF59191FAA}" destId="{61B7CFD4-10F9-44C0-BAA7-56040ACEB511}" srcOrd="0" destOrd="0" presId="urn:microsoft.com/office/officeart/2005/8/layout/hProcess9"/>
    <dgm:cxn modelId="{90BD48A7-0FE9-4F29-B907-2495663D9716}" type="presParOf" srcId="{ECAA7AC8-AFF7-4446-A3B2-3DBF59191FAA}" destId="{5061D182-C862-4B0B-A713-01B8A42FEF9B}" srcOrd="1" destOrd="0" presId="urn:microsoft.com/office/officeart/2005/8/layout/hProcess9"/>
    <dgm:cxn modelId="{0D7C542C-9E9A-4CCE-8171-40F78BA459EA}" type="presParOf" srcId="{ECAA7AC8-AFF7-4446-A3B2-3DBF59191FAA}" destId="{D33AC07E-54C7-446C-AD0D-6BEB5FFF1B49}" srcOrd="2" destOrd="0" presId="urn:microsoft.com/office/officeart/2005/8/layout/hProcess9"/>
    <dgm:cxn modelId="{FDE9DE61-8E69-4BD0-84E4-103D2D85F54B}" type="presParOf" srcId="{ECAA7AC8-AFF7-4446-A3B2-3DBF59191FAA}" destId="{8FFFE322-5C0C-4550-8418-B7D18D980923}" srcOrd="3" destOrd="0" presId="urn:microsoft.com/office/officeart/2005/8/layout/hProcess9"/>
    <dgm:cxn modelId="{7B040526-17C2-4F46-96AA-221D470FFC1C}" type="presParOf" srcId="{ECAA7AC8-AFF7-4446-A3B2-3DBF59191FAA}" destId="{DFD05455-D2BE-4453-8DA1-95EBFB31005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6987E-95BA-42C6-88AB-839D55C2939F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5981DB-5612-4834-8540-B2CFE5481A6E}">
      <dgm:prSet custT="1"/>
      <dgm:spPr/>
      <dgm:t>
        <a:bodyPr/>
        <a:lstStyle/>
        <a:p>
          <a:r>
            <a:rPr lang="uk-UA" sz="2800" b="1" dirty="0" smtClean="0"/>
            <a:t>4-6 липня 1917 р. у Києві</a:t>
          </a:r>
          <a:r>
            <a:rPr lang="uk-UA" sz="2800" dirty="0" smtClean="0"/>
            <a:t> </a:t>
          </a:r>
          <a:r>
            <a:rPr lang="uk-UA" sz="2800" b="1" dirty="0" smtClean="0"/>
            <a:t>відбувся збройний виступ самостійників.</a:t>
          </a:r>
          <a:endParaRPr lang="en-US" sz="2800" dirty="0"/>
        </a:p>
      </dgm:t>
    </dgm:pt>
    <dgm:pt modelId="{FE2E0CF5-8C82-42D0-97FB-925F3D304463}" type="parTrans" cxnId="{FEEFFEEA-8032-41A2-A565-E3EFF77B206E}">
      <dgm:prSet/>
      <dgm:spPr/>
      <dgm:t>
        <a:bodyPr/>
        <a:lstStyle/>
        <a:p>
          <a:endParaRPr lang="en-US"/>
        </a:p>
      </dgm:t>
    </dgm:pt>
    <dgm:pt modelId="{CFFD4FD1-BED6-4902-89A3-B4818B8A7230}" type="sibTrans" cxnId="{FEEFFEEA-8032-41A2-A565-E3EFF77B206E}">
      <dgm:prSet/>
      <dgm:spPr/>
      <dgm:t>
        <a:bodyPr/>
        <a:lstStyle/>
        <a:p>
          <a:endParaRPr lang="en-US"/>
        </a:p>
      </dgm:t>
    </dgm:pt>
    <dgm:pt modelId="{DCFCED1D-3173-4DA5-B8C2-DE703A540BF0}">
      <dgm:prSet/>
      <dgm:spPr/>
      <dgm:t>
        <a:bodyPr/>
        <a:lstStyle/>
        <a:p>
          <a:r>
            <a:rPr lang="uk-UA" b="1" dirty="0" smtClean="0"/>
            <a:t>Повстав полк ім. П. Полуботка на чолі М. Міхновським, який намагався змусити ЦР проголосити самостійність України. </a:t>
          </a:r>
          <a:endParaRPr lang="en-US" b="1" dirty="0"/>
        </a:p>
      </dgm:t>
    </dgm:pt>
    <dgm:pt modelId="{B1C6C093-533C-4D5C-A174-D82AA45DC64E}" type="parTrans" cxnId="{7DBDA330-2A9E-44DE-9351-B78CBC96EF2D}">
      <dgm:prSet/>
      <dgm:spPr/>
      <dgm:t>
        <a:bodyPr/>
        <a:lstStyle/>
        <a:p>
          <a:endParaRPr lang="en-US"/>
        </a:p>
      </dgm:t>
    </dgm:pt>
    <dgm:pt modelId="{2442B473-4099-4F0D-9E1D-E30525C71E53}" type="sibTrans" cxnId="{7DBDA330-2A9E-44DE-9351-B78CBC96EF2D}">
      <dgm:prSet/>
      <dgm:spPr/>
      <dgm:t>
        <a:bodyPr/>
        <a:lstStyle/>
        <a:p>
          <a:endParaRPr lang="en-US"/>
        </a:p>
      </dgm:t>
    </dgm:pt>
    <dgm:pt modelId="{83210184-030B-4A20-9C00-2B69495FBD8F}">
      <dgm:prSet custT="1"/>
      <dgm:spPr/>
      <dgm:t>
        <a:bodyPr/>
        <a:lstStyle/>
        <a:p>
          <a:r>
            <a:rPr lang="uk-UA" sz="2800" dirty="0" smtClean="0"/>
            <a:t>ЦР разом із штабом Київського військового округу придушила виступ самостійників. </a:t>
          </a:r>
          <a:endParaRPr lang="en-US" sz="2800" dirty="0"/>
        </a:p>
      </dgm:t>
    </dgm:pt>
    <dgm:pt modelId="{D419DC08-82BD-4C59-AA17-53D707C44133}" type="parTrans" cxnId="{F8F9654D-3070-42B6-B491-D0FCB6825C16}">
      <dgm:prSet/>
      <dgm:spPr/>
      <dgm:t>
        <a:bodyPr/>
        <a:lstStyle/>
        <a:p>
          <a:endParaRPr lang="en-US"/>
        </a:p>
      </dgm:t>
    </dgm:pt>
    <dgm:pt modelId="{76F06232-94F8-47DF-8D98-ABB7328D69E8}" type="sibTrans" cxnId="{F8F9654D-3070-42B6-B491-D0FCB6825C16}">
      <dgm:prSet/>
      <dgm:spPr/>
      <dgm:t>
        <a:bodyPr/>
        <a:lstStyle/>
        <a:p>
          <a:endParaRPr lang="en-US"/>
        </a:p>
      </dgm:t>
    </dgm:pt>
    <dgm:pt modelId="{DAE66AAB-B166-4D2E-B96B-41E2F7D43EB1}" type="pres">
      <dgm:prSet presAssocID="{9C96987E-95BA-42C6-88AB-839D55C2939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323180-41D4-460C-80F4-0992578ABE1B}" type="pres">
      <dgm:prSet presAssocID="{9C96987E-95BA-42C6-88AB-839D55C2939F}" presName="dummyMaxCanvas" presStyleCnt="0">
        <dgm:presLayoutVars/>
      </dgm:prSet>
      <dgm:spPr/>
    </dgm:pt>
    <dgm:pt modelId="{F4C44493-BCA0-436D-9C39-885A0939A2ED}" type="pres">
      <dgm:prSet presAssocID="{9C96987E-95BA-42C6-88AB-839D55C2939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B5F81-2A21-467A-B971-ACD2B3767E78}" type="pres">
      <dgm:prSet presAssocID="{9C96987E-95BA-42C6-88AB-839D55C2939F}" presName="ThreeNodes_2" presStyleLbl="node1" presStyleIdx="1" presStyleCnt="3" custLinFactNeighborX="226" custLinFactNeighborY="-3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CB902-6E76-4B05-898A-E6E39F874407}" type="pres">
      <dgm:prSet presAssocID="{9C96987E-95BA-42C6-88AB-839D55C2939F}" presName="ThreeNodes_3" presStyleLbl="node1" presStyleIdx="2" presStyleCnt="3" custLinFactNeighborX="-553" custLinFactNeighborY="-2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07BB2-93DD-43B0-921A-240CB5077051}" type="pres">
      <dgm:prSet presAssocID="{9C96987E-95BA-42C6-88AB-839D55C2939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6C768-194B-4348-99DA-7AB958E5FB27}" type="pres">
      <dgm:prSet presAssocID="{9C96987E-95BA-42C6-88AB-839D55C2939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9AB74-28AB-4156-8564-3E78A413F0D0}" type="pres">
      <dgm:prSet presAssocID="{9C96987E-95BA-42C6-88AB-839D55C2939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23316-1A2A-4394-8C60-7319297486F7}" type="pres">
      <dgm:prSet presAssocID="{9C96987E-95BA-42C6-88AB-839D55C2939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DFF2D-8BB1-4C07-8EC5-3AA814E71DDB}" type="pres">
      <dgm:prSet presAssocID="{9C96987E-95BA-42C6-88AB-839D55C2939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64AAA3-727E-44DF-B908-5B5BD94C2CD6}" type="presOf" srcId="{DCFCED1D-3173-4DA5-B8C2-DE703A540BF0}" destId="{B07B5F81-2A21-467A-B971-ACD2B3767E78}" srcOrd="0" destOrd="0" presId="urn:microsoft.com/office/officeart/2005/8/layout/vProcess5"/>
    <dgm:cxn modelId="{2A52E7D8-E3FF-4D94-AA33-F566A8614C46}" type="presOf" srcId="{DCFCED1D-3173-4DA5-B8C2-DE703A540BF0}" destId="{72023316-1A2A-4394-8C60-7319297486F7}" srcOrd="1" destOrd="0" presId="urn:microsoft.com/office/officeart/2005/8/layout/vProcess5"/>
    <dgm:cxn modelId="{F8F9654D-3070-42B6-B491-D0FCB6825C16}" srcId="{9C96987E-95BA-42C6-88AB-839D55C2939F}" destId="{83210184-030B-4A20-9C00-2B69495FBD8F}" srcOrd="2" destOrd="0" parTransId="{D419DC08-82BD-4C59-AA17-53D707C44133}" sibTransId="{76F06232-94F8-47DF-8D98-ABB7328D69E8}"/>
    <dgm:cxn modelId="{ED23C532-289E-419A-BFCC-DB29A8F8A372}" type="presOf" srcId="{83210184-030B-4A20-9C00-2B69495FBD8F}" destId="{75CCB902-6E76-4B05-898A-E6E39F874407}" srcOrd="0" destOrd="0" presId="urn:microsoft.com/office/officeart/2005/8/layout/vProcess5"/>
    <dgm:cxn modelId="{F647E359-8C9A-4F04-9748-2BBB6D7BDBF7}" type="presOf" srcId="{875981DB-5612-4834-8540-B2CFE5481A6E}" destId="{8609AB74-28AB-4156-8564-3E78A413F0D0}" srcOrd="1" destOrd="0" presId="urn:microsoft.com/office/officeart/2005/8/layout/vProcess5"/>
    <dgm:cxn modelId="{FFA835F8-B57A-4B2D-8B99-F352E759D955}" type="presOf" srcId="{875981DB-5612-4834-8540-B2CFE5481A6E}" destId="{F4C44493-BCA0-436D-9C39-885A0939A2ED}" srcOrd="0" destOrd="0" presId="urn:microsoft.com/office/officeart/2005/8/layout/vProcess5"/>
    <dgm:cxn modelId="{1439F3B5-43CC-4D3D-B60B-E45726A5EFD3}" type="presOf" srcId="{2442B473-4099-4F0D-9E1D-E30525C71E53}" destId="{D486C768-194B-4348-99DA-7AB958E5FB27}" srcOrd="0" destOrd="0" presId="urn:microsoft.com/office/officeart/2005/8/layout/vProcess5"/>
    <dgm:cxn modelId="{FEEFFEEA-8032-41A2-A565-E3EFF77B206E}" srcId="{9C96987E-95BA-42C6-88AB-839D55C2939F}" destId="{875981DB-5612-4834-8540-B2CFE5481A6E}" srcOrd="0" destOrd="0" parTransId="{FE2E0CF5-8C82-42D0-97FB-925F3D304463}" sibTransId="{CFFD4FD1-BED6-4902-89A3-B4818B8A7230}"/>
    <dgm:cxn modelId="{4B08EF2D-5E80-4590-B207-6C17959D1C06}" type="presOf" srcId="{9C96987E-95BA-42C6-88AB-839D55C2939F}" destId="{DAE66AAB-B166-4D2E-B96B-41E2F7D43EB1}" srcOrd="0" destOrd="0" presId="urn:microsoft.com/office/officeart/2005/8/layout/vProcess5"/>
    <dgm:cxn modelId="{7DBDA330-2A9E-44DE-9351-B78CBC96EF2D}" srcId="{9C96987E-95BA-42C6-88AB-839D55C2939F}" destId="{DCFCED1D-3173-4DA5-B8C2-DE703A540BF0}" srcOrd="1" destOrd="0" parTransId="{B1C6C093-533C-4D5C-A174-D82AA45DC64E}" sibTransId="{2442B473-4099-4F0D-9E1D-E30525C71E53}"/>
    <dgm:cxn modelId="{B7CE3285-3FF9-441F-81AA-BCE3BDAA92CF}" type="presOf" srcId="{CFFD4FD1-BED6-4902-89A3-B4818B8A7230}" destId="{EEE07BB2-93DD-43B0-921A-240CB5077051}" srcOrd="0" destOrd="0" presId="urn:microsoft.com/office/officeart/2005/8/layout/vProcess5"/>
    <dgm:cxn modelId="{7B14A066-A607-4638-9348-321D86C9111B}" type="presOf" srcId="{83210184-030B-4A20-9C00-2B69495FBD8F}" destId="{63ADFF2D-8BB1-4C07-8EC5-3AA814E71DDB}" srcOrd="1" destOrd="0" presId="urn:microsoft.com/office/officeart/2005/8/layout/vProcess5"/>
    <dgm:cxn modelId="{9B86E360-45A4-4BFF-9C6F-AD2323AFDA71}" type="presParOf" srcId="{DAE66AAB-B166-4D2E-B96B-41E2F7D43EB1}" destId="{0C323180-41D4-460C-80F4-0992578ABE1B}" srcOrd="0" destOrd="0" presId="urn:microsoft.com/office/officeart/2005/8/layout/vProcess5"/>
    <dgm:cxn modelId="{59EF939C-F544-4AF5-95D9-231B31088FF3}" type="presParOf" srcId="{DAE66AAB-B166-4D2E-B96B-41E2F7D43EB1}" destId="{F4C44493-BCA0-436D-9C39-885A0939A2ED}" srcOrd="1" destOrd="0" presId="urn:microsoft.com/office/officeart/2005/8/layout/vProcess5"/>
    <dgm:cxn modelId="{336332DB-598E-4185-9450-BC9AD2123185}" type="presParOf" srcId="{DAE66AAB-B166-4D2E-B96B-41E2F7D43EB1}" destId="{B07B5F81-2A21-467A-B971-ACD2B3767E78}" srcOrd="2" destOrd="0" presId="urn:microsoft.com/office/officeart/2005/8/layout/vProcess5"/>
    <dgm:cxn modelId="{921D3253-5077-408E-8E05-DFFC5E4D4192}" type="presParOf" srcId="{DAE66AAB-B166-4D2E-B96B-41E2F7D43EB1}" destId="{75CCB902-6E76-4B05-898A-E6E39F874407}" srcOrd="3" destOrd="0" presId="urn:microsoft.com/office/officeart/2005/8/layout/vProcess5"/>
    <dgm:cxn modelId="{9F3FB140-9FB9-4957-91AB-820023DFAA11}" type="presParOf" srcId="{DAE66AAB-B166-4D2E-B96B-41E2F7D43EB1}" destId="{EEE07BB2-93DD-43B0-921A-240CB5077051}" srcOrd="4" destOrd="0" presId="urn:microsoft.com/office/officeart/2005/8/layout/vProcess5"/>
    <dgm:cxn modelId="{6D0008E8-EC2F-46BD-8E4E-1153D71C1185}" type="presParOf" srcId="{DAE66AAB-B166-4D2E-B96B-41E2F7D43EB1}" destId="{D486C768-194B-4348-99DA-7AB958E5FB27}" srcOrd="5" destOrd="0" presId="urn:microsoft.com/office/officeart/2005/8/layout/vProcess5"/>
    <dgm:cxn modelId="{B199E091-C8A4-4428-8A9F-927C05CCF517}" type="presParOf" srcId="{DAE66AAB-B166-4D2E-B96B-41E2F7D43EB1}" destId="{8609AB74-28AB-4156-8564-3E78A413F0D0}" srcOrd="6" destOrd="0" presId="urn:microsoft.com/office/officeart/2005/8/layout/vProcess5"/>
    <dgm:cxn modelId="{8A4FE28A-8C1E-46B7-8C8E-026CFF0FF597}" type="presParOf" srcId="{DAE66AAB-B166-4D2E-B96B-41E2F7D43EB1}" destId="{72023316-1A2A-4394-8C60-7319297486F7}" srcOrd="7" destOrd="0" presId="urn:microsoft.com/office/officeart/2005/8/layout/vProcess5"/>
    <dgm:cxn modelId="{F1ABE50A-B54A-4A79-9097-DFCF86FEB554}" type="presParOf" srcId="{DAE66AAB-B166-4D2E-B96B-41E2F7D43EB1}" destId="{63ADFF2D-8BB1-4C07-8EC5-3AA814E71D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1230E-44B6-4DD2-A2D3-DDB2A27ECDB5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8ED63E-5262-4C77-8DA5-6C6A6E91C13B}">
      <dgm:prSet phldrT="[Текст]"/>
      <dgm:spPr/>
      <dgm:t>
        <a:bodyPr/>
        <a:lstStyle/>
        <a:p>
          <a:r>
            <a:rPr lang="uk-UA" dirty="0" smtClean="0"/>
            <a:t>Для затвердження </a:t>
          </a:r>
          <a:r>
            <a:rPr lang="uk-UA" b="1" i="1" dirty="0" smtClean="0"/>
            <a:t>«Статуту…» </a:t>
          </a:r>
          <a:r>
            <a:rPr lang="uk-UA" dirty="0" smtClean="0"/>
            <a:t>ЦР відрядила на переговори з Тимчасовим урядом делегацію на чолі з В.Винниченком. </a:t>
          </a:r>
          <a:endParaRPr lang="en-US" dirty="0"/>
        </a:p>
      </dgm:t>
    </dgm:pt>
    <dgm:pt modelId="{F1D327E7-FC29-4766-B32F-E5B4EB445B4B}" type="parTrans" cxnId="{41564A11-4F6B-41E9-971A-EDCF71A4656A}">
      <dgm:prSet/>
      <dgm:spPr/>
      <dgm:t>
        <a:bodyPr/>
        <a:lstStyle/>
        <a:p>
          <a:endParaRPr lang="en-US"/>
        </a:p>
      </dgm:t>
    </dgm:pt>
    <dgm:pt modelId="{350770F5-D321-4A29-9CF6-DBA3E9A78F47}" type="sibTrans" cxnId="{41564A11-4F6B-41E9-971A-EDCF71A4656A}">
      <dgm:prSet/>
      <dgm:spPr/>
      <dgm:t>
        <a:bodyPr/>
        <a:lstStyle/>
        <a:p>
          <a:endParaRPr lang="en-US"/>
        </a:p>
      </dgm:t>
    </dgm:pt>
    <dgm:pt modelId="{8237A8DC-6DDD-411D-9AD2-55EBE11BA83F}">
      <dgm:prSet phldrT="[Текст]"/>
      <dgm:spPr/>
      <dgm:t>
        <a:bodyPr/>
        <a:lstStyle/>
        <a:p>
          <a:r>
            <a:rPr lang="uk-UA" b="1" dirty="0" smtClean="0"/>
            <a:t>4 серпня 1917р. </a:t>
          </a:r>
          <a:r>
            <a:rPr lang="uk-UA" dirty="0" smtClean="0"/>
            <a:t>Тимчасовий уряд, відхиливши </a:t>
          </a:r>
          <a:r>
            <a:rPr lang="uk-UA" i="1" dirty="0" smtClean="0"/>
            <a:t>«Статут…», </a:t>
          </a:r>
          <a:r>
            <a:rPr lang="uk-UA" b="0" dirty="0" smtClean="0"/>
            <a:t>видав</a:t>
          </a:r>
          <a:r>
            <a:rPr lang="uk-UA" b="1" dirty="0" smtClean="0"/>
            <a:t> «Тимчасову інструкцію для Генерального секретаріату»</a:t>
          </a:r>
          <a:endParaRPr lang="en-US" dirty="0"/>
        </a:p>
      </dgm:t>
    </dgm:pt>
    <dgm:pt modelId="{7B5479AD-68F0-47A0-911F-FFEA063B2EDC}" type="parTrans" cxnId="{5339F559-D238-4DFC-8EC5-9D6B9584B7D7}">
      <dgm:prSet/>
      <dgm:spPr/>
      <dgm:t>
        <a:bodyPr/>
        <a:lstStyle/>
        <a:p>
          <a:endParaRPr lang="en-US"/>
        </a:p>
      </dgm:t>
    </dgm:pt>
    <dgm:pt modelId="{810AC482-F39B-403F-B160-1F56ADFB5CAB}" type="sibTrans" cxnId="{5339F559-D238-4DFC-8EC5-9D6B9584B7D7}">
      <dgm:prSet/>
      <dgm:spPr/>
      <dgm:t>
        <a:bodyPr/>
        <a:lstStyle/>
        <a:p>
          <a:endParaRPr lang="en-US"/>
        </a:p>
      </dgm:t>
    </dgm:pt>
    <dgm:pt modelId="{8B72CFD2-F953-4C10-B562-59414E23DFB4}">
      <dgm:prSet/>
      <dgm:spPr/>
      <dgm:t>
        <a:bodyPr/>
        <a:lstStyle/>
        <a:p>
          <a:r>
            <a:rPr lang="uk-UA" dirty="0" smtClean="0"/>
            <a:t>16 липня 1917р. УЦР прийняла </a:t>
          </a:r>
          <a:r>
            <a:rPr lang="uk-UA" b="1" i="1" dirty="0" smtClean="0"/>
            <a:t>«Статут Генерального секретаріату»</a:t>
          </a:r>
          <a:r>
            <a:rPr lang="uk-UA" i="1" dirty="0" smtClean="0"/>
            <a:t>, </a:t>
          </a:r>
          <a:r>
            <a:rPr lang="uk-UA" dirty="0" smtClean="0"/>
            <a:t>намагаючись реалізувати домовленості, оформлені ІІ Універсалом. </a:t>
          </a:r>
          <a:endParaRPr lang="en-US" dirty="0"/>
        </a:p>
      </dgm:t>
    </dgm:pt>
    <dgm:pt modelId="{A8275BF9-88E1-4299-8715-EB8CE1AF4ACC}" type="parTrans" cxnId="{FA5BA8CE-EDB1-4F99-BEC9-7964F0916807}">
      <dgm:prSet/>
      <dgm:spPr/>
      <dgm:t>
        <a:bodyPr/>
        <a:lstStyle/>
        <a:p>
          <a:endParaRPr lang="en-US"/>
        </a:p>
      </dgm:t>
    </dgm:pt>
    <dgm:pt modelId="{6A03F504-C64C-4662-9672-DC96D56C67BC}" type="sibTrans" cxnId="{FA5BA8CE-EDB1-4F99-BEC9-7964F0916807}">
      <dgm:prSet/>
      <dgm:spPr/>
      <dgm:t>
        <a:bodyPr/>
        <a:lstStyle/>
        <a:p>
          <a:endParaRPr lang="en-US"/>
        </a:p>
      </dgm:t>
    </dgm:pt>
    <dgm:pt modelId="{4CC48065-D900-4F0C-9872-0ADE0AD27CE1}" type="pres">
      <dgm:prSet presAssocID="{C4C1230E-44B6-4DD2-A2D3-DDB2A27ECD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56B57-72E5-4A98-A2AD-63F9FE767B7F}" type="pres">
      <dgm:prSet presAssocID="{8237A8DC-6DDD-411D-9AD2-55EBE11BA83F}" presName="boxAndChildren" presStyleCnt="0"/>
      <dgm:spPr/>
    </dgm:pt>
    <dgm:pt modelId="{5A4BDB23-0EA2-4A3D-8A1E-86A2ECAD541E}" type="pres">
      <dgm:prSet presAssocID="{8237A8DC-6DDD-411D-9AD2-55EBE11BA83F}" presName="parentTextBox" presStyleLbl="node1" presStyleIdx="0" presStyleCnt="3"/>
      <dgm:spPr/>
      <dgm:t>
        <a:bodyPr/>
        <a:lstStyle/>
        <a:p>
          <a:endParaRPr lang="en-US"/>
        </a:p>
      </dgm:t>
    </dgm:pt>
    <dgm:pt modelId="{03EE79AF-2F75-4C4D-8DFE-5607B523D4CC}" type="pres">
      <dgm:prSet presAssocID="{350770F5-D321-4A29-9CF6-DBA3E9A78F47}" presName="sp" presStyleCnt="0"/>
      <dgm:spPr/>
    </dgm:pt>
    <dgm:pt modelId="{75DFDF11-7134-4E19-8DB8-8E959BB79A9F}" type="pres">
      <dgm:prSet presAssocID="{7F8ED63E-5262-4C77-8DA5-6C6A6E91C13B}" presName="arrowAndChildren" presStyleCnt="0"/>
      <dgm:spPr/>
    </dgm:pt>
    <dgm:pt modelId="{ED2C260B-1F50-4A57-B0CC-83BC70C9D456}" type="pres">
      <dgm:prSet presAssocID="{7F8ED63E-5262-4C77-8DA5-6C6A6E91C13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D4D7B20-15DB-4F30-93C5-CFD280565629}" type="pres">
      <dgm:prSet presAssocID="{6A03F504-C64C-4662-9672-DC96D56C67BC}" presName="sp" presStyleCnt="0"/>
      <dgm:spPr/>
    </dgm:pt>
    <dgm:pt modelId="{7AF50325-C7DA-4F10-AC2F-7883CD2CEDF9}" type="pres">
      <dgm:prSet presAssocID="{8B72CFD2-F953-4C10-B562-59414E23DFB4}" presName="arrowAndChildren" presStyleCnt="0"/>
      <dgm:spPr/>
    </dgm:pt>
    <dgm:pt modelId="{21C695CD-2A59-4106-BD10-E6019DE8865B}" type="pres">
      <dgm:prSet presAssocID="{8B72CFD2-F953-4C10-B562-59414E23DFB4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A5BA8CE-EDB1-4F99-BEC9-7964F0916807}" srcId="{C4C1230E-44B6-4DD2-A2D3-DDB2A27ECDB5}" destId="{8B72CFD2-F953-4C10-B562-59414E23DFB4}" srcOrd="0" destOrd="0" parTransId="{A8275BF9-88E1-4299-8715-EB8CE1AF4ACC}" sibTransId="{6A03F504-C64C-4662-9672-DC96D56C67BC}"/>
    <dgm:cxn modelId="{0863C663-ABD2-418F-AA09-E36663AC6D08}" type="presOf" srcId="{7F8ED63E-5262-4C77-8DA5-6C6A6E91C13B}" destId="{ED2C260B-1F50-4A57-B0CC-83BC70C9D456}" srcOrd="0" destOrd="0" presId="urn:microsoft.com/office/officeart/2005/8/layout/process4"/>
    <dgm:cxn modelId="{5339F559-D238-4DFC-8EC5-9D6B9584B7D7}" srcId="{C4C1230E-44B6-4DD2-A2D3-DDB2A27ECDB5}" destId="{8237A8DC-6DDD-411D-9AD2-55EBE11BA83F}" srcOrd="2" destOrd="0" parTransId="{7B5479AD-68F0-47A0-911F-FFEA063B2EDC}" sibTransId="{810AC482-F39B-403F-B160-1F56ADFB5CAB}"/>
    <dgm:cxn modelId="{17BF554E-5377-4B16-BA05-02108F364623}" type="presOf" srcId="{C4C1230E-44B6-4DD2-A2D3-DDB2A27ECDB5}" destId="{4CC48065-D900-4F0C-9872-0ADE0AD27CE1}" srcOrd="0" destOrd="0" presId="urn:microsoft.com/office/officeart/2005/8/layout/process4"/>
    <dgm:cxn modelId="{BFAB4686-8A40-4F41-9066-6ED36971E9B2}" type="presOf" srcId="{8B72CFD2-F953-4C10-B562-59414E23DFB4}" destId="{21C695CD-2A59-4106-BD10-E6019DE8865B}" srcOrd="0" destOrd="0" presId="urn:microsoft.com/office/officeart/2005/8/layout/process4"/>
    <dgm:cxn modelId="{41564A11-4F6B-41E9-971A-EDCF71A4656A}" srcId="{C4C1230E-44B6-4DD2-A2D3-DDB2A27ECDB5}" destId="{7F8ED63E-5262-4C77-8DA5-6C6A6E91C13B}" srcOrd="1" destOrd="0" parTransId="{F1D327E7-FC29-4766-B32F-E5B4EB445B4B}" sibTransId="{350770F5-D321-4A29-9CF6-DBA3E9A78F47}"/>
    <dgm:cxn modelId="{973F0525-FC46-4DAB-BF39-D2CA76265ECD}" type="presOf" srcId="{8237A8DC-6DDD-411D-9AD2-55EBE11BA83F}" destId="{5A4BDB23-0EA2-4A3D-8A1E-86A2ECAD541E}" srcOrd="0" destOrd="0" presId="urn:microsoft.com/office/officeart/2005/8/layout/process4"/>
    <dgm:cxn modelId="{564329DA-B754-4F84-BDAD-6CC158B4F3C1}" type="presParOf" srcId="{4CC48065-D900-4F0C-9872-0ADE0AD27CE1}" destId="{20C56B57-72E5-4A98-A2AD-63F9FE767B7F}" srcOrd="0" destOrd="0" presId="urn:microsoft.com/office/officeart/2005/8/layout/process4"/>
    <dgm:cxn modelId="{F180B07E-406C-40F6-A7F2-9703C650CFEA}" type="presParOf" srcId="{20C56B57-72E5-4A98-A2AD-63F9FE767B7F}" destId="{5A4BDB23-0EA2-4A3D-8A1E-86A2ECAD541E}" srcOrd="0" destOrd="0" presId="urn:microsoft.com/office/officeart/2005/8/layout/process4"/>
    <dgm:cxn modelId="{66DB4680-6C5D-4535-A2E0-9EBD9F3801C8}" type="presParOf" srcId="{4CC48065-D900-4F0C-9872-0ADE0AD27CE1}" destId="{03EE79AF-2F75-4C4D-8DFE-5607B523D4CC}" srcOrd="1" destOrd="0" presId="urn:microsoft.com/office/officeart/2005/8/layout/process4"/>
    <dgm:cxn modelId="{A4E178AE-DFF5-42B5-A8AC-5C030ED37C70}" type="presParOf" srcId="{4CC48065-D900-4F0C-9872-0ADE0AD27CE1}" destId="{75DFDF11-7134-4E19-8DB8-8E959BB79A9F}" srcOrd="2" destOrd="0" presId="urn:microsoft.com/office/officeart/2005/8/layout/process4"/>
    <dgm:cxn modelId="{A2926CFA-E5C0-403B-9A25-CDD1EEB8FB9E}" type="presParOf" srcId="{75DFDF11-7134-4E19-8DB8-8E959BB79A9F}" destId="{ED2C260B-1F50-4A57-B0CC-83BC70C9D456}" srcOrd="0" destOrd="0" presId="urn:microsoft.com/office/officeart/2005/8/layout/process4"/>
    <dgm:cxn modelId="{AD39FFDC-E5B5-4552-96D0-8C3E81716712}" type="presParOf" srcId="{4CC48065-D900-4F0C-9872-0ADE0AD27CE1}" destId="{2D4D7B20-15DB-4F30-93C5-CFD280565629}" srcOrd="3" destOrd="0" presId="urn:microsoft.com/office/officeart/2005/8/layout/process4"/>
    <dgm:cxn modelId="{F76E38B4-85FC-4F88-B668-934E8F872203}" type="presParOf" srcId="{4CC48065-D900-4F0C-9872-0ADE0AD27CE1}" destId="{7AF50325-C7DA-4F10-AC2F-7883CD2CEDF9}" srcOrd="4" destOrd="0" presId="urn:microsoft.com/office/officeart/2005/8/layout/process4"/>
    <dgm:cxn modelId="{04D6C99A-F508-4F4D-BE0E-EFB87E39E6ED}" type="presParOf" srcId="{7AF50325-C7DA-4F10-AC2F-7883CD2CEDF9}" destId="{21C695CD-2A59-4106-BD10-E6019DE886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D67B97-3655-4E4E-A652-44571779A036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7767EB6-61CE-4F54-806F-CA3989651BDA}">
      <dgm:prSet phldrT="[Текст]"/>
      <dgm:spPr/>
      <dgm:t>
        <a:bodyPr/>
        <a:lstStyle/>
        <a:p>
          <a:r>
            <a:rPr lang="uk-UA" b="1" dirty="0" smtClean="0"/>
            <a:t>7 листопада (25 жовтня) 1917р. відбувся більшовицький переворот у Петербурзі.</a:t>
          </a:r>
          <a:r>
            <a:rPr lang="uk-UA" dirty="0" smtClean="0"/>
            <a:t> </a:t>
          </a:r>
          <a:endParaRPr lang="en-US" dirty="0"/>
        </a:p>
      </dgm:t>
    </dgm:pt>
    <dgm:pt modelId="{D3E4B40F-2F90-40FE-AC4A-87980103CE44}" type="parTrans" cxnId="{CA6CF956-C289-450F-B367-7B793EF4C7A5}">
      <dgm:prSet/>
      <dgm:spPr/>
      <dgm:t>
        <a:bodyPr/>
        <a:lstStyle/>
        <a:p>
          <a:endParaRPr lang="en-US"/>
        </a:p>
      </dgm:t>
    </dgm:pt>
    <dgm:pt modelId="{922B0EA9-1B55-4CDE-B411-A4782A324D8E}" type="sibTrans" cxnId="{CA6CF956-C289-450F-B367-7B793EF4C7A5}">
      <dgm:prSet/>
      <dgm:spPr/>
      <dgm:t>
        <a:bodyPr/>
        <a:lstStyle/>
        <a:p>
          <a:endParaRPr lang="en-US"/>
        </a:p>
      </dgm:t>
    </dgm:pt>
    <dgm:pt modelId="{D0524D88-D3ED-4831-A212-14DFAC26B193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4">
                  <a:lumMod val="50000"/>
                </a:schemeClr>
              </a:solidFill>
            </a:rPr>
            <a:t>29-31 жовтня відбулося збройне повстання більшовиків в Києві.</a:t>
          </a:r>
          <a:endParaRPr lang="en-US" sz="2400" dirty="0">
            <a:solidFill>
              <a:schemeClr val="accent4">
                <a:lumMod val="50000"/>
              </a:schemeClr>
            </a:solidFill>
          </a:endParaRPr>
        </a:p>
      </dgm:t>
    </dgm:pt>
    <dgm:pt modelId="{B323A837-D595-4EB7-8380-ED7CC5739543}" type="parTrans" cxnId="{A920F6CD-E014-4D5E-BDB0-F16CD71752CE}">
      <dgm:prSet/>
      <dgm:spPr/>
      <dgm:t>
        <a:bodyPr/>
        <a:lstStyle/>
        <a:p>
          <a:endParaRPr lang="en-US"/>
        </a:p>
      </dgm:t>
    </dgm:pt>
    <dgm:pt modelId="{DF78E90A-B203-4BF9-8B72-87005EBE70B8}" type="sibTrans" cxnId="{A920F6CD-E014-4D5E-BDB0-F16CD71752CE}">
      <dgm:prSet/>
      <dgm:spPr/>
      <dgm:t>
        <a:bodyPr/>
        <a:lstStyle/>
        <a:p>
          <a:endParaRPr lang="en-US"/>
        </a:p>
      </dgm:t>
    </dgm:pt>
    <dgm:pt modelId="{4337A5D6-7926-4FDF-84D1-D74CE91F218C}">
      <dgm:prSet phldrT="[Текст]"/>
      <dgm:spPr/>
      <dgm:t>
        <a:bodyPr/>
        <a:lstStyle/>
        <a:p>
          <a:r>
            <a:rPr lang="uk-UA" b="1" dirty="0" smtClean="0"/>
            <a:t>ЦР</a:t>
          </a:r>
          <a:endParaRPr lang="en-US" b="1" dirty="0"/>
        </a:p>
      </dgm:t>
    </dgm:pt>
    <dgm:pt modelId="{B8345481-E9B0-404B-A38F-851AABF5E16E}" type="sibTrans" cxnId="{AA17A15C-A1F1-4564-A71D-DA39A4962AC6}">
      <dgm:prSet/>
      <dgm:spPr/>
      <dgm:t>
        <a:bodyPr/>
        <a:lstStyle/>
        <a:p>
          <a:endParaRPr lang="en-US"/>
        </a:p>
      </dgm:t>
    </dgm:pt>
    <dgm:pt modelId="{0DA9706D-4358-4494-9889-3FA174C1EB72}" type="parTrans" cxnId="{AA17A15C-A1F1-4564-A71D-DA39A4962AC6}">
      <dgm:prSet/>
      <dgm:spPr/>
      <dgm:t>
        <a:bodyPr/>
        <a:lstStyle/>
        <a:p>
          <a:endParaRPr lang="en-US"/>
        </a:p>
      </dgm:t>
    </dgm:pt>
    <dgm:pt modelId="{00A6365C-3D91-4625-9F26-9FC2F12298E0}">
      <dgm:prSet phldrT="[Текст]"/>
      <dgm:spPr/>
      <dgm:t>
        <a:bodyPr/>
        <a:lstStyle/>
        <a:p>
          <a:r>
            <a:rPr lang="uk-UA" b="1" dirty="0" smtClean="0"/>
            <a:t>прибічниками Тимчасового уряду</a:t>
          </a:r>
          <a:endParaRPr lang="en-US" b="1" dirty="0"/>
        </a:p>
      </dgm:t>
    </dgm:pt>
    <dgm:pt modelId="{E934A342-D001-4DA9-A653-0F2F69BB6349}" type="sibTrans" cxnId="{85FE7CF4-D7B3-4C53-9CA9-C06D268200B2}">
      <dgm:prSet/>
      <dgm:spPr/>
      <dgm:t>
        <a:bodyPr/>
        <a:lstStyle/>
        <a:p>
          <a:endParaRPr lang="en-US"/>
        </a:p>
      </dgm:t>
    </dgm:pt>
    <dgm:pt modelId="{D6917C9B-D4A6-4CE8-A9B0-FD1D18846627}" type="parTrans" cxnId="{85FE7CF4-D7B3-4C53-9CA9-C06D268200B2}">
      <dgm:prSet/>
      <dgm:spPr/>
      <dgm:t>
        <a:bodyPr/>
        <a:lstStyle/>
        <a:p>
          <a:endParaRPr lang="en-US"/>
        </a:p>
      </dgm:t>
    </dgm:pt>
    <dgm:pt modelId="{2983D23B-CB86-43BF-9DA8-0B105F0AF0F9}">
      <dgm:prSet phldrT="[Текст]" custT="1"/>
      <dgm:spPr/>
      <dgm:t>
        <a:bodyPr/>
        <a:lstStyle/>
        <a:p>
          <a:r>
            <a:rPr lang="uk-UA" sz="2400" b="1" dirty="0" smtClean="0"/>
            <a:t>У Києві боротьба за владу точилася між трьома політичними силами: </a:t>
          </a:r>
          <a:endParaRPr lang="en-US" sz="2400" b="1" dirty="0"/>
        </a:p>
      </dgm:t>
    </dgm:pt>
    <dgm:pt modelId="{B7922373-1337-4E28-8C67-5D5E7E768C54}" type="sibTrans" cxnId="{B409B9D2-4953-40B2-8232-9771D6E463EE}">
      <dgm:prSet/>
      <dgm:spPr/>
      <dgm:t>
        <a:bodyPr/>
        <a:lstStyle/>
        <a:p>
          <a:endParaRPr lang="en-US"/>
        </a:p>
      </dgm:t>
    </dgm:pt>
    <dgm:pt modelId="{B604F475-6EFA-47FD-8F76-6B9E3FFB3E10}" type="parTrans" cxnId="{B409B9D2-4953-40B2-8232-9771D6E463EE}">
      <dgm:prSet/>
      <dgm:spPr/>
      <dgm:t>
        <a:bodyPr/>
        <a:lstStyle/>
        <a:p>
          <a:endParaRPr lang="en-US"/>
        </a:p>
      </dgm:t>
    </dgm:pt>
    <dgm:pt modelId="{9328641A-E15E-4592-832F-A3EFE479674F}">
      <dgm:prSet phldrT="[Текст]"/>
      <dgm:spPr/>
      <dgm:t>
        <a:bodyPr/>
        <a:lstStyle/>
        <a:p>
          <a:r>
            <a:rPr lang="uk-UA" dirty="0" smtClean="0"/>
            <a:t>Влада від Тимчасового уряду перейшла до більшовиків. </a:t>
          </a:r>
          <a:endParaRPr lang="en-US" dirty="0"/>
        </a:p>
      </dgm:t>
    </dgm:pt>
    <dgm:pt modelId="{01F2ED31-82FC-47F6-9165-64015B8732BB}" type="parTrans" cxnId="{17D62AC5-29F7-4298-A762-17960E52C44B}">
      <dgm:prSet/>
      <dgm:spPr/>
      <dgm:t>
        <a:bodyPr/>
        <a:lstStyle/>
        <a:p>
          <a:endParaRPr lang="en-US"/>
        </a:p>
      </dgm:t>
    </dgm:pt>
    <dgm:pt modelId="{1E5DC466-6858-43AB-997D-10D7988E2E14}" type="sibTrans" cxnId="{17D62AC5-29F7-4298-A762-17960E52C44B}">
      <dgm:prSet/>
      <dgm:spPr/>
      <dgm:t>
        <a:bodyPr/>
        <a:lstStyle/>
        <a:p>
          <a:endParaRPr lang="en-US"/>
        </a:p>
      </dgm:t>
    </dgm:pt>
    <dgm:pt modelId="{515951F6-3CC7-41BA-8F36-1AAF63E275B1}">
      <dgm:prSet/>
      <dgm:spPr/>
      <dgm:t>
        <a:bodyPr/>
        <a:lstStyle/>
        <a:p>
          <a:r>
            <a:rPr lang="uk-UA" b="1" dirty="0" smtClean="0"/>
            <a:t>більшовиками</a:t>
          </a:r>
          <a:endParaRPr lang="en-US" b="1" dirty="0"/>
        </a:p>
      </dgm:t>
    </dgm:pt>
    <dgm:pt modelId="{7A5E2401-F5DC-4993-9F70-466ACBD5B980}" type="parTrans" cxnId="{338AE4CC-F518-45D4-B1CF-F7D0A30A7754}">
      <dgm:prSet/>
      <dgm:spPr/>
      <dgm:t>
        <a:bodyPr/>
        <a:lstStyle/>
        <a:p>
          <a:endParaRPr lang="en-US"/>
        </a:p>
      </dgm:t>
    </dgm:pt>
    <dgm:pt modelId="{57DF81DA-4278-432C-9F55-A1DB282A904E}" type="sibTrans" cxnId="{338AE4CC-F518-45D4-B1CF-F7D0A30A7754}">
      <dgm:prSet/>
      <dgm:spPr/>
      <dgm:t>
        <a:bodyPr/>
        <a:lstStyle/>
        <a:p>
          <a:endParaRPr lang="en-US"/>
        </a:p>
      </dgm:t>
    </dgm:pt>
    <dgm:pt modelId="{7A863D24-5ECF-43AC-B751-354D2CF55E2E}">
      <dgm:prSet custT="1"/>
      <dgm:spPr/>
      <dgm:t>
        <a:bodyPr/>
        <a:lstStyle/>
        <a:p>
          <a:r>
            <a:rPr lang="uk-UA" sz="2400" b="1" dirty="0" smtClean="0"/>
            <a:t>Більшовицькі загони були роззброєні, а ЦР встановила контроль над столицею.</a:t>
          </a:r>
          <a:endParaRPr lang="en-US" sz="2400" b="1" dirty="0"/>
        </a:p>
      </dgm:t>
    </dgm:pt>
    <dgm:pt modelId="{7547C155-82A5-4FE8-9FCF-A3BA50435C60}" type="parTrans" cxnId="{1219599B-1805-4A8C-95BB-1E2F385FA824}">
      <dgm:prSet/>
      <dgm:spPr/>
      <dgm:t>
        <a:bodyPr/>
        <a:lstStyle/>
        <a:p>
          <a:endParaRPr lang="en-US"/>
        </a:p>
      </dgm:t>
    </dgm:pt>
    <dgm:pt modelId="{EBBC1BB9-BBD9-44BA-A1AB-DC8BC9CA5498}" type="sibTrans" cxnId="{1219599B-1805-4A8C-95BB-1E2F385FA824}">
      <dgm:prSet/>
      <dgm:spPr/>
      <dgm:t>
        <a:bodyPr/>
        <a:lstStyle/>
        <a:p>
          <a:endParaRPr lang="en-US"/>
        </a:p>
      </dgm:t>
    </dgm:pt>
    <dgm:pt modelId="{82F67AE2-B827-414B-BE43-820C952EA957}" type="pres">
      <dgm:prSet presAssocID="{4BD67B97-3655-4E4E-A652-44571779A0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683E43-0320-47B6-A19C-7B6EA2FCAB5A}" type="pres">
      <dgm:prSet presAssocID="{D0524D88-D3ED-4831-A212-14DFAC26B193}" presName="boxAndChildren" presStyleCnt="0"/>
      <dgm:spPr/>
    </dgm:pt>
    <dgm:pt modelId="{FA5B6DFE-DACE-40BA-9A79-40732D9860BF}" type="pres">
      <dgm:prSet presAssocID="{D0524D88-D3ED-4831-A212-14DFAC26B193}" presName="parentTextBox" presStyleLbl="node1" presStyleIdx="0" presStyleCnt="3"/>
      <dgm:spPr/>
      <dgm:t>
        <a:bodyPr/>
        <a:lstStyle/>
        <a:p>
          <a:endParaRPr lang="en-US"/>
        </a:p>
      </dgm:t>
    </dgm:pt>
    <dgm:pt modelId="{16EFB298-0CAB-4FCF-A33C-F15C86595074}" type="pres">
      <dgm:prSet presAssocID="{D0524D88-D3ED-4831-A212-14DFAC26B193}" presName="entireBox" presStyleLbl="node1" presStyleIdx="0" presStyleCnt="3"/>
      <dgm:spPr/>
      <dgm:t>
        <a:bodyPr/>
        <a:lstStyle/>
        <a:p>
          <a:endParaRPr lang="en-US"/>
        </a:p>
      </dgm:t>
    </dgm:pt>
    <dgm:pt modelId="{194A3445-07CA-4268-B23F-C29321B4A6C1}" type="pres">
      <dgm:prSet presAssocID="{D0524D88-D3ED-4831-A212-14DFAC26B193}" presName="descendantBox" presStyleCnt="0"/>
      <dgm:spPr/>
    </dgm:pt>
    <dgm:pt modelId="{474BC1A0-2205-461F-AFA7-3BECD6EC965E}" type="pres">
      <dgm:prSet presAssocID="{7A863D24-5ECF-43AC-B751-354D2CF55E2E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FBED0-8EC0-4FC4-BBC0-44246D0ED080}" type="pres">
      <dgm:prSet presAssocID="{B7922373-1337-4E28-8C67-5D5E7E768C54}" presName="sp" presStyleCnt="0"/>
      <dgm:spPr/>
    </dgm:pt>
    <dgm:pt modelId="{535B2740-7D56-4F57-BD24-F0CE3235360B}" type="pres">
      <dgm:prSet presAssocID="{2983D23B-CB86-43BF-9DA8-0B105F0AF0F9}" presName="arrowAndChildren" presStyleCnt="0"/>
      <dgm:spPr/>
    </dgm:pt>
    <dgm:pt modelId="{B43FD442-1DB6-45D7-A84E-DE29E38D3930}" type="pres">
      <dgm:prSet presAssocID="{2983D23B-CB86-43BF-9DA8-0B105F0AF0F9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12C614E2-FF38-433D-B609-04BCF42A233A}" type="pres">
      <dgm:prSet presAssocID="{2983D23B-CB86-43BF-9DA8-0B105F0AF0F9}" presName="arrow" presStyleLbl="node1" presStyleIdx="1" presStyleCnt="3" custLinFactNeighborY="-1150"/>
      <dgm:spPr/>
      <dgm:t>
        <a:bodyPr/>
        <a:lstStyle/>
        <a:p>
          <a:endParaRPr lang="en-US"/>
        </a:p>
      </dgm:t>
    </dgm:pt>
    <dgm:pt modelId="{AB47D76D-55C2-492C-8F69-4755545FCFD9}" type="pres">
      <dgm:prSet presAssocID="{2983D23B-CB86-43BF-9DA8-0B105F0AF0F9}" presName="descendantArrow" presStyleCnt="0"/>
      <dgm:spPr/>
    </dgm:pt>
    <dgm:pt modelId="{1D53B17D-E9B5-4987-8618-3636557146E7}" type="pres">
      <dgm:prSet presAssocID="{00A6365C-3D91-4625-9F26-9FC2F12298E0}" presName="childTextArrow" presStyleLbl="fgAccFollowNode1" presStyleIdx="1" presStyleCnt="5" custLinFactNeighborX="-147" custLinFactNeighborY="1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F6D99-96F3-4E57-BD8E-D641B92C7DC2}" type="pres">
      <dgm:prSet presAssocID="{515951F6-3CC7-41BA-8F36-1AAF63E275B1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EE6D3-9E8E-4855-BAE1-984E8CE7A3A2}" type="pres">
      <dgm:prSet presAssocID="{4337A5D6-7926-4FDF-84D1-D74CE91F218C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ACA6C-CAA7-421F-90F7-07317A15B218}" type="pres">
      <dgm:prSet presAssocID="{922B0EA9-1B55-4CDE-B411-A4782A324D8E}" presName="sp" presStyleCnt="0"/>
      <dgm:spPr/>
    </dgm:pt>
    <dgm:pt modelId="{664FED27-1694-4D11-A9AD-48E4525823F3}" type="pres">
      <dgm:prSet presAssocID="{E7767EB6-61CE-4F54-806F-CA3989651BDA}" presName="arrowAndChildren" presStyleCnt="0"/>
      <dgm:spPr/>
    </dgm:pt>
    <dgm:pt modelId="{1A6655DA-68E2-411D-9B1D-98E14060AB4F}" type="pres">
      <dgm:prSet presAssocID="{E7767EB6-61CE-4F54-806F-CA3989651BD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EC44402-868F-4D70-9727-5CB876F759D2}" type="pres">
      <dgm:prSet presAssocID="{E7767EB6-61CE-4F54-806F-CA3989651BDA}" presName="arrow" presStyleLbl="node1" presStyleIdx="2" presStyleCnt="3"/>
      <dgm:spPr/>
      <dgm:t>
        <a:bodyPr/>
        <a:lstStyle/>
        <a:p>
          <a:endParaRPr lang="en-US"/>
        </a:p>
      </dgm:t>
    </dgm:pt>
    <dgm:pt modelId="{C9C3EF04-2021-481D-85F9-3A52F9D69273}" type="pres">
      <dgm:prSet presAssocID="{E7767EB6-61CE-4F54-806F-CA3989651BDA}" presName="descendantArrow" presStyleCnt="0"/>
      <dgm:spPr/>
    </dgm:pt>
    <dgm:pt modelId="{32F7DAD0-D2F0-4D1B-9139-FFAEA871C199}" type="pres">
      <dgm:prSet presAssocID="{9328641A-E15E-4592-832F-A3EFE479674F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F7BCF2-6A00-4E70-BCEB-5C1AA90ADB18}" type="presOf" srcId="{4BD67B97-3655-4E4E-A652-44571779A036}" destId="{82F67AE2-B827-414B-BE43-820C952EA957}" srcOrd="0" destOrd="0" presId="urn:microsoft.com/office/officeart/2005/8/layout/process4"/>
    <dgm:cxn modelId="{7F7052CA-75A7-44BA-A27A-C78E4CCBC607}" type="presOf" srcId="{2983D23B-CB86-43BF-9DA8-0B105F0AF0F9}" destId="{B43FD442-1DB6-45D7-A84E-DE29E38D3930}" srcOrd="0" destOrd="0" presId="urn:microsoft.com/office/officeart/2005/8/layout/process4"/>
    <dgm:cxn modelId="{1EAC4CD0-F2B3-4BFE-AC5B-00828FF04080}" type="presOf" srcId="{00A6365C-3D91-4625-9F26-9FC2F12298E0}" destId="{1D53B17D-E9B5-4987-8618-3636557146E7}" srcOrd="0" destOrd="0" presId="urn:microsoft.com/office/officeart/2005/8/layout/process4"/>
    <dgm:cxn modelId="{AA17A15C-A1F1-4564-A71D-DA39A4962AC6}" srcId="{2983D23B-CB86-43BF-9DA8-0B105F0AF0F9}" destId="{4337A5D6-7926-4FDF-84D1-D74CE91F218C}" srcOrd="2" destOrd="0" parTransId="{0DA9706D-4358-4494-9889-3FA174C1EB72}" sibTransId="{B8345481-E9B0-404B-A38F-851AABF5E16E}"/>
    <dgm:cxn modelId="{33DAB5E5-F0E2-4416-8E18-9119B861C2A5}" type="presOf" srcId="{E7767EB6-61CE-4F54-806F-CA3989651BDA}" destId="{CEC44402-868F-4D70-9727-5CB876F759D2}" srcOrd="1" destOrd="0" presId="urn:microsoft.com/office/officeart/2005/8/layout/process4"/>
    <dgm:cxn modelId="{17D62AC5-29F7-4298-A762-17960E52C44B}" srcId="{E7767EB6-61CE-4F54-806F-CA3989651BDA}" destId="{9328641A-E15E-4592-832F-A3EFE479674F}" srcOrd="0" destOrd="0" parTransId="{01F2ED31-82FC-47F6-9165-64015B8732BB}" sibTransId="{1E5DC466-6858-43AB-997D-10D7988E2E14}"/>
    <dgm:cxn modelId="{5969E4FD-33FF-4A35-B138-D8D631BAE0FB}" type="presOf" srcId="{E7767EB6-61CE-4F54-806F-CA3989651BDA}" destId="{1A6655DA-68E2-411D-9B1D-98E14060AB4F}" srcOrd="0" destOrd="0" presId="urn:microsoft.com/office/officeart/2005/8/layout/process4"/>
    <dgm:cxn modelId="{85FE7CF4-D7B3-4C53-9CA9-C06D268200B2}" srcId="{2983D23B-CB86-43BF-9DA8-0B105F0AF0F9}" destId="{00A6365C-3D91-4625-9F26-9FC2F12298E0}" srcOrd="0" destOrd="0" parTransId="{D6917C9B-D4A6-4CE8-A9B0-FD1D18846627}" sibTransId="{E934A342-D001-4DA9-A653-0F2F69BB6349}"/>
    <dgm:cxn modelId="{1219599B-1805-4A8C-95BB-1E2F385FA824}" srcId="{D0524D88-D3ED-4831-A212-14DFAC26B193}" destId="{7A863D24-5ECF-43AC-B751-354D2CF55E2E}" srcOrd="0" destOrd="0" parTransId="{7547C155-82A5-4FE8-9FCF-A3BA50435C60}" sibTransId="{EBBC1BB9-BBD9-44BA-A1AB-DC8BC9CA5498}"/>
    <dgm:cxn modelId="{B409B9D2-4953-40B2-8232-9771D6E463EE}" srcId="{4BD67B97-3655-4E4E-A652-44571779A036}" destId="{2983D23B-CB86-43BF-9DA8-0B105F0AF0F9}" srcOrd="1" destOrd="0" parTransId="{B604F475-6EFA-47FD-8F76-6B9E3FFB3E10}" sibTransId="{B7922373-1337-4E28-8C67-5D5E7E768C54}"/>
    <dgm:cxn modelId="{A920F6CD-E014-4D5E-BDB0-F16CD71752CE}" srcId="{4BD67B97-3655-4E4E-A652-44571779A036}" destId="{D0524D88-D3ED-4831-A212-14DFAC26B193}" srcOrd="2" destOrd="0" parTransId="{B323A837-D595-4EB7-8380-ED7CC5739543}" sibTransId="{DF78E90A-B203-4BF9-8B72-87005EBE70B8}"/>
    <dgm:cxn modelId="{338AE4CC-F518-45D4-B1CF-F7D0A30A7754}" srcId="{2983D23B-CB86-43BF-9DA8-0B105F0AF0F9}" destId="{515951F6-3CC7-41BA-8F36-1AAF63E275B1}" srcOrd="1" destOrd="0" parTransId="{7A5E2401-F5DC-4993-9F70-466ACBD5B980}" sibTransId="{57DF81DA-4278-432C-9F55-A1DB282A904E}"/>
    <dgm:cxn modelId="{8B794A70-776F-453B-900D-3535CFB1AC5E}" type="presOf" srcId="{7A863D24-5ECF-43AC-B751-354D2CF55E2E}" destId="{474BC1A0-2205-461F-AFA7-3BECD6EC965E}" srcOrd="0" destOrd="0" presId="urn:microsoft.com/office/officeart/2005/8/layout/process4"/>
    <dgm:cxn modelId="{C9A7F58F-4D9E-4385-B531-B4D81E8D130E}" type="presOf" srcId="{4337A5D6-7926-4FDF-84D1-D74CE91F218C}" destId="{2BFEE6D3-9E8E-4855-BAE1-984E8CE7A3A2}" srcOrd="0" destOrd="0" presId="urn:microsoft.com/office/officeart/2005/8/layout/process4"/>
    <dgm:cxn modelId="{8F4E039A-E0A3-4F58-AACA-7103AE361B0A}" type="presOf" srcId="{515951F6-3CC7-41BA-8F36-1AAF63E275B1}" destId="{E29F6D99-96F3-4E57-BD8E-D641B92C7DC2}" srcOrd="0" destOrd="0" presId="urn:microsoft.com/office/officeart/2005/8/layout/process4"/>
    <dgm:cxn modelId="{60BB9101-E493-482D-BF43-B0E4FC1B432D}" type="presOf" srcId="{2983D23B-CB86-43BF-9DA8-0B105F0AF0F9}" destId="{12C614E2-FF38-433D-B609-04BCF42A233A}" srcOrd="1" destOrd="0" presId="urn:microsoft.com/office/officeart/2005/8/layout/process4"/>
    <dgm:cxn modelId="{2A9D88F5-A6EF-4D80-9EC0-3FA00F702915}" type="presOf" srcId="{D0524D88-D3ED-4831-A212-14DFAC26B193}" destId="{FA5B6DFE-DACE-40BA-9A79-40732D9860BF}" srcOrd="0" destOrd="0" presId="urn:microsoft.com/office/officeart/2005/8/layout/process4"/>
    <dgm:cxn modelId="{DBE376AD-7434-4D03-8D2C-41E0F40FF72A}" type="presOf" srcId="{9328641A-E15E-4592-832F-A3EFE479674F}" destId="{32F7DAD0-D2F0-4D1B-9139-FFAEA871C199}" srcOrd="0" destOrd="0" presId="urn:microsoft.com/office/officeart/2005/8/layout/process4"/>
    <dgm:cxn modelId="{9CD7AA9A-0E22-4E1B-814E-13B1A7A9C077}" type="presOf" srcId="{D0524D88-D3ED-4831-A212-14DFAC26B193}" destId="{16EFB298-0CAB-4FCF-A33C-F15C86595074}" srcOrd="1" destOrd="0" presId="urn:microsoft.com/office/officeart/2005/8/layout/process4"/>
    <dgm:cxn modelId="{CA6CF956-C289-450F-B367-7B793EF4C7A5}" srcId="{4BD67B97-3655-4E4E-A652-44571779A036}" destId="{E7767EB6-61CE-4F54-806F-CA3989651BDA}" srcOrd="0" destOrd="0" parTransId="{D3E4B40F-2F90-40FE-AC4A-87980103CE44}" sibTransId="{922B0EA9-1B55-4CDE-B411-A4782A324D8E}"/>
    <dgm:cxn modelId="{7DBC463B-4225-4B1B-BCB0-6A1742DC7BDB}" type="presParOf" srcId="{82F67AE2-B827-414B-BE43-820C952EA957}" destId="{1D683E43-0320-47B6-A19C-7B6EA2FCAB5A}" srcOrd="0" destOrd="0" presId="urn:microsoft.com/office/officeart/2005/8/layout/process4"/>
    <dgm:cxn modelId="{F615B8BC-A3CF-4741-B198-61BF749576E0}" type="presParOf" srcId="{1D683E43-0320-47B6-A19C-7B6EA2FCAB5A}" destId="{FA5B6DFE-DACE-40BA-9A79-40732D9860BF}" srcOrd="0" destOrd="0" presId="urn:microsoft.com/office/officeart/2005/8/layout/process4"/>
    <dgm:cxn modelId="{7905BEA0-2541-48E9-8441-4FFE9A8B70A3}" type="presParOf" srcId="{1D683E43-0320-47B6-A19C-7B6EA2FCAB5A}" destId="{16EFB298-0CAB-4FCF-A33C-F15C86595074}" srcOrd="1" destOrd="0" presId="urn:microsoft.com/office/officeart/2005/8/layout/process4"/>
    <dgm:cxn modelId="{5CDCE2F1-6A47-44D9-92B0-3F675A455C59}" type="presParOf" srcId="{1D683E43-0320-47B6-A19C-7B6EA2FCAB5A}" destId="{194A3445-07CA-4268-B23F-C29321B4A6C1}" srcOrd="2" destOrd="0" presId="urn:microsoft.com/office/officeart/2005/8/layout/process4"/>
    <dgm:cxn modelId="{04C716FD-5F39-4D82-9140-FBDA3B5DE795}" type="presParOf" srcId="{194A3445-07CA-4268-B23F-C29321B4A6C1}" destId="{474BC1A0-2205-461F-AFA7-3BECD6EC965E}" srcOrd="0" destOrd="0" presId="urn:microsoft.com/office/officeart/2005/8/layout/process4"/>
    <dgm:cxn modelId="{43E5ECD7-A307-4C64-9C5A-5A5BB0610DEA}" type="presParOf" srcId="{82F67AE2-B827-414B-BE43-820C952EA957}" destId="{27CFBED0-8EC0-4FC4-BBC0-44246D0ED080}" srcOrd="1" destOrd="0" presId="urn:microsoft.com/office/officeart/2005/8/layout/process4"/>
    <dgm:cxn modelId="{E95CD639-CA17-401A-B6C0-78654A0E499F}" type="presParOf" srcId="{82F67AE2-B827-414B-BE43-820C952EA957}" destId="{535B2740-7D56-4F57-BD24-F0CE3235360B}" srcOrd="2" destOrd="0" presId="urn:microsoft.com/office/officeart/2005/8/layout/process4"/>
    <dgm:cxn modelId="{5C0A14FD-C3F5-4467-9105-C5CCC98E2DE6}" type="presParOf" srcId="{535B2740-7D56-4F57-BD24-F0CE3235360B}" destId="{B43FD442-1DB6-45D7-A84E-DE29E38D3930}" srcOrd="0" destOrd="0" presId="urn:microsoft.com/office/officeart/2005/8/layout/process4"/>
    <dgm:cxn modelId="{4BCE41E8-D0C6-44AD-9E61-17F663C11F61}" type="presParOf" srcId="{535B2740-7D56-4F57-BD24-F0CE3235360B}" destId="{12C614E2-FF38-433D-B609-04BCF42A233A}" srcOrd="1" destOrd="0" presId="urn:microsoft.com/office/officeart/2005/8/layout/process4"/>
    <dgm:cxn modelId="{004A3EA6-D5D9-4147-A486-0051062592EB}" type="presParOf" srcId="{535B2740-7D56-4F57-BD24-F0CE3235360B}" destId="{AB47D76D-55C2-492C-8F69-4755545FCFD9}" srcOrd="2" destOrd="0" presId="urn:microsoft.com/office/officeart/2005/8/layout/process4"/>
    <dgm:cxn modelId="{B90AA6B4-95A5-4E13-B143-EA757C74CAE9}" type="presParOf" srcId="{AB47D76D-55C2-492C-8F69-4755545FCFD9}" destId="{1D53B17D-E9B5-4987-8618-3636557146E7}" srcOrd="0" destOrd="0" presId="urn:microsoft.com/office/officeart/2005/8/layout/process4"/>
    <dgm:cxn modelId="{EE74C232-E01D-464A-8BAC-2143826F2784}" type="presParOf" srcId="{AB47D76D-55C2-492C-8F69-4755545FCFD9}" destId="{E29F6D99-96F3-4E57-BD8E-D641B92C7DC2}" srcOrd="1" destOrd="0" presId="urn:microsoft.com/office/officeart/2005/8/layout/process4"/>
    <dgm:cxn modelId="{427A193D-0000-407C-9FFF-1B16B2455E66}" type="presParOf" srcId="{AB47D76D-55C2-492C-8F69-4755545FCFD9}" destId="{2BFEE6D3-9E8E-4855-BAE1-984E8CE7A3A2}" srcOrd="2" destOrd="0" presId="urn:microsoft.com/office/officeart/2005/8/layout/process4"/>
    <dgm:cxn modelId="{AC8C11E7-CD4E-416E-8A2F-9ECFB8C67062}" type="presParOf" srcId="{82F67AE2-B827-414B-BE43-820C952EA957}" destId="{490ACA6C-CAA7-421F-90F7-07317A15B218}" srcOrd="3" destOrd="0" presId="urn:microsoft.com/office/officeart/2005/8/layout/process4"/>
    <dgm:cxn modelId="{85F77D21-AEC8-4A53-9725-8D24EDB07653}" type="presParOf" srcId="{82F67AE2-B827-414B-BE43-820C952EA957}" destId="{664FED27-1694-4D11-A9AD-48E4525823F3}" srcOrd="4" destOrd="0" presId="urn:microsoft.com/office/officeart/2005/8/layout/process4"/>
    <dgm:cxn modelId="{880A5B3C-6294-4B4F-9828-9E079DCAE40E}" type="presParOf" srcId="{664FED27-1694-4D11-A9AD-48E4525823F3}" destId="{1A6655DA-68E2-411D-9B1D-98E14060AB4F}" srcOrd="0" destOrd="0" presId="urn:microsoft.com/office/officeart/2005/8/layout/process4"/>
    <dgm:cxn modelId="{542837BA-6FD3-4D41-A273-4399383793BD}" type="presParOf" srcId="{664FED27-1694-4D11-A9AD-48E4525823F3}" destId="{CEC44402-868F-4D70-9727-5CB876F759D2}" srcOrd="1" destOrd="0" presId="urn:microsoft.com/office/officeart/2005/8/layout/process4"/>
    <dgm:cxn modelId="{948B92F5-B0A0-4642-8F4A-434CC7D848BE}" type="presParOf" srcId="{664FED27-1694-4D11-A9AD-48E4525823F3}" destId="{C9C3EF04-2021-481D-85F9-3A52F9D69273}" srcOrd="2" destOrd="0" presId="urn:microsoft.com/office/officeart/2005/8/layout/process4"/>
    <dgm:cxn modelId="{7DB439BC-A49D-4D1D-99D1-D0DD4A4678D1}" type="presParOf" srcId="{C9C3EF04-2021-481D-85F9-3A52F9D69273}" destId="{32F7DAD0-D2F0-4D1B-9139-FFAEA871C1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0B35-4238-4935-A692-BB9AF39AFB9E}">
      <dsp:nvSpPr>
        <dsp:cNvPr id="0" name=""/>
        <dsp:cNvSpPr/>
      </dsp:nvSpPr>
      <dsp:spPr>
        <a:xfrm>
          <a:off x="658873" y="0"/>
          <a:ext cx="7467229" cy="62646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B7CFD4-10F9-44C0-BAA7-56040ACEB511}">
      <dsp:nvSpPr>
        <dsp:cNvPr id="0" name=""/>
        <dsp:cNvSpPr/>
      </dsp:nvSpPr>
      <dsp:spPr>
        <a:xfrm>
          <a:off x="3985" y="1879408"/>
          <a:ext cx="2496833" cy="25058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5-10 червня 1917р.</a:t>
          </a:r>
          <a:endParaRPr lang="en-US" sz="3600" kern="1200" dirty="0"/>
        </a:p>
      </dsp:txBody>
      <dsp:txXfrm>
        <a:off x="3985" y="1879408"/>
        <a:ext cx="2496833" cy="2505878"/>
      </dsp:txXfrm>
    </dsp:sp>
    <dsp:sp modelId="{D33AC07E-54C7-446C-AD0D-6BEB5FFF1B49}">
      <dsp:nvSpPr>
        <dsp:cNvPr id="0" name=""/>
        <dsp:cNvSpPr/>
      </dsp:nvSpPr>
      <dsp:spPr>
        <a:xfrm>
          <a:off x="2842266" y="1879408"/>
          <a:ext cx="2852732" cy="25058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ІІ Всеукраїнський військовий з’їзд </a:t>
          </a:r>
          <a:endParaRPr lang="en-US" sz="2000" kern="1200" dirty="0"/>
        </a:p>
      </dsp:txBody>
      <dsp:txXfrm>
        <a:off x="2842266" y="1879408"/>
        <a:ext cx="2852732" cy="2505878"/>
      </dsp:txXfrm>
    </dsp:sp>
    <dsp:sp modelId="{DFD05455-D2BE-4453-8DA1-95EBFB31005E}">
      <dsp:nvSpPr>
        <dsp:cNvPr id="0" name=""/>
        <dsp:cNvSpPr/>
      </dsp:nvSpPr>
      <dsp:spPr>
        <a:xfrm>
          <a:off x="6036445" y="1584178"/>
          <a:ext cx="2744544" cy="3096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Вимога негайного впровадження автономії України без згоди Тимчасового уряду</a:t>
          </a:r>
          <a:endParaRPr lang="en-US" sz="2400" kern="1200" dirty="0"/>
        </a:p>
      </dsp:txBody>
      <dsp:txXfrm>
        <a:off x="6036445" y="1584178"/>
        <a:ext cx="2744544" cy="3096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44493-BCA0-436D-9C39-885A0939A2ED}">
      <dsp:nvSpPr>
        <dsp:cNvPr id="0" name=""/>
        <dsp:cNvSpPr/>
      </dsp:nvSpPr>
      <dsp:spPr>
        <a:xfrm>
          <a:off x="0" y="0"/>
          <a:ext cx="7161195" cy="1901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4-6 липня 1917 р. у Києві</a:t>
          </a:r>
          <a:r>
            <a:rPr lang="uk-UA" sz="2800" kern="1200" dirty="0" smtClean="0"/>
            <a:t> </a:t>
          </a:r>
          <a:r>
            <a:rPr lang="uk-UA" sz="2800" b="1" kern="1200" dirty="0" smtClean="0"/>
            <a:t>відбувся збройний виступ самостійників.</a:t>
          </a:r>
          <a:endParaRPr lang="en-US" sz="2800" kern="1200" dirty="0"/>
        </a:p>
      </dsp:txBody>
      <dsp:txXfrm>
        <a:off x="0" y="0"/>
        <a:ext cx="5221213" cy="1901011"/>
      </dsp:txXfrm>
    </dsp:sp>
    <dsp:sp modelId="{B07B5F81-2A21-467A-B971-ACD2B3767E78}">
      <dsp:nvSpPr>
        <dsp:cNvPr id="0" name=""/>
        <dsp:cNvSpPr/>
      </dsp:nvSpPr>
      <dsp:spPr>
        <a:xfrm>
          <a:off x="648054" y="2160245"/>
          <a:ext cx="7161195" cy="1901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Повстав полк ім. П. Полуботка на чолі М. Міхновським, який намагався змусити ЦР проголосити самостійність України. </a:t>
          </a:r>
          <a:endParaRPr lang="en-US" sz="2300" b="1" kern="1200" dirty="0"/>
        </a:p>
      </dsp:txBody>
      <dsp:txXfrm>
        <a:off x="648054" y="2160245"/>
        <a:ext cx="5293668" cy="1901011"/>
      </dsp:txXfrm>
    </dsp:sp>
    <dsp:sp modelId="{75CCB902-6E76-4B05-898A-E6E39F874407}">
      <dsp:nvSpPr>
        <dsp:cNvPr id="0" name=""/>
        <dsp:cNvSpPr/>
      </dsp:nvSpPr>
      <dsp:spPr>
        <a:xfrm>
          <a:off x="1224138" y="4392482"/>
          <a:ext cx="7161195" cy="1901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ЦР разом із штабом Київського військового округу придушила виступ самостійників. </a:t>
          </a:r>
          <a:endParaRPr lang="en-US" sz="2800" kern="1200" dirty="0"/>
        </a:p>
      </dsp:txBody>
      <dsp:txXfrm>
        <a:off x="1224138" y="4392482"/>
        <a:ext cx="5293668" cy="1901011"/>
      </dsp:txXfrm>
    </dsp:sp>
    <dsp:sp modelId="{EEE07BB2-93DD-43B0-921A-240CB5077051}">
      <dsp:nvSpPr>
        <dsp:cNvPr id="0" name=""/>
        <dsp:cNvSpPr/>
      </dsp:nvSpPr>
      <dsp:spPr>
        <a:xfrm>
          <a:off x="5925538" y="1441600"/>
          <a:ext cx="1235657" cy="12356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25538" y="1441600"/>
        <a:ext cx="1235657" cy="1235657"/>
      </dsp:txXfrm>
    </dsp:sp>
    <dsp:sp modelId="{D486C768-194B-4348-99DA-7AB958E5FB27}">
      <dsp:nvSpPr>
        <dsp:cNvPr id="0" name=""/>
        <dsp:cNvSpPr/>
      </dsp:nvSpPr>
      <dsp:spPr>
        <a:xfrm>
          <a:off x="6557408" y="3646773"/>
          <a:ext cx="1235657" cy="12356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557408" y="3646773"/>
        <a:ext cx="1235657" cy="1235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BDB23-0EA2-4A3D-8A1E-86A2ECAD541E}">
      <dsp:nvSpPr>
        <dsp:cNvPr id="0" name=""/>
        <dsp:cNvSpPr/>
      </dsp:nvSpPr>
      <dsp:spPr>
        <a:xfrm>
          <a:off x="0" y="4661564"/>
          <a:ext cx="8496944" cy="1530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4 серпня 1917р. </a:t>
          </a:r>
          <a:r>
            <a:rPr lang="uk-UA" sz="2400" kern="1200" dirty="0" smtClean="0"/>
            <a:t>Тимчасовий уряд, відхиливши </a:t>
          </a:r>
          <a:r>
            <a:rPr lang="uk-UA" sz="2400" i="1" kern="1200" dirty="0" smtClean="0"/>
            <a:t>«Статут…», </a:t>
          </a:r>
          <a:r>
            <a:rPr lang="uk-UA" sz="2400" b="0" kern="1200" dirty="0" smtClean="0"/>
            <a:t>видав</a:t>
          </a:r>
          <a:r>
            <a:rPr lang="uk-UA" sz="2400" b="1" kern="1200" dirty="0" smtClean="0"/>
            <a:t> «Тимчасову інструкцію для Генерального секретаріату»</a:t>
          </a:r>
          <a:endParaRPr lang="en-US" sz="2400" kern="1200" dirty="0"/>
        </a:p>
      </dsp:txBody>
      <dsp:txXfrm>
        <a:off x="0" y="4661564"/>
        <a:ext cx="8496944" cy="1530029"/>
      </dsp:txXfrm>
    </dsp:sp>
    <dsp:sp modelId="{ED2C260B-1F50-4A57-B0CC-83BC70C9D456}">
      <dsp:nvSpPr>
        <dsp:cNvPr id="0" name=""/>
        <dsp:cNvSpPr/>
      </dsp:nvSpPr>
      <dsp:spPr>
        <a:xfrm rot="10800000">
          <a:off x="0" y="2331329"/>
          <a:ext cx="8496944" cy="235318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Для затвердження </a:t>
          </a:r>
          <a:r>
            <a:rPr lang="uk-UA" sz="2400" b="1" i="1" kern="1200" dirty="0" smtClean="0"/>
            <a:t>«Статуту…» </a:t>
          </a:r>
          <a:r>
            <a:rPr lang="uk-UA" sz="2400" kern="1200" dirty="0" smtClean="0"/>
            <a:t>ЦР відрядила на переговори з Тимчасовим урядом делегацію на чолі з В.Винниченком. </a:t>
          </a:r>
          <a:endParaRPr lang="en-US" sz="2400" kern="1200" dirty="0"/>
        </a:p>
      </dsp:txBody>
      <dsp:txXfrm rot="10800000">
        <a:off x="0" y="2331329"/>
        <a:ext cx="8496944" cy="1529029"/>
      </dsp:txXfrm>
    </dsp:sp>
    <dsp:sp modelId="{21C695CD-2A59-4106-BD10-E6019DE8865B}">
      <dsp:nvSpPr>
        <dsp:cNvPr id="0" name=""/>
        <dsp:cNvSpPr/>
      </dsp:nvSpPr>
      <dsp:spPr>
        <a:xfrm rot="10800000">
          <a:off x="0" y="1094"/>
          <a:ext cx="8496944" cy="235318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16 липня 1917р. УЦР прийняла </a:t>
          </a:r>
          <a:r>
            <a:rPr lang="uk-UA" sz="2400" b="1" i="1" kern="1200" dirty="0" smtClean="0"/>
            <a:t>«Статут Генерального секретаріату»</a:t>
          </a:r>
          <a:r>
            <a:rPr lang="uk-UA" sz="2400" i="1" kern="1200" dirty="0" smtClean="0"/>
            <a:t>, </a:t>
          </a:r>
          <a:r>
            <a:rPr lang="uk-UA" sz="2400" kern="1200" dirty="0" smtClean="0"/>
            <a:t>намагаючись реалізувати домовленості, оформлені ІІ Універсалом. </a:t>
          </a:r>
          <a:endParaRPr lang="en-US" sz="2400" kern="1200" dirty="0"/>
        </a:p>
      </dsp:txBody>
      <dsp:txXfrm rot="10800000">
        <a:off x="0" y="1094"/>
        <a:ext cx="8496944" cy="1529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FB298-0CAB-4FCF-A33C-F15C86595074}">
      <dsp:nvSpPr>
        <dsp:cNvPr id="0" name=""/>
        <dsp:cNvSpPr/>
      </dsp:nvSpPr>
      <dsp:spPr>
        <a:xfrm>
          <a:off x="0" y="4661564"/>
          <a:ext cx="8496944" cy="15300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4">
                  <a:lumMod val="50000"/>
                </a:schemeClr>
              </a:solidFill>
            </a:rPr>
            <a:t>29-31 жовтня відбулося збройне повстання більшовиків в Києві.</a:t>
          </a:r>
          <a:endParaRPr lang="en-US" sz="2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4661564"/>
        <a:ext cx="8496944" cy="826215"/>
      </dsp:txXfrm>
    </dsp:sp>
    <dsp:sp modelId="{474BC1A0-2205-461F-AFA7-3BECD6EC965E}">
      <dsp:nvSpPr>
        <dsp:cNvPr id="0" name=""/>
        <dsp:cNvSpPr/>
      </dsp:nvSpPr>
      <dsp:spPr>
        <a:xfrm>
          <a:off x="0" y="5457179"/>
          <a:ext cx="8496944" cy="70381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Більшовицькі загони були роззброєні, а ЦР встановила контроль над столицею.</a:t>
          </a:r>
          <a:endParaRPr lang="en-US" sz="2400" b="1" kern="1200" dirty="0"/>
        </a:p>
      </dsp:txBody>
      <dsp:txXfrm>
        <a:off x="0" y="5457179"/>
        <a:ext cx="8496944" cy="703813"/>
      </dsp:txXfrm>
    </dsp:sp>
    <dsp:sp modelId="{12C614E2-FF38-433D-B609-04BCF42A233A}">
      <dsp:nvSpPr>
        <dsp:cNvPr id="0" name=""/>
        <dsp:cNvSpPr/>
      </dsp:nvSpPr>
      <dsp:spPr>
        <a:xfrm rot="10800000">
          <a:off x="0" y="2304267"/>
          <a:ext cx="8496944" cy="2353185"/>
        </a:xfrm>
        <a:prstGeom prst="upArrowCallout">
          <a:avLst/>
        </a:prstGeom>
        <a:solidFill>
          <a:schemeClr val="accent3">
            <a:hueOff val="-35074"/>
            <a:satOff val="-992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У Києві боротьба за владу точилася між трьома політичними силами: </a:t>
          </a:r>
          <a:endParaRPr lang="en-US" sz="2400" b="1" kern="1200" dirty="0"/>
        </a:p>
      </dsp:txBody>
      <dsp:txXfrm rot="-10800000">
        <a:off x="0" y="2304267"/>
        <a:ext cx="8496944" cy="825967"/>
      </dsp:txXfrm>
    </dsp:sp>
    <dsp:sp modelId="{1D53B17D-E9B5-4987-8618-3636557146E7}">
      <dsp:nvSpPr>
        <dsp:cNvPr id="0" name=""/>
        <dsp:cNvSpPr/>
      </dsp:nvSpPr>
      <dsp:spPr>
        <a:xfrm>
          <a:off x="0" y="3168350"/>
          <a:ext cx="2829548" cy="703602"/>
        </a:xfrm>
        <a:prstGeom prst="rect">
          <a:avLst/>
        </a:prstGeom>
        <a:solidFill>
          <a:schemeClr val="accent3">
            <a:tint val="40000"/>
            <a:alpha val="90000"/>
            <a:hueOff val="-10625"/>
            <a:satOff val="-4874"/>
            <a:lumOff val="-5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625"/>
              <a:satOff val="-4874"/>
              <a:lumOff val="-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прибічниками Тимчасового уряду</a:t>
          </a:r>
          <a:endParaRPr lang="en-US" sz="2000" b="1" kern="1200" dirty="0"/>
        </a:p>
      </dsp:txBody>
      <dsp:txXfrm>
        <a:off x="0" y="3168350"/>
        <a:ext cx="2829548" cy="703602"/>
      </dsp:txXfrm>
    </dsp:sp>
    <dsp:sp modelId="{E29F6D99-96F3-4E57-BD8E-D641B92C7DC2}">
      <dsp:nvSpPr>
        <dsp:cNvPr id="0" name=""/>
        <dsp:cNvSpPr/>
      </dsp:nvSpPr>
      <dsp:spPr>
        <a:xfrm>
          <a:off x="2833697" y="3157297"/>
          <a:ext cx="2829548" cy="703602"/>
        </a:xfrm>
        <a:prstGeom prst="rect">
          <a:avLst/>
        </a:prstGeom>
        <a:solidFill>
          <a:schemeClr val="accent3">
            <a:tint val="40000"/>
            <a:alpha val="90000"/>
            <a:hueOff val="-21250"/>
            <a:satOff val="-9749"/>
            <a:lumOff val="-115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1250"/>
              <a:satOff val="-9749"/>
              <a:lumOff val="-11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більшовиками</a:t>
          </a:r>
          <a:endParaRPr lang="en-US" sz="2000" b="1" kern="1200" dirty="0"/>
        </a:p>
      </dsp:txBody>
      <dsp:txXfrm>
        <a:off x="2833697" y="3157297"/>
        <a:ext cx="2829548" cy="703602"/>
      </dsp:txXfrm>
    </dsp:sp>
    <dsp:sp modelId="{2BFEE6D3-9E8E-4855-BAE1-984E8CE7A3A2}">
      <dsp:nvSpPr>
        <dsp:cNvPr id="0" name=""/>
        <dsp:cNvSpPr/>
      </dsp:nvSpPr>
      <dsp:spPr>
        <a:xfrm>
          <a:off x="5663246" y="3157297"/>
          <a:ext cx="2829548" cy="703602"/>
        </a:xfrm>
        <a:prstGeom prst="rect">
          <a:avLst/>
        </a:prstGeom>
        <a:solidFill>
          <a:schemeClr val="accent3">
            <a:tint val="40000"/>
            <a:alpha val="90000"/>
            <a:hueOff val="-31874"/>
            <a:satOff val="-14623"/>
            <a:lumOff val="-172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31874"/>
              <a:satOff val="-14623"/>
              <a:lumOff val="-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ЦР</a:t>
          </a:r>
          <a:endParaRPr lang="en-US" sz="2000" b="1" kern="1200" dirty="0"/>
        </a:p>
      </dsp:txBody>
      <dsp:txXfrm>
        <a:off x="5663246" y="3157297"/>
        <a:ext cx="2829548" cy="703602"/>
      </dsp:txXfrm>
    </dsp:sp>
    <dsp:sp modelId="{CEC44402-868F-4D70-9727-5CB876F759D2}">
      <dsp:nvSpPr>
        <dsp:cNvPr id="0" name=""/>
        <dsp:cNvSpPr/>
      </dsp:nvSpPr>
      <dsp:spPr>
        <a:xfrm rot="10800000">
          <a:off x="0" y="1094"/>
          <a:ext cx="8496944" cy="2353185"/>
        </a:xfrm>
        <a:prstGeom prst="upArrowCallout">
          <a:avLst/>
        </a:prstGeom>
        <a:solidFill>
          <a:schemeClr val="accent3">
            <a:hueOff val="-70147"/>
            <a:satOff val="-19839"/>
            <a:lumOff val="-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7 листопада (25 жовтня) 1917р. відбувся більшовицький переворот у Петербурзі.</a:t>
          </a:r>
          <a:r>
            <a:rPr lang="uk-UA" sz="1900" kern="1200" dirty="0" smtClean="0"/>
            <a:t> </a:t>
          </a:r>
          <a:endParaRPr lang="en-US" sz="1900" kern="1200" dirty="0"/>
        </a:p>
      </dsp:txBody>
      <dsp:txXfrm rot="-10800000">
        <a:off x="0" y="1094"/>
        <a:ext cx="8496944" cy="825967"/>
      </dsp:txXfrm>
    </dsp:sp>
    <dsp:sp modelId="{32F7DAD0-D2F0-4D1B-9139-FFAEA871C199}">
      <dsp:nvSpPr>
        <dsp:cNvPr id="0" name=""/>
        <dsp:cNvSpPr/>
      </dsp:nvSpPr>
      <dsp:spPr>
        <a:xfrm>
          <a:off x="0" y="827062"/>
          <a:ext cx="8496944" cy="703602"/>
        </a:xfrm>
        <a:prstGeom prst="rect">
          <a:avLst/>
        </a:prstGeom>
        <a:solidFill>
          <a:schemeClr val="accent3">
            <a:tint val="40000"/>
            <a:alpha val="90000"/>
            <a:hueOff val="-42499"/>
            <a:satOff val="-19497"/>
            <a:lumOff val="-230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42499"/>
              <a:satOff val="-19497"/>
              <a:lumOff val="-2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Влада від Тимчасового уряду перейшла до більшовиків. </a:t>
          </a:r>
          <a:endParaRPr lang="en-US" sz="2000" kern="1200" dirty="0"/>
        </a:p>
      </dsp:txBody>
      <dsp:txXfrm>
        <a:off x="0" y="827062"/>
        <a:ext cx="8496944" cy="703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BC7B-4AA3-4457-A047-91DC182FBDF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630FBD-40DF-4D63-8507-D570A3C9F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BC7B-4AA3-4457-A047-91DC182FBDF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FBD-40DF-4D63-8507-D570A3C9F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BC7B-4AA3-4457-A047-91DC182FBDF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FBD-40DF-4D63-8507-D570A3C9F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BC7B-4AA3-4457-A047-91DC182FBDF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FBD-40DF-4D63-8507-D570A3C9F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BC7B-4AA3-4457-A047-91DC182FBDF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FBD-40DF-4D63-8507-D570A3C9F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BC7B-4AA3-4457-A047-91DC182FBDF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FBD-40DF-4D63-8507-D570A3C9F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BC7B-4AA3-4457-A047-91DC182FBDF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FBD-40DF-4D63-8507-D570A3C9F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BC7B-4AA3-4457-A047-91DC182FBDF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FBD-40DF-4D63-8507-D570A3C9F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BC7B-4AA3-4457-A047-91DC182FBDF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FBD-40DF-4D63-8507-D570A3C9F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BC7B-4AA3-4457-A047-91DC182FBDF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FBD-40DF-4D63-8507-D570A3C9F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BC7B-4AA3-4457-A047-91DC182FBDF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FBD-40DF-4D63-8507-D570A3C9F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84BC7B-4AA3-4457-A047-91DC182FBDF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630FBD-40DF-4D63-8507-D570A3C9F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1052;&#1091;&#1076;&#1088;&#1080;&#1081;_&#1030;&#1089;&#1059;&#1082;&#1057;&#1074;(&#1089;&#1090;)_&#1055;_10.&#1091;&#1082;&#1088;_(062-17)_S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62;&#1056;%20&#1110;%20&#1111;&#1111;%20&#1059;&#1085;&#1110;&#1074;&#1077;&#1088;&#1089;&#1072;&#1083;&#1080;.mp4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52;&#1091;&#1076;&#1088;&#1080;&#1081;_&#1030;&#1089;&#1059;&#1082;&#1057;&#1074;(&#1089;&#1090;)_&#1055;_10.&#1091;&#1082;&#1088;_(062-17)_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Українська революція: від автономії до незалежності. Універсали ЦР.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2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Основні положення ІІ Універсалу: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4968552"/>
          </a:xfrm>
        </p:spPr>
        <p:txBody>
          <a:bodyPr>
            <a:normAutofit/>
          </a:bodyPr>
          <a:lstStyle/>
          <a:p>
            <a:pPr lvl="0"/>
            <a:r>
              <a:rPr lang="uk-UA" sz="2800" dirty="0" smtClean="0"/>
              <a:t>офіційно </a:t>
            </a:r>
            <a:r>
              <a:rPr lang="uk-UA" sz="2800" b="1" dirty="0" smtClean="0"/>
              <a:t>визнавалося право України на автономію</a:t>
            </a:r>
            <a:r>
              <a:rPr lang="uk-UA" sz="2800" dirty="0" smtClean="0"/>
              <a:t>, ЦР доручалося підготувати Закон про автономний устрій;</a:t>
            </a:r>
            <a:endParaRPr lang="en-US" sz="2800" dirty="0" smtClean="0"/>
          </a:p>
          <a:p>
            <a:pPr lvl="0"/>
            <a:r>
              <a:rPr lang="uk-UA" sz="2800" dirty="0" smtClean="0"/>
              <a:t>ЦР отримала статус вищого органу революційної демократії, </a:t>
            </a:r>
            <a:r>
              <a:rPr lang="uk-UA" sz="2800" b="1" dirty="0" smtClean="0"/>
              <a:t>Генеральний Секретаріат – вищого органу крайового управління</a:t>
            </a:r>
            <a:r>
              <a:rPr lang="uk-UA" sz="2800" dirty="0" smtClean="0"/>
              <a:t>;</a:t>
            </a:r>
            <a:endParaRPr lang="en-US" sz="2800" dirty="0" smtClean="0"/>
          </a:p>
          <a:p>
            <a:pPr lvl="0"/>
            <a:r>
              <a:rPr lang="uk-UA" sz="2800" dirty="0" smtClean="0"/>
              <a:t>Тимчасовий уряд погоджувався на українізацію військових підрозділів, але під контролем російського командування;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положення ІІ Універсалу: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124744"/>
            <a:ext cx="8183880" cy="3593560"/>
          </a:xfrm>
        </p:spPr>
        <p:txBody>
          <a:bodyPr/>
          <a:lstStyle/>
          <a:p>
            <a:pPr lvl="0"/>
            <a:endParaRPr lang="uk-UA" b="1" dirty="0" smtClean="0"/>
          </a:p>
          <a:p>
            <a:pPr lvl="0"/>
            <a:r>
              <a:rPr lang="uk-UA" sz="2800" b="1" dirty="0" smtClean="0"/>
              <a:t>закон про автономний устрій України мали затвердити Установчі збори</a:t>
            </a:r>
            <a:r>
              <a:rPr lang="uk-UA" sz="2800" dirty="0" smtClean="0"/>
              <a:t>; </a:t>
            </a:r>
            <a:endParaRPr lang="en-US" sz="2800" dirty="0" smtClean="0"/>
          </a:p>
          <a:p>
            <a:pPr lvl="0"/>
            <a:r>
              <a:rPr lang="uk-UA" sz="2800" b="1" dirty="0" smtClean="0"/>
              <a:t>склад Генерального Секретаріату затверджувався Тимчасовим урядом</a:t>
            </a:r>
            <a:r>
              <a:rPr lang="uk-UA" sz="2800" dirty="0" smtClean="0"/>
              <a:t>, а ЦР поповнювалася представниками національних меншин.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869160"/>
            <a:ext cx="78488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ІІ Універсал викликав в Україні незадоволення патріотично налаштованих сил. </a:t>
            </a:r>
            <a:endParaRPr lang="en-US" sz="2400" b="1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260648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332656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«Тимчасова інструкція для Генерального секретаріату»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b="1" dirty="0" smtClean="0"/>
              <a:t>Генеральний секретаріат має стати органом Тимчасового уряду</a:t>
            </a:r>
            <a:r>
              <a:rPr lang="uk-UA" sz="3200" dirty="0" smtClean="0"/>
              <a:t>, а не ЦР, яка позбавлялася законодавчих прав;</a:t>
            </a:r>
            <a:endParaRPr lang="en-US" sz="3200" dirty="0" smtClean="0"/>
          </a:p>
          <a:p>
            <a:r>
              <a:rPr lang="uk-UA" sz="3200" dirty="0" smtClean="0"/>
              <a:t>територію України звужували до </a:t>
            </a:r>
            <a:r>
              <a:rPr lang="uk-UA" sz="3200" b="1" dirty="0" smtClean="0"/>
              <a:t>п’яти губерній</a:t>
            </a:r>
            <a:r>
              <a:rPr lang="uk-UA" sz="3200" dirty="0" smtClean="0"/>
              <a:t>: Київської, Волинської, Подільської, Полтавської та Чернігівської;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AvtUkp_apr17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488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«Тимчасова інструкція для Генерального секретаріату»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3388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3200" b="1" dirty="0" smtClean="0"/>
              <a:t>із компетенції Генерального секретаріату вилучалися </a:t>
            </a:r>
            <a:r>
              <a:rPr lang="uk-UA" sz="3200" dirty="0" smtClean="0"/>
              <a:t>військові, судові, продовольчі справи, шляхи сполучення, пошта, телеграф, право призначення державних посадових осіб;</a:t>
            </a:r>
            <a:endParaRPr lang="en-US" sz="3200" dirty="0" smtClean="0"/>
          </a:p>
          <a:p>
            <a:pPr lvl="0"/>
            <a:r>
              <a:rPr lang="uk-UA" sz="3200" dirty="0" smtClean="0"/>
              <a:t>до складу Генерального секретаріату входили не 14, а лише </a:t>
            </a:r>
            <a:r>
              <a:rPr lang="uk-UA" sz="3200" b="1" dirty="0" smtClean="0"/>
              <a:t>7 секретарів</a:t>
            </a:r>
            <a:r>
              <a:rPr lang="uk-UA" sz="3200" dirty="0" smtClean="0"/>
              <a:t>, до того ж </a:t>
            </a:r>
            <a:r>
              <a:rPr lang="uk-UA" sz="3200" b="1" dirty="0" smtClean="0"/>
              <a:t>4 з них мали бути представниками меншин</a:t>
            </a:r>
            <a:r>
              <a:rPr lang="uk-UA" sz="3200" dirty="0" smtClean="0"/>
              <a:t>.</a:t>
            </a:r>
            <a:endParaRPr lang="en-US" sz="3200" dirty="0" smtClean="0"/>
          </a:p>
          <a:p>
            <a:pPr lvl="0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i="1" dirty="0" smtClean="0"/>
              <a:t>«Тимчасова інструкція…» </a:t>
            </a:r>
            <a:r>
              <a:rPr lang="uk-UA" dirty="0" smtClean="0"/>
              <a:t>спричинила кризу в ЦР. 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6696744" cy="2048224"/>
          </a:xfrm>
        </p:spPr>
        <p:txBody>
          <a:bodyPr>
            <a:normAutofit fontScale="92500" lnSpcReduction="10000"/>
          </a:bodyPr>
          <a:lstStyle/>
          <a:p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</a:rPr>
              <a:t>Було прийнято рішення не приймати цю інструкцію, а взяти її до уваги.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043608" y="2132856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332656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7 листопада 1917р.</a:t>
            </a:r>
            <a:endParaRPr lang="en-US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217880" cy="4407408"/>
          </a:xfrm>
        </p:spPr>
        <p:txBody>
          <a:bodyPr/>
          <a:lstStyle/>
          <a:p>
            <a:r>
              <a:rPr lang="uk-UA" sz="4000" b="1" dirty="0" smtClean="0"/>
              <a:t>ЦР проголосила ІІІ Універсал – </a:t>
            </a:r>
            <a:r>
              <a:rPr lang="uk-UA" dirty="0" smtClean="0"/>
              <a:t>Україна проголошувалася Українською Народною Республікою. </a:t>
            </a:r>
            <a:endParaRPr lang="en-US" dirty="0"/>
          </a:p>
        </p:txBody>
      </p:sp>
      <p:pic>
        <p:nvPicPr>
          <p:cNvPr id="5" name="Содержимое 4" descr="universal-iiib1917-11-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72816"/>
            <a:ext cx="3312368" cy="482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уроку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Універсали Центральної Ради: від автономії до самостійності.</a:t>
            </a:r>
            <a:endParaRPr lang="en-US" sz="3600" dirty="0" smtClean="0"/>
          </a:p>
          <a:p>
            <a:r>
              <a:rPr lang="uk-UA" sz="3600" dirty="0" smtClean="0"/>
              <a:t>Боротьба політичних організацій за вплив на армію та населення.</a:t>
            </a:r>
            <a:endParaRPr lang="en-US" sz="3600" dirty="0" smtClean="0"/>
          </a:p>
        </p:txBody>
      </p:sp>
      <p:pic>
        <p:nvPicPr>
          <p:cNvPr id="4" name="Рисунок 3" descr="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1592311" cy="1236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23528" y="0"/>
            <a:ext cx="8640960" cy="685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Не відділяючись від Російської Республіки </a:t>
            </a:r>
            <a:r>
              <a:rPr lang="uk-UA" sz="2800" i="1" dirty="0" smtClean="0">
                <a:solidFill>
                  <a:schemeClr val="accent6">
                    <a:lumMod val="50000"/>
                  </a:schemeClr>
                </a:solidFill>
              </a:rPr>
              <a:t>й зберігаючи єдність її, ми твердо станемо на нашій землі, щоб силами нашими помогти всій Росії, щоб уся Російська Республіка стала федерацією рівних і вільних народів», «маючи силу й </a:t>
            </a:r>
            <a:r>
              <a:rPr lang="uk-UA" sz="2800" i="1" dirty="0" err="1" smtClean="0">
                <a:solidFill>
                  <a:schemeClr val="accent6">
                    <a:lumMod val="50000"/>
                  </a:schemeClr>
                </a:solidFill>
              </a:rPr>
              <a:t>власть</a:t>
            </a:r>
            <a:r>
              <a:rPr lang="uk-UA" sz="2800" i="1" dirty="0" smtClean="0">
                <a:solidFill>
                  <a:schemeClr val="accent6">
                    <a:lumMod val="50000"/>
                  </a:schemeClr>
                </a:solidFill>
              </a:rPr>
              <a:t> на рідній землі, ми тою силою і </a:t>
            </a:r>
            <a:r>
              <a:rPr lang="uk-UA" sz="2800" i="1" dirty="0" err="1" smtClean="0">
                <a:solidFill>
                  <a:schemeClr val="accent6">
                    <a:lumMod val="50000"/>
                  </a:schemeClr>
                </a:solidFill>
              </a:rPr>
              <a:t>властю</a:t>
            </a:r>
            <a:r>
              <a:rPr lang="uk-UA" sz="2800" i="1" dirty="0" smtClean="0">
                <a:solidFill>
                  <a:schemeClr val="accent6">
                    <a:lumMod val="50000"/>
                  </a:schemeClr>
                </a:solidFill>
              </a:rPr>
              <a:t> станемо на сторожі прав і революції не тільки нашої землі, але й території Росії»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Основні положення ІІІ Універсалу: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hlinkClick r:id="rId2" action="ppaction://hlinkfile"/>
              </a:rPr>
              <a:t>Підручник, стор. 65-66</a:t>
            </a:r>
            <a:endParaRPr lang="en-US" sz="3600" dirty="0"/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1331640" y="2780928"/>
            <a:ext cx="7056784" cy="32403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Працюємо самостійно!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effectLst/>
              </a:rPr>
              <a:t>Т</a:t>
            </a:r>
            <a:r>
              <a:rPr lang="uk-UA" sz="2400" dirty="0" smtClean="0">
                <a:effectLst/>
              </a:rPr>
              <a:t>ериторія </a:t>
            </a:r>
            <a:r>
              <a:rPr lang="uk-UA" sz="2400" dirty="0">
                <a:effectLst/>
              </a:rPr>
              <a:t>Української Народної Республіки за ІІІ Універсалом </a:t>
            </a:r>
            <a:r>
              <a:rPr lang="uk-UA" sz="2400" dirty="0" smtClean="0">
                <a:effectLst/>
              </a:rPr>
              <a:t>УЦР</a:t>
            </a:r>
            <a:endParaRPr lang="uk-UA" sz="2400" dirty="0"/>
          </a:p>
        </p:txBody>
      </p:sp>
      <p:pic>
        <p:nvPicPr>
          <p:cNvPr id="4" name="irc_mi" descr="http://testosvit.com/static/tests/ccec02633b9e8861adafe89b1f98f8e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41682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5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83480"/>
            <a:ext cx="8496944" cy="13978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(9)22 січня 1918р. -</a:t>
            </a:r>
            <a:r>
              <a:rPr lang="uk-UA" dirty="0" smtClean="0">
                <a:effectLst/>
              </a:rPr>
              <a:t> </a:t>
            </a:r>
            <a:r>
              <a:rPr lang="uk-UA" dirty="0">
                <a:effectLst/>
              </a:rPr>
              <a:t>І</a:t>
            </a:r>
            <a:r>
              <a:rPr lang="pl-PL" dirty="0">
                <a:effectLst/>
              </a:rPr>
              <a:t>V</a:t>
            </a:r>
            <a:r>
              <a:rPr lang="uk-UA" dirty="0">
                <a:effectLst/>
              </a:rPr>
              <a:t> Універсал ЦР, який </a:t>
            </a:r>
            <a:r>
              <a:rPr lang="uk-UA" dirty="0" smtClean="0">
                <a:effectLst/>
              </a:rPr>
              <a:t>проголосив 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незалежність </a:t>
            </a:r>
            <a:r>
              <a:rPr lang="uk-UA" dirty="0">
                <a:effectLst/>
              </a:rPr>
              <a:t>УНР.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52600"/>
            <a:ext cx="8219256" cy="455672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4624"/>
            <a:ext cx="8219256" cy="4968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accent6">
                    <a:lumMod val="50000"/>
                  </a:schemeClr>
                </a:solidFill>
              </a:rPr>
              <a:t>«Однині УНР стає самостійною, ні від кого незалежною,  вільною, суверенною державою українського народу. Зо всіма сусідніми державами, як-то: Росією, Польщею, Австрією, Румунією, Туреччиною та іншими ми хочемо жити в згоді й приязні, але ні одна з них не може втручатися в життя Самостійної Української Республіки, - власть у ній буде належати тільки народові України…»</a:t>
            </a: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918_01_09.universal_ivb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48614" y="685800"/>
            <a:ext cx="3847171" cy="52578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772816"/>
            <a:ext cx="2808312" cy="3062840"/>
          </a:xfrm>
        </p:spPr>
        <p:txBody>
          <a:bodyPr>
            <a:noAutofit/>
          </a:bodyPr>
          <a:lstStyle/>
          <a:p>
            <a:r>
              <a:rPr lang="uk-UA" sz="2400" dirty="0" smtClean="0"/>
              <a:t>Від автономії до незалежності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За рішенням І військового з’їзду до Петрограда відбула делегація на чолі з В. Винниченком з вимогою до Тимчасового уряду надати Україні автономію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 чим повернулася українська делегація?</a:t>
            </a:r>
            <a:endParaRPr lang="en-US" dirty="0"/>
          </a:p>
        </p:txBody>
      </p:sp>
      <p:pic>
        <p:nvPicPr>
          <p:cNvPr id="5" name="Рисунок 4" descr="2015y06m10d_0908043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24944"/>
            <a:ext cx="2592288" cy="361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260648"/>
          <a:ext cx="878497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i="1" dirty="0" smtClean="0"/>
              <a:t>Універсал –</a:t>
            </a:r>
            <a:endParaRPr lang="en-US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/>
              <a:t>форма звернення до народу; декларативний документ вищих органів влади.</a:t>
            </a:r>
            <a:endParaRPr lang="en-US" sz="4000" dirty="0"/>
          </a:p>
        </p:txBody>
      </p:sp>
      <p:pic>
        <p:nvPicPr>
          <p:cNvPr id="4" name="Рисунок 3" descr="85969643_4168331_bigstock__d_red_exclamation_mark_on_whi_18984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2587" y="3620747"/>
            <a:ext cx="2431413" cy="3237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10 червня 1917 р.</a:t>
            </a:r>
            <a:endParaRPr lang="en-US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289888" cy="4407408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Центральна Рада оприлюднила </a:t>
            </a:r>
            <a:r>
              <a:rPr lang="uk-UA" sz="4000" b="1" u="sng" dirty="0" smtClean="0"/>
              <a:t>І Універсал</a:t>
            </a:r>
            <a:r>
              <a:rPr lang="uk-UA" sz="4000" b="1" dirty="0" smtClean="0"/>
              <a:t>,</a:t>
            </a:r>
            <a:endParaRPr lang="en-US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4005063"/>
            <a:ext cx="4968552" cy="2121415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в якому проголошувалася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автономія України. 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Выгнутая влево стрелка 4"/>
          <p:cNvSpPr/>
          <p:nvPr/>
        </p:nvSpPr>
        <p:spPr>
          <a:xfrm rot="20870378">
            <a:off x="1963953" y="4568888"/>
            <a:ext cx="2088232" cy="14401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Історичний документ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З Першого Універсалу УЦР</a:t>
            </a:r>
            <a:endParaRPr lang="uk-UA" sz="4400" dirty="0" smtClean="0">
              <a:hlinkClick r:id="rId2" action="ppaction://hlinkfile"/>
            </a:endParaRPr>
          </a:p>
          <a:p>
            <a:r>
              <a:rPr lang="uk-UA" sz="4400" dirty="0" smtClean="0">
                <a:hlinkClick r:id="rId2" action="ppaction://hlinkfile"/>
              </a:rPr>
              <a:t>Підручник, </a:t>
            </a:r>
          </a:p>
          <a:p>
            <a:pPr>
              <a:buNone/>
            </a:pPr>
            <a:r>
              <a:rPr lang="uk-UA" sz="4400" dirty="0" smtClean="0">
                <a:hlinkClick r:id="rId2" action="ppaction://hlinkfile"/>
              </a:rPr>
              <a:t>стор. 64</a:t>
            </a:r>
            <a:endParaRPr lang="en-US" sz="4400" dirty="0"/>
          </a:p>
        </p:txBody>
      </p:sp>
      <p:pic>
        <p:nvPicPr>
          <p:cNvPr id="4" name="Рисунок 3" descr="01_1-universal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80545"/>
            <a:ext cx="3096344" cy="437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088232"/>
          </a:xfrm>
        </p:spPr>
        <p:txBody>
          <a:bodyPr>
            <a:noAutofit/>
          </a:bodyPr>
          <a:lstStyle/>
          <a:p>
            <a:r>
              <a:rPr lang="uk-UA" sz="3600" dirty="0" smtClean="0"/>
              <a:t>У червні 1917 р. до Києва прибула делегація Тимчасового уряду в складі О. Керенського, </a:t>
            </a:r>
            <a:br>
              <a:rPr lang="uk-UA" sz="3600" dirty="0" smtClean="0"/>
            </a:br>
            <a:r>
              <a:rPr lang="uk-UA" sz="3600" dirty="0" smtClean="0"/>
              <a:t>М. Терещенка, І. Церетелі. </a:t>
            </a: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7772400" cy="1706488"/>
          </a:xfrm>
        </p:spPr>
        <p:txBody>
          <a:bodyPr>
            <a:noAutofit/>
          </a:bodyPr>
          <a:lstStyle/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2уни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852936"/>
            <a:ext cx="7530135" cy="3806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</a:rPr>
              <a:t>3 липня 1917 р.</a:t>
            </a:r>
            <a:endParaRPr lang="en-US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038600" cy="4407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</a:rPr>
              <a:t>УЦР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</a:rPr>
              <a:t>опублікувала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</a:rPr>
              <a:t>текст </a:t>
            </a:r>
          </a:p>
          <a:p>
            <a:pPr>
              <a:buNone/>
            </a:pPr>
            <a:r>
              <a:rPr lang="uk-UA" sz="4000" b="1" u="sng" dirty="0" smtClean="0">
                <a:solidFill>
                  <a:schemeClr val="accent5">
                    <a:lumMod val="50000"/>
                  </a:schemeClr>
                </a:solidFill>
              </a:rPr>
              <a:t>ІІ Універсалу</a:t>
            </a: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endParaRPr lang="en-US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3645024"/>
            <a:ext cx="4038600" cy="3057519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</a:rPr>
              <a:t>який став результатом компромісу між ТУ і ЦР.</a:t>
            </a:r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Выгнутая влево стрелка 4"/>
          <p:cNvSpPr/>
          <p:nvPr/>
        </p:nvSpPr>
        <p:spPr>
          <a:xfrm rot="20012129">
            <a:off x="2311521" y="5090942"/>
            <a:ext cx="1534097" cy="1477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Рисунок 5" descr="6300879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6588" y="0"/>
            <a:ext cx="2376269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151</TotalTime>
  <Words>713</Words>
  <Application>Microsoft Office PowerPoint</Application>
  <PresentationFormat>Экран (4:3)</PresentationFormat>
  <Paragraphs>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Book Antiqua</vt:lpstr>
      <vt:lpstr>Century Gothic</vt:lpstr>
      <vt:lpstr>Аптека</vt:lpstr>
      <vt:lpstr>Українська революція: від автономії до незалежності. Універсали ЦР.</vt:lpstr>
      <vt:lpstr>План уроку</vt:lpstr>
      <vt:lpstr>З чим повернулася українська делегація?</vt:lpstr>
      <vt:lpstr>Презентация PowerPoint</vt:lpstr>
      <vt:lpstr>Універсал –</vt:lpstr>
      <vt:lpstr>10 червня 1917 р.</vt:lpstr>
      <vt:lpstr>Історичний документ</vt:lpstr>
      <vt:lpstr>У червні 1917 р. до Києва прибула делегація Тимчасового уряду в складі О. Керенського,  М. Терещенка, І. Церетелі. </vt:lpstr>
      <vt:lpstr>3 липня 1917 р.</vt:lpstr>
      <vt:lpstr> Основні положення ІІ Універсалу: </vt:lpstr>
      <vt:lpstr>Основні положення ІІ Універсалу: </vt:lpstr>
      <vt:lpstr>Презентация PowerPoint</vt:lpstr>
      <vt:lpstr>Презентация PowerPoint</vt:lpstr>
      <vt:lpstr>«Тимчасова інструкція для Генерального секретаріату»</vt:lpstr>
      <vt:lpstr>Презентация PowerPoint</vt:lpstr>
      <vt:lpstr>«Тимчасова інструкція для Генерального секретаріату»</vt:lpstr>
      <vt:lpstr> «Тимчасова інструкція…» спричинила кризу в ЦР. </vt:lpstr>
      <vt:lpstr>Презентация PowerPoint</vt:lpstr>
      <vt:lpstr>7 листопада 1917р.</vt:lpstr>
      <vt:lpstr>Презентация PowerPoint</vt:lpstr>
      <vt:lpstr>Основні положення ІІІ Універсалу:</vt:lpstr>
      <vt:lpstr>Територія Української Народної Республіки за ІІІ Універсалом УЦР</vt:lpstr>
      <vt:lpstr>(9)22 січня 1918р. - ІV Універсал ЦР, який проголосив  незалежність УНР.</vt:lpstr>
      <vt:lpstr>Від автономії до незалежності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Оленка</dc:creator>
  <cp:lastModifiedBy>Sergey</cp:lastModifiedBy>
  <cp:revision>21</cp:revision>
  <dcterms:created xsi:type="dcterms:W3CDTF">2018-10-09T18:58:06Z</dcterms:created>
  <dcterms:modified xsi:type="dcterms:W3CDTF">2020-08-12T12:30:20Z</dcterms:modified>
</cp:coreProperties>
</file>