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70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9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/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0939361">
            <a:off x="-192809" y="1371788"/>
            <a:ext cx="8658541" cy="306750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6600" b="1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Тема : Апостроф.</a:t>
            </a:r>
          </a:p>
          <a:p>
            <a:pPr algn="ctr">
              <a:lnSpc>
                <a:spcPts val="5800"/>
              </a:lnSpc>
            </a:pPr>
            <a:endParaRPr lang="ru-RU" sz="6600" b="1" i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5800"/>
              </a:lnSpc>
            </a:pPr>
            <a:r>
              <a:rPr lang="uk-UA" sz="4400" dirty="0" smtClean="0"/>
              <a:t>«</a:t>
            </a:r>
            <a:r>
              <a:rPr lang="uk-UA" sz="4400" dirty="0"/>
              <a:t>Науки корені в повторенні</a:t>
            </a:r>
            <a:r>
              <a:rPr lang="uk-UA" sz="4400" i="1" dirty="0" smtClean="0"/>
              <a:t>».</a:t>
            </a:r>
          </a:p>
          <a:p>
            <a:pPr algn="ctr">
              <a:lnSpc>
                <a:spcPts val="5800"/>
              </a:lnSpc>
            </a:pPr>
            <a:r>
              <a:rPr lang="uk-UA" sz="32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3200" b="1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</a:t>
            </a:r>
            <a:r>
              <a:rPr lang="uk-UA" sz="3200" dirty="0"/>
              <a:t>Н</a:t>
            </a:r>
            <a:r>
              <a:rPr lang="uk-UA" sz="3200" dirty="0" smtClean="0"/>
              <a:t>ародне </a:t>
            </a:r>
            <a:r>
              <a:rPr lang="uk-UA" sz="3200" dirty="0"/>
              <a:t>прислів’я </a:t>
            </a:r>
            <a:endParaRPr lang="ru-RU" sz="3200" b="1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/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001" y="987288"/>
            <a:ext cx="893196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uk-UA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туємось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ЗНО</a:t>
            </a:r>
          </a:p>
          <a:p>
            <a:pPr algn="ctr"/>
            <a:endPara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1.Виконати тести .</a:t>
            </a:r>
          </a:p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2.Перевірка  і підрахунок балів проводиться сусідом за партою.</a:t>
            </a:r>
          </a:p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2.Кожна правильна відповідь-</a:t>
            </a:r>
          </a:p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 бали .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/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001" y="271670"/>
            <a:ext cx="89319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Незакінчене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дізнався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про…</a:t>
            </a:r>
          </a:p>
          <a:p>
            <a:pPr>
              <a:lnSpc>
                <a:spcPct val="150000"/>
              </a:lnSpc>
            </a:pP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вмів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умію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запам’ятається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825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/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6018" y="357808"/>
            <a:ext cx="88126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Інформація-інструктаж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апострофа , §30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стандарту)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Олекандр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Авраменко 	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диктант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темами (25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Виписати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слова з апострофом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м’яким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розбір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91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/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8870" y="1443841"/>
            <a:ext cx="77790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8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9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/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1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теми«Апостроф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800" y="2722209"/>
            <a:ext cx="4514286" cy="16095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3143" y="9940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схему,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дібрати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занести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 </a:t>
            </a:r>
          </a:p>
        </p:txBody>
      </p:sp>
    </p:spTree>
    <p:extLst>
      <p:ext uri="{BB962C8B-B14F-4D97-AF65-F5344CB8AC3E}">
        <p14:creationId xmlns:p14="http://schemas.microsoft.com/office/powerpoint/2010/main" val="8108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/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89" y="501135"/>
            <a:ext cx="8814593" cy="4493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Коментоване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 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уставте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треба, апостроф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ятдесят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арф..яр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дев..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ятсот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роз..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ятрити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ясовано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духм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яно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хутор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янин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ядок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язикий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тьм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яний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якнути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помор..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янин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янин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сузір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..я, вар..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їзд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мавп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яча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0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/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1263" y="334957"/>
            <a:ext cx="8401878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таємницею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у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колонки: 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 апострофом, 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без апострофа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5800"/>
              </a:lnSpc>
            </a:pPr>
            <a:r>
              <a:rPr lang="uk-UA" sz="4400" dirty="0"/>
              <a:t>І</a:t>
            </a:r>
            <a:r>
              <a:rPr lang="uk-UA" sz="4400" dirty="0" smtClean="0"/>
              <a:t>з </a:t>
            </a:r>
            <a:r>
              <a:rPr lang="uk-UA" sz="4400" dirty="0"/>
              <a:t>пер­ших літер кожного слова згори </a:t>
            </a:r>
            <a:r>
              <a:rPr lang="uk-UA" sz="4400" dirty="0" smtClean="0"/>
              <a:t>донизу складіть українське </a:t>
            </a:r>
            <a:r>
              <a:rPr lang="uk-UA" sz="4400" dirty="0"/>
              <a:t>прислів’я </a:t>
            </a:r>
            <a:endParaRPr lang="ru-RU" sz="4400" b="1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/>
        </p:blipFill>
        <p:spPr>
          <a:xfrm>
            <a:off x="-145774" y="0"/>
            <a:ext cx="914196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9270" y="0"/>
            <a:ext cx="808382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Вибірково-розподільний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диктант</a:t>
            </a:r>
          </a:p>
          <a:p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м’який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апостроф у словах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іншомовного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Слова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випишіть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три колонки: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м’яким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—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апострофом,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без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м’якого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знака й апострофа. </a:t>
            </a:r>
          </a:p>
        </p:txBody>
      </p:sp>
    </p:spTree>
    <p:extLst>
      <p:ext uri="{BB962C8B-B14F-4D97-AF65-F5344CB8AC3E}">
        <p14:creationId xmlns:p14="http://schemas.microsoft.com/office/powerpoint/2010/main" val="18704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/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523" y="685956"/>
            <a:ext cx="901147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6000" b="1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Тема :</a:t>
            </a:r>
            <a:endParaRPr lang="ru-RU" sz="6000" b="1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5800"/>
              </a:lnSpc>
            </a:pPr>
            <a:r>
              <a:rPr lang="ru-RU" sz="6000" b="1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Позначення</a:t>
            </a:r>
            <a:r>
              <a:rPr lang="ru-RU" sz="60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000" b="1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м'якост</a:t>
            </a:r>
            <a:r>
              <a:rPr lang="uk-UA" sz="60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і</a:t>
            </a:r>
          </a:p>
          <a:p>
            <a:pPr algn="ctr">
              <a:lnSpc>
                <a:spcPts val="5800"/>
              </a:lnSpc>
            </a:pPr>
            <a:r>
              <a:rPr lang="uk-UA" sz="60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приголосних</a:t>
            </a:r>
            <a:r>
              <a:rPr lang="ru-RU" sz="60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</a:p>
          <a:p>
            <a:pPr algn="ctr">
              <a:lnSpc>
                <a:spcPts val="5800"/>
              </a:lnSpc>
            </a:pPr>
            <a:endParaRPr lang="ru-RU" sz="4400" b="1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5800"/>
              </a:lnSpc>
            </a:pPr>
            <a:r>
              <a:rPr lang="uk-UA" sz="2800" dirty="0"/>
              <a:t>«Науки корені в повторенні</a:t>
            </a:r>
            <a:r>
              <a:rPr lang="uk-UA" sz="2800" i="1" dirty="0"/>
              <a:t>».</a:t>
            </a:r>
          </a:p>
          <a:p>
            <a:pPr algn="ctr">
              <a:lnSpc>
                <a:spcPts val="5800"/>
              </a:lnSpc>
            </a:pPr>
            <a:r>
              <a:rPr lang="uk-UA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</a:t>
            </a:r>
            <a:r>
              <a:rPr lang="uk-UA" dirty="0"/>
              <a:t>Народне прислів’я </a:t>
            </a:r>
            <a:endParaRPr lang="ru-RU" b="1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/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1"/>
            <a:ext cx="4584224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323" y="-1"/>
            <a:ext cx="4959646" cy="33130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90497" y="3429000"/>
            <a:ext cx="55791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2325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/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85675"/>
            <a:ext cx="862716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Вибірково-розподільна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давальному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однини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колонки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у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м’якшення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треба.</a:t>
            </a:r>
          </a:p>
        </p:txBody>
      </p:sp>
    </p:spTree>
    <p:extLst>
      <p:ext uri="{BB962C8B-B14F-4D97-AF65-F5344CB8AC3E}">
        <p14:creationId xmlns:p14="http://schemas.microsoft.com/office/powerpoint/2010/main" val="42150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/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642" y="-50495"/>
            <a:ext cx="89166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Міні-есе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ru-RU" sz="2800" dirty="0"/>
              <a:t> </a:t>
            </a:r>
            <a:r>
              <a:rPr lang="ru-RU" sz="2800" dirty="0" err="1"/>
              <a:t>Опишіть</a:t>
            </a:r>
            <a:r>
              <a:rPr lang="ru-RU" sz="2800" dirty="0"/>
              <a:t> картину ( до 10 </a:t>
            </a:r>
            <a:r>
              <a:rPr lang="ru-RU" sz="2800" dirty="0" err="1"/>
              <a:t>речень</a:t>
            </a:r>
            <a:r>
              <a:rPr lang="ru-RU" sz="2800" dirty="0"/>
              <a:t>) </a:t>
            </a:r>
            <a:r>
              <a:rPr lang="ru-RU" sz="2800" dirty="0" err="1"/>
              <a:t>використовуючи</a:t>
            </a:r>
            <a:r>
              <a:rPr lang="ru-RU" sz="2800" dirty="0"/>
              <a:t> слова з апострофом та </a:t>
            </a:r>
            <a:r>
              <a:rPr lang="ru-RU" sz="2800" dirty="0" err="1"/>
              <a:t>м’яким</a:t>
            </a:r>
            <a:r>
              <a:rPr lang="ru-RU" sz="2800" dirty="0"/>
              <a:t> знаком.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0581"/>
            <a:ext cx="9141969" cy="544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148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ПК</cp:lastModifiedBy>
  <cp:revision>38</cp:revision>
  <dcterms:created xsi:type="dcterms:W3CDTF">2013-11-19T05:52:05Z</dcterms:created>
  <dcterms:modified xsi:type="dcterms:W3CDTF">2020-03-10T10:05:46Z</dcterms:modified>
</cp:coreProperties>
</file>