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5"/>
  </p:notesMasterIdLst>
  <p:sldIdLst>
    <p:sldId id="256" r:id="rId2"/>
    <p:sldId id="261" r:id="rId3"/>
    <p:sldId id="315" r:id="rId4"/>
    <p:sldId id="313" r:id="rId5"/>
    <p:sldId id="316" r:id="rId6"/>
    <p:sldId id="258" r:id="rId7"/>
    <p:sldId id="319" r:id="rId8"/>
    <p:sldId id="321" r:id="rId9"/>
    <p:sldId id="320" r:id="rId10"/>
    <p:sldId id="323" r:id="rId11"/>
    <p:sldId id="318" r:id="rId12"/>
    <p:sldId id="325" r:id="rId13"/>
    <p:sldId id="324" r:id="rId14"/>
  </p:sldIdLst>
  <p:sldSz cx="9144000" cy="5143500" type="screen16x9"/>
  <p:notesSz cx="6858000" cy="9144000"/>
  <p:embeddedFontLst>
    <p:embeddedFont>
      <p:font typeface="Arial Black" pitchFamily="34" charset="0"/>
      <p:bold r:id="rId16"/>
    </p:embeddedFont>
    <p:embeddedFont>
      <p:font typeface="Open Sans ExtraBold" charset="0"/>
      <p:bold r:id="rId17"/>
      <p:boldItalic r:id="rId18"/>
    </p:embeddedFont>
    <p:embeddedFont>
      <p:font typeface="Open Sans" charset="0"/>
      <p:regular r:id="rId19"/>
      <p:bold r:id="rId20"/>
      <p:italic r:id="rId21"/>
      <p:boldItalic r:id="rId22"/>
    </p:embeddedFont>
    <p:embeddedFont>
      <p:font typeface="Franklin Gothic Medium" pitchFamily="34" charset="0"/>
      <p:regular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C0D26151-1C24-42F0-AEDA-C4A4D60651FB}">
  <a:tblStyle styleId="{C0D26151-1C24-42F0-AEDA-C4A4D60651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8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ee2fe8f6bc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ee2fe8f6bc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ee2fe8f6bc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ee2fe8f6bc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ee2fe8f6bc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0" name="Google Shape;2090;gee2fe8f6bc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70603" y="-202466"/>
            <a:ext cx="4457250" cy="4806025"/>
          </a:xfrm>
          <a:custGeom>
            <a:avLst/>
            <a:gdLst/>
            <a:ahLst/>
            <a:cxnLst/>
            <a:rect l="l" t="t" r="r" b="b"/>
            <a:pathLst>
              <a:path w="178290" h="192241" extrusionOk="0">
                <a:moveTo>
                  <a:pt x="140958" y="7174"/>
                </a:moveTo>
                <a:cubicBezTo>
                  <a:pt x="147893" y="11605"/>
                  <a:pt x="157269" y="23677"/>
                  <a:pt x="158296" y="31832"/>
                </a:cubicBezTo>
                <a:cubicBezTo>
                  <a:pt x="159324" y="39987"/>
                  <a:pt x="145507" y="48840"/>
                  <a:pt x="147123" y="56105"/>
                </a:cubicBezTo>
                <a:cubicBezTo>
                  <a:pt x="148740" y="63370"/>
                  <a:pt x="164244" y="67521"/>
                  <a:pt x="167995" y="75420"/>
                </a:cubicBezTo>
                <a:cubicBezTo>
                  <a:pt x="171746" y="83319"/>
                  <a:pt x="167941" y="94281"/>
                  <a:pt x="169631" y="103501"/>
                </a:cubicBezTo>
                <a:cubicBezTo>
                  <a:pt x="171321" y="112721"/>
                  <a:pt x="179511" y="122618"/>
                  <a:pt x="178135" y="130738"/>
                </a:cubicBezTo>
                <a:cubicBezTo>
                  <a:pt x="176759" y="138858"/>
                  <a:pt x="165516" y="144793"/>
                  <a:pt x="161373" y="152220"/>
                </a:cubicBezTo>
                <a:cubicBezTo>
                  <a:pt x="157230" y="159647"/>
                  <a:pt x="158988" y="171173"/>
                  <a:pt x="153278" y="175302"/>
                </a:cubicBezTo>
                <a:cubicBezTo>
                  <a:pt x="147568" y="179431"/>
                  <a:pt x="137197" y="174174"/>
                  <a:pt x="127112" y="176995"/>
                </a:cubicBezTo>
                <a:cubicBezTo>
                  <a:pt x="117027" y="179817"/>
                  <a:pt x="103604" y="192654"/>
                  <a:pt x="92770" y="192231"/>
                </a:cubicBezTo>
                <a:cubicBezTo>
                  <a:pt x="81936" y="191808"/>
                  <a:pt x="72464" y="178970"/>
                  <a:pt x="62107" y="174456"/>
                </a:cubicBezTo>
                <a:cubicBezTo>
                  <a:pt x="51750" y="169942"/>
                  <a:pt x="40731" y="172477"/>
                  <a:pt x="30627" y="165145"/>
                </a:cubicBezTo>
                <a:cubicBezTo>
                  <a:pt x="20524" y="157813"/>
                  <a:pt x="5829" y="141394"/>
                  <a:pt x="1486" y="130464"/>
                </a:cubicBezTo>
                <a:cubicBezTo>
                  <a:pt x="-2857" y="119534"/>
                  <a:pt x="3606" y="109711"/>
                  <a:pt x="4569" y="99565"/>
                </a:cubicBezTo>
                <a:cubicBezTo>
                  <a:pt x="5532" y="89419"/>
                  <a:pt x="5404" y="85181"/>
                  <a:pt x="7266" y="69590"/>
                </a:cubicBezTo>
                <a:cubicBezTo>
                  <a:pt x="9128" y="53999"/>
                  <a:pt x="3734" y="17191"/>
                  <a:pt x="15742" y="6018"/>
                </a:cubicBezTo>
                <a:cubicBezTo>
                  <a:pt x="27750" y="-5155"/>
                  <a:pt x="62489" y="2679"/>
                  <a:pt x="79313" y="2551"/>
                </a:cubicBezTo>
                <a:cubicBezTo>
                  <a:pt x="96137" y="2423"/>
                  <a:pt x="106411" y="4478"/>
                  <a:pt x="116685" y="5248"/>
                </a:cubicBezTo>
                <a:cubicBezTo>
                  <a:pt x="126959" y="6019"/>
                  <a:pt x="134023" y="2743"/>
                  <a:pt x="140958" y="7174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6549400" y="2903550"/>
            <a:ext cx="3749208" cy="370930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0925" y="3766775"/>
            <a:ext cx="2143799" cy="2146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4139075" y="738525"/>
            <a:ext cx="167400" cy="167400"/>
            <a:chOff x="3216925" y="225750"/>
            <a:chExt cx="167400" cy="167400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3660750" y="4606463"/>
            <a:ext cx="167400" cy="167400"/>
            <a:chOff x="3216925" y="225750"/>
            <a:chExt cx="167400" cy="167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" name="Google Shape;18;p2"/>
          <p:cNvGrpSpPr/>
          <p:nvPr/>
        </p:nvGrpSpPr>
        <p:grpSpPr>
          <a:xfrm>
            <a:off x="8340300" y="456300"/>
            <a:ext cx="167400" cy="167400"/>
            <a:chOff x="3216925" y="225750"/>
            <a:chExt cx="167400" cy="167400"/>
          </a:xfrm>
        </p:grpSpPr>
        <p:cxnSp>
          <p:nvCxnSpPr>
            <p:cNvPr id="19" name="Google Shape;19;p2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oogle Shape;21;p2"/>
          <p:cNvGrpSpPr/>
          <p:nvPr/>
        </p:nvGrpSpPr>
        <p:grpSpPr>
          <a:xfrm rot="-3599965">
            <a:off x="8376642" y="915879"/>
            <a:ext cx="94724" cy="124296"/>
            <a:chOff x="754200" y="3419250"/>
            <a:chExt cx="59900" cy="78600"/>
          </a:xfrm>
        </p:grpSpPr>
        <p:sp>
          <p:nvSpPr>
            <p:cNvPr id="22" name="Google Shape;22;p2"/>
            <p:cNvSpPr/>
            <p:nvPr/>
          </p:nvSpPr>
          <p:spPr>
            <a:xfrm>
              <a:off x="754200" y="3419250"/>
              <a:ext cx="59900" cy="78600"/>
            </a:xfrm>
            <a:custGeom>
              <a:avLst/>
              <a:gdLst/>
              <a:ahLst/>
              <a:cxnLst/>
              <a:rect l="l" t="t" r="r" b="b"/>
              <a:pathLst>
                <a:path w="2396" h="3144" extrusionOk="0">
                  <a:moveTo>
                    <a:pt x="361" y="1733"/>
                  </a:moveTo>
                  <a:cubicBezTo>
                    <a:pt x="318" y="1807"/>
                    <a:pt x="216" y="1971"/>
                    <a:pt x="164" y="2107"/>
                  </a:cubicBezTo>
                  <a:cubicBezTo>
                    <a:pt x="1" y="2508"/>
                    <a:pt x="10" y="3092"/>
                    <a:pt x="566" y="3130"/>
                  </a:cubicBezTo>
                  <a:cubicBezTo>
                    <a:pt x="766" y="3143"/>
                    <a:pt x="1023" y="3012"/>
                    <a:pt x="1186" y="2859"/>
                  </a:cubicBezTo>
                  <a:cubicBezTo>
                    <a:pt x="1406" y="2643"/>
                    <a:pt x="1691" y="2223"/>
                    <a:pt x="1906" y="1835"/>
                  </a:cubicBezTo>
                  <a:cubicBezTo>
                    <a:pt x="2126" y="1439"/>
                    <a:pt x="2396" y="925"/>
                    <a:pt x="2387" y="631"/>
                  </a:cubicBezTo>
                  <a:cubicBezTo>
                    <a:pt x="2378" y="328"/>
                    <a:pt x="2139" y="1"/>
                    <a:pt x="1733" y="14"/>
                  </a:cubicBezTo>
                  <a:cubicBezTo>
                    <a:pt x="1369" y="29"/>
                    <a:pt x="1141" y="421"/>
                    <a:pt x="878" y="832"/>
                  </a:cubicBezTo>
                  <a:cubicBezTo>
                    <a:pt x="687" y="1130"/>
                    <a:pt x="533" y="1421"/>
                    <a:pt x="361" y="17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54200" y="3450550"/>
              <a:ext cx="45675" cy="46975"/>
            </a:xfrm>
            <a:custGeom>
              <a:avLst/>
              <a:gdLst/>
              <a:ahLst/>
              <a:cxnLst/>
              <a:rect l="l" t="t" r="r" b="b"/>
              <a:pathLst>
                <a:path w="1827" h="1879" extrusionOk="0">
                  <a:moveTo>
                    <a:pt x="626" y="1"/>
                  </a:moveTo>
                  <a:cubicBezTo>
                    <a:pt x="538" y="159"/>
                    <a:pt x="449" y="318"/>
                    <a:pt x="361" y="481"/>
                  </a:cubicBezTo>
                  <a:cubicBezTo>
                    <a:pt x="318" y="555"/>
                    <a:pt x="216" y="719"/>
                    <a:pt x="164" y="855"/>
                  </a:cubicBezTo>
                  <a:cubicBezTo>
                    <a:pt x="1" y="1256"/>
                    <a:pt x="10" y="1840"/>
                    <a:pt x="566" y="1878"/>
                  </a:cubicBezTo>
                  <a:cubicBezTo>
                    <a:pt x="575" y="1878"/>
                    <a:pt x="585" y="1879"/>
                    <a:pt x="595" y="1879"/>
                  </a:cubicBezTo>
                  <a:cubicBezTo>
                    <a:pt x="790" y="1879"/>
                    <a:pt x="1031" y="1753"/>
                    <a:pt x="1186" y="1607"/>
                  </a:cubicBezTo>
                  <a:cubicBezTo>
                    <a:pt x="1383" y="1415"/>
                    <a:pt x="1626" y="1065"/>
                    <a:pt x="1826" y="719"/>
                  </a:cubicBezTo>
                  <a:lnTo>
                    <a:pt x="1826" y="719"/>
                  </a:lnTo>
                  <a:cubicBezTo>
                    <a:pt x="1732" y="740"/>
                    <a:pt x="1645" y="749"/>
                    <a:pt x="1563" y="749"/>
                  </a:cubicBezTo>
                  <a:cubicBezTo>
                    <a:pt x="1038" y="749"/>
                    <a:pt x="764" y="352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143554" y="4628015"/>
            <a:ext cx="94726" cy="124298"/>
            <a:chOff x="754200" y="3419250"/>
            <a:chExt cx="59900" cy="78600"/>
          </a:xfrm>
        </p:grpSpPr>
        <p:sp>
          <p:nvSpPr>
            <p:cNvPr id="25" name="Google Shape;25;p2"/>
            <p:cNvSpPr/>
            <p:nvPr/>
          </p:nvSpPr>
          <p:spPr>
            <a:xfrm>
              <a:off x="754200" y="3419250"/>
              <a:ext cx="59900" cy="78600"/>
            </a:xfrm>
            <a:custGeom>
              <a:avLst/>
              <a:gdLst/>
              <a:ahLst/>
              <a:cxnLst/>
              <a:rect l="l" t="t" r="r" b="b"/>
              <a:pathLst>
                <a:path w="2396" h="3144" extrusionOk="0">
                  <a:moveTo>
                    <a:pt x="361" y="1733"/>
                  </a:moveTo>
                  <a:cubicBezTo>
                    <a:pt x="318" y="1807"/>
                    <a:pt x="216" y="1971"/>
                    <a:pt x="164" y="2107"/>
                  </a:cubicBezTo>
                  <a:cubicBezTo>
                    <a:pt x="1" y="2508"/>
                    <a:pt x="10" y="3092"/>
                    <a:pt x="566" y="3130"/>
                  </a:cubicBezTo>
                  <a:cubicBezTo>
                    <a:pt x="766" y="3143"/>
                    <a:pt x="1023" y="3012"/>
                    <a:pt x="1186" y="2859"/>
                  </a:cubicBezTo>
                  <a:cubicBezTo>
                    <a:pt x="1406" y="2643"/>
                    <a:pt x="1691" y="2223"/>
                    <a:pt x="1906" y="1835"/>
                  </a:cubicBezTo>
                  <a:cubicBezTo>
                    <a:pt x="2126" y="1439"/>
                    <a:pt x="2396" y="925"/>
                    <a:pt x="2387" y="631"/>
                  </a:cubicBezTo>
                  <a:cubicBezTo>
                    <a:pt x="2378" y="328"/>
                    <a:pt x="2139" y="1"/>
                    <a:pt x="1733" y="14"/>
                  </a:cubicBezTo>
                  <a:cubicBezTo>
                    <a:pt x="1369" y="29"/>
                    <a:pt x="1141" y="421"/>
                    <a:pt x="878" y="832"/>
                  </a:cubicBezTo>
                  <a:cubicBezTo>
                    <a:pt x="687" y="1130"/>
                    <a:pt x="533" y="1421"/>
                    <a:pt x="361" y="17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54200" y="3450550"/>
              <a:ext cx="45675" cy="46975"/>
            </a:xfrm>
            <a:custGeom>
              <a:avLst/>
              <a:gdLst/>
              <a:ahLst/>
              <a:cxnLst/>
              <a:rect l="l" t="t" r="r" b="b"/>
              <a:pathLst>
                <a:path w="1827" h="1879" extrusionOk="0">
                  <a:moveTo>
                    <a:pt x="626" y="1"/>
                  </a:moveTo>
                  <a:cubicBezTo>
                    <a:pt x="538" y="159"/>
                    <a:pt x="449" y="318"/>
                    <a:pt x="361" y="481"/>
                  </a:cubicBezTo>
                  <a:cubicBezTo>
                    <a:pt x="318" y="555"/>
                    <a:pt x="216" y="719"/>
                    <a:pt x="164" y="855"/>
                  </a:cubicBezTo>
                  <a:cubicBezTo>
                    <a:pt x="1" y="1256"/>
                    <a:pt x="10" y="1840"/>
                    <a:pt x="566" y="1878"/>
                  </a:cubicBezTo>
                  <a:cubicBezTo>
                    <a:pt x="575" y="1878"/>
                    <a:pt x="585" y="1879"/>
                    <a:pt x="595" y="1879"/>
                  </a:cubicBezTo>
                  <a:cubicBezTo>
                    <a:pt x="790" y="1879"/>
                    <a:pt x="1031" y="1753"/>
                    <a:pt x="1186" y="1607"/>
                  </a:cubicBezTo>
                  <a:cubicBezTo>
                    <a:pt x="1383" y="1415"/>
                    <a:pt x="1626" y="1065"/>
                    <a:pt x="1826" y="719"/>
                  </a:cubicBezTo>
                  <a:lnTo>
                    <a:pt x="1826" y="719"/>
                  </a:lnTo>
                  <a:cubicBezTo>
                    <a:pt x="1732" y="740"/>
                    <a:pt x="1645" y="749"/>
                    <a:pt x="1563" y="749"/>
                  </a:cubicBezTo>
                  <a:cubicBezTo>
                    <a:pt x="1038" y="749"/>
                    <a:pt x="764" y="352"/>
                    <a:pt x="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6300016">
            <a:off x="7930979" y="477854"/>
            <a:ext cx="94725" cy="124297"/>
            <a:chOff x="754200" y="3419250"/>
            <a:chExt cx="59900" cy="78600"/>
          </a:xfrm>
        </p:grpSpPr>
        <p:sp>
          <p:nvSpPr>
            <p:cNvPr id="28" name="Google Shape;28;p2"/>
            <p:cNvSpPr/>
            <p:nvPr/>
          </p:nvSpPr>
          <p:spPr>
            <a:xfrm>
              <a:off x="754200" y="3419250"/>
              <a:ext cx="59900" cy="78600"/>
            </a:xfrm>
            <a:custGeom>
              <a:avLst/>
              <a:gdLst/>
              <a:ahLst/>
              <a:cxnLst/>
              <a:rect l="l" t="t" r="r" b="b"/>
              <a:pathLst>
                <a:path w="2396" h="3144" extrusionOk="0">
                  <a:moveTo>
                    <a:pt x="361" y="1733"/>
                  </a:moveTo>
                  <a:cubicBezTo>
                    <a:pt x="318" y="1807"/>
                    <a:pt x="216" y="1971"/>
                    <a:pt x="164" y="2107"/>
                  </a:cubicBezTo>
                  <a:cubicBezTo>
                    <a:pt x="1" y="2508"/>
                    <a:pt x="10" y="3092"/>
                    <a:pt x="566" y="3130"/>
                  </a:cubicBezTo>
                  <a:cubicBezTo>
                    <a:pt x="766" y="3143"/>
                    <a:pt x="1023" y="3012"/>
                    <a:pt x="1186" y="2859"/>
                  </a:cubicBezTo>
                  <a:cubicBezTo>
                    <a:pt x="1406" y="2643"/>
                    <a:pt x="1691" y="2223"/>
                    <a:pt x="1906" y="1835"/>
                  </a:cubicBezTo>
                  <a:cubicBezTo>
                    <a:pt x="2126" y="1439"/>
                    <a:pt x="2396" y="925"/>
                    <a:pt x="2387" y="631"/>
                  </a:cubicBezTo>
                  <a:cubicBezTo>
                    <a:pt x="2378" y="328"/>
                    <a:pt x="2139" y="1"/>
                    <a:pt x="1733" y="14"/>
                  </a:cubicBezTo>
                  <a:cubicBezTo>
                    <a:pt x="1369" y="29"/>
                    <a:pt x="1141" y="421"/>
                    <a:pt x="878" y="832"/>
                  </a:cubicBezTo>
                  <a:cubicBezTo>
                    <a:pt x="687" y="1130"/>
                    <a:pt x="533" y="1421"/>
                    <a:pt x="361" y="17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4200" y="3450550"/>
              <a:ext cx="45675" cy="46975"/>
            </a:xfrm>
            <a:custGeom>
              <a:avLst/>
              <a:gdLst/>
              <a:ahLst/>
              <a:cxnLst/>
              <a:rect l="l" t="t" r="r" b="b"/>
              <a:pathLst>
                <a:path w="1827" h="1879" extrusionOk="0">
                  <a:moveTo>
                    <a:pt x="626" y="1"/>
                  </a:moveTo>
                  <a:cubicBezTo>
                    <a:pt x="538" y="159"/>
                    <a:pt x="449" y="318"/>
                    <a:pt x="361" y="481"/>
                  </a:cubicBezTo>
                  <a:cubicBezTo>
                    <a:pt x="318" y="555"/>
                    <a:pt x="216" y="719"/>
                    <a:pt x="164" y="855"/>
                  </a:cubicBezTo>
                  <a:cubicBezTo>
                    <a:pt x="1" y="1256"/>
                    <a:pt x="10" y="1840"/>
                    <a:pt x="566" y="1878"/>
                  </a:cubicBezTo>
                  <a:cubicBezTo>
                    <a:pt x="575" y="1878"/>
                    <a:pt x="585" y="1879"/>
                    <a:pt x="595" y="1879"/>
                  </a:cubicBezTo>
                  <a:cubicBezTo>
                    <a:pt x="790" y="1879"/>
                    <a:pt x="1031" y="1753"/>
                    <a:pt x="1186" y="1607"/>
                  </a:cubicBezTo>
                  <a:cubicBezTo>
                    <a:pt x="1383" y="1415"/>
                    <a:pt x="1626" y="1065"/>
                    <a:pt x="1826" y="719"/>
                  </a:cubicBezTo>
                  <a:lnTo>
                    <a:pt x="1826" y="719"/>
                  </a:lnTo>
                  <a:cubicBezTo>
                    <a:pt x="1732" y="740"/>
                    <a:pt x="1645" y="749"/>
                    <a:pt x="1563" y="749"/>
                  </a:cubicBezTo>
                  <a:cubicBezTo>
                    <a:pt x="1038" y="749"/>
                    <a:pt x="764" y="352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4462350" y="592418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967550" y="897218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852750" y="821018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53000" y="4336693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4064975" y="1354500"/>
            <a:ext cx="4359000" cy="20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4064975" y="3379500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519000" y="437988"/>
            <a:ext cx="167400" cy="167400"/>
            <a:chOff x="3216925" y="225750"/>
            <a:chExt cx="167400" cy="167400"/>
          </a:xfrm>
        </p:grpSpPr>
        <p:cxnSp>
          <p:nvCxnSpPr>
            <p:cNvPr id="37" name="Google Shape;37;p2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" name="Google Shape;39;p2"/>
          <p:cNvSpPr/>
          <p:nvPr/>
        </p:nvSpPr>
        <p:spPr>
          <a:xfrm>
            <a:off x="1081500" y="510893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 rot="-3599965">
            <a:off x="613142" y="922079"/>
            <a:ext cx="94724" cy="124296"/>
            <a:chOff x="754200" y="3419250"/>
            <a:chExt cx="59900" cy="78600"/>
          </a:xfrm>
        </p:grpSpPr>
        <p:sp>
          <p:nvSpPr>
            <p:cNvPr id="41" name="Google Shape;41;p2"/>
            <p:cNvSpPr/>
            <p:nvPr/>
          </p:nvSpPr>
          <p:spPr>
            <a:xfrm>
              <a:off x="754200" y="3419250"/>
              <a:ext cx="59900" cy="78600"/>
            </a:xfrm>
            <a:custGeom>
              <a:avLst/>
              <a:gdLst/>
              <a:ahLst/>
              <a:cxnLst/>
              <a:rect l="l" t="t" r="r" b="b"/>
              <a:pathLst>
                <a:path w="2396" h="3144" extrusionOk="0">
                  <a:moveTo>
                    <a:pt x="361" y="1733"/>
                  </a:moveTo>
                  <a:cubicBezTo>
                    <a:pt x="318" y="1807"/>
                    <a:pt x="216" y="1971"/>
                    <a:pt x="164" y="2107"/>
                  </a:cubicBezTo>
                  <a:cubicBezTo>
                    <a:pt x="1" y="2508"/>
                    <a:pt x="10" y="3092"/>
                    <a:pt x="566" y="3130"/>
                  </a:cubicBezTo>
                  <a:cubicBezTo>
                    <a:pt x="766" y="3143"/>
                    <a:pt x="1023" y="3012"/>
                    <a:pt x="1186" y="2859"/>
                  </a:cubicBezTo>
                  <a:cubicBezTo>
                    <a:pt x="1406" y="2643"/>
                    <a:pt x="1691" y="2223"/>
                    <a:pt x="1906" y="1835"/>
                  </a:cubicBezTo>
                  <a:cubicBezTo>
                    <a:pt x="2126" y="1439"/>
                    <a:pt x="2396" y="925"/>
                    <a:pt x="2387" y="631"/>
                  </a:cubicBezTo>
                  <a:cubicBezTo>
                    <a:pt x="2378" y="328"/>
                    <a:pt x="2139" y="1"/>
                    <a:pt x="1733" y="14"/>
                  </a:cubicBezTo>
                  <a:cubicBezTo>
                    <a:pt x="1369" y="29"/>
                    <a:pt x="1141" y="421"/>
                    <a:pt x="878" y="832"/>
                  </a:cubicBezTo>
                  <a:cubicBezTo>
                    <a:pt x="687" y="1130"/>
                    <a:pt x="533" y="1421"/>
                    <a:pt x="361" y="17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54200" y="3450550"/>
              <a:ext cx="45675" cy="46975"/>
            </a:xfrm>
            <a:custGeom>
              <a:avLst/>
              <a:gdLst/>
              <a:ahLst/>
              <a:cxnLst/>
              <a:rect l="l" t="t" r="r" b="b"/>
              <a:pathLst>
                <a:path w="1827" h="1879" extrusionOk="0">
                  <a:moveTo>
                    <a:pt x="626" y="1"/>
                  </a:moveTo>
                  <a:cubicBezTo>
                    <a:pt x="538" y="159"/>
                    <a:pt x="449" y="318"/>
                    <a:pt x="361" y="481"/>
                  </a:cubicBezTo>
                  <a:cubicBezTo>
                    <a:pt x="318" y="555"/>
                    <a:pt x="216" y="719"/>
                    <a:pt x="164" y="855"/>
                  </a:cubicBezTo>
                  <a:cubicBezTo>
                    <a:pt x="1" y="1256"/>
                    <a:pt x="10" y="1840"/>
                    <a:pt x="566" y="1878"/>
                  </a:cubicBezTo>
                  <a:cubicBezTo>
                    <a:pt x="575" y="1878"/>
                    <a:pt x="585" y="1879"/>
                    <a:pt x="595" y="1879"/>
                  </a:cubicBezTo>
                  <a:cubicBezTo>
                    <a:pt x="790" y="1879"/>
                    <a:pt x="1031" y="1753"/>
                    <a:pt x="1186" y="1607"/>
                  </a:cubicBezTo>
                  <a:cubicBezTo>
                    <a:pt x="1383" y="1415"/>
                    <a:pt x="1626" y="1065"/>
                    <a:pt x="1826" y="719"/>
                  </a:cubicBezTo>
                  <a:lnTo>
                    <a:pt x="1826" y="719"/>
                  </a:lnTo>
                  <a:cubicBezTo>
                    <a:pt x="1732" y="740"/>
                    <a:pt x="1645" y="749"/>
                    <a:pt x="1563" y="749"/>
                  </a:cubicBezTo>
                  <a:cubicBezTo>
                    <a:pt x="1038" y="749"/>
                    <a:pt x="764" y="352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/>
          <p:nvPr/>
        </p:nvSpPr>
        <p:spPr>
          <a:xfrm>
            <a:off x="439325" y="355925"/>
            <a:ext cx="8289300" cy="4403100"/>
          </a:xfrm>
          <a:prstGeom prst="roundRect">
            <a:avLst>
              <a:gd name="adj" fmla="val 66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0450" y="-765438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86650" y="3838212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115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7"/>
          <p:cNvSpPr txBox="1">
            <a:spLocks noGrp="1"/>
          </p:cNvSpPr>
          <p:nvPr>
            <p:ph type="body" idx="1"/>
          </p:nvPr>
        </p:nvSpPr>
        <p:spPr>
          <a:xfrm>
            <a:off x="720000" y="1305300"/>
            <a:ext cx="3852000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93" name="Google Shape;293;p7"/>
          <p:cNvGrpSpPr/>
          <p:nvPr/>
        </p:nvGrpSpPr>
        <p:grpSpPr>
          <a:xfrm rot="10800000">
            <a:off x="8756443" y="4862848"/>
            <a:ext cx="167400" cy="167400"/>
            <a:chOff x="3216925" y="225750"/>
            <a:chExt cx="167400" cy="167400"/>
          </a:xfrm>
        </p:grpSpPr>
        <p:cxnSp>
          <p:nvCxnSpPr>
            <p:cNvPr id="294" name="Google Shape;294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7"/>
          <p:cNvGrpSpPr/>
          <p:nvPr/>
        </p:nvGrpSpPr>
        <p:grpSpPr>
          <a:xfrm rot="10800000">
            <a:off x="4484643" y="4872835"/>
            <a:ext cx="167400" cy="167400"/>
            <a:chOff x="3216925" y="225750"/>
            <a:chExt cx="167400" cy="167400"/>
          </a:xfrm>
        </p:grpSpPr>
        <p:cxnSp>
          <p:nvCxnSpPr>
            <p:cNvPr id="297" name="Google Shape;297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9" name="Google Shape;299;p7"/>
          <p:cNvSpPr/>
          <p:nvPr/>
        </p:nvSpPr>
        <p:spPr>
          <a:xfrm rot="10800000">
            <a:off x="7152943" y="4714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 rot="10800000">
            <a:off x="5019343" y="50194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 rot="10800000">
            <a:off x="3876343" y="48670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 rot="10800000">
            <a:off x="3114343" y="49432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7"/>
          <p:cNvGrpSpPr/>
          <p:nvPr/>
        </p:nvGrpSpPr>
        <p:grpSpPr>
          <a:xfrm rot="10800000">
            <a:off x="166131" y="4872823"/>
            <a:ext cx="167400" cy="167400"/>
            <a:chOff x="3216925" y="225750"/>
            <a:chExt cx="167400" cy="167400"/>
          </a:xfrm>
        </p:grpSpPr>
        <p:cxnSp>
          <p:nvCxnSpPr>
            <p:cNvPr id="304" name="Google Shape;304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6" name="Google Shape;306;p7"/>
          <p:cNvSpPr/>
          <p:nvPr/>
        </p:nvSpPr>
        <p:spPr>
          <a:xfrm rot="10800000">
            <a:off x="1209343" y="49432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 rot="10800000">
            <a:off x="218743" y="4333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7"/>
          <p:cNvGrpSpPr/>
          <p:nvPr/>
        </p:nvGrpSpPr>
        <p:grpSpPr>
          <a:xfrm rot="10800000">
            <a:off x="166131" y="2484760"/>
            <a:ext cx="167400" cy="167400"/>
            <a:chOff x="3216925" y="225750"/>
            <a:chExt cx="167400" cy="167400"/>
          </a:xfrm>
        </p:grpSpPr>
        <p:cxnSp>
          <p:nvCxnSpPr>
            <p:cNvPr id="309" name="Google Shape;309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1" name="Google Shape;311;p7"/>
          <p:cNvSpPr/>
          <p:nvPr/>
        </p:nvSpPr>
        <p:spPr>
          <a:xfrm rot="10800000">
            <a:off x="218743" y="1285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7"/>
          <p:cNvSpPr/>
          <p:nvPr/>
        </p:nvSpPr>
        <p:spPr>
          <a:xfrm rot="10800000">
            <a:off x="904543" y="2188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7"/>
          <p:cNvSpPr/>
          <p:nvPr/>
        </p:nvSpPr>
        <p:spPr>
          <a:xfrm rot="10800000">
            <a:off x="3190543" y="142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7"/>
          <p:cNvSpPr/>
          <p:nvPr/>
        </p:nvSpPr>
        <p:spPr>
          <a:xfrm rot="10800000">
            <a:off x="4943143" y="142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7"/>
          <p:cNvSpPr/>
          <p:nvPr/>
        </p:nvSpPr>
        <p:spPr>
          <a:xfrm rot="10800000">
            <a:off x="7152943" y="2188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"/>
          <p:cNvSpPr/>
          <p:nvPr/>
        </p:nvSpPr>
        <p:spPr>
          <a:xfrm rot="10800000">
            <a:off x="6086143" y="142680"/>
            <a:ext cx="21600" cy="2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7"/>
          <p:cNvGrpSpPr/>
          <p:nvPr/>
        </p:nvGrpSpPr>
        <p:grpSpPr>
          <a:xfrm rot="10800000">
            <a:off x="8756443" y="110373"/>
            <a:ext cx="167400" cy="167400"/>
            <a:chOff x="3216925" y="225750"/>
            <a:chExt cx="167400" cy="167400"/>
          </a:xfrm>
        </p:grpSpPr>
        <p:cxnSp>
          <p:nvCxnSpPr>
            <p:cNvPr id="318" name="Google Shape;318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0" name="Google Shape;320;p7"/>
          <p:cNvGrpSpPr/>
          <p:nvPr/>
        </p:nvGrpSpPr>
        <p:grpSpPr>
          <a:xfrm rot="10800000">
            <a:off x="4484643" y="120360"/>
            <a:ext cx="167400" cy="167400"/>
            <a:chOff x="3216925" y="225750"/>
            <a:chExt cx="167400" cy="167400"/>
          </a:xfrm>
        </p:grpSpPr>
        <p:cxnSp>
          <p:nvCxnSpPr>
            <p:cNvPr id="321" name="Google Shape;321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7"/>
          <p:cNvGrpSpPr/>
          <p:nvPr/>
        </p:nvGrpSpPr>
        <p:grpSpPr>
          <a:xfrm rot="10800000">
            <a:off x="166131" y="120348"/>
            <a:ext cx="167400" cy="167400"/>
            <a:chOff x="3216925" y="225750"/>
            <a:chExt cx="167400" cy="167400"/>
          </a:xfrm>
        </p:grpSpPr>
        <p:cxnSp>
          <p:nvCxnSpPr>
            <p:cNvPr id="324" name="Google Shape;324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7"/>
          <p:cNvGrpSpPr/>
          <p:nvPr/>
        </p:nvGrpSpPr>
        <p:grpSpPr>
          <a:xfrm rot="10800000">
            <a:off x="2325387" y="120348"/>
            <a:ext cx="167400" cy="167400"/>
            <a:chOff x="3216925" y="225750"/>
            <a:chExt cx="167400" cy="167400"/>
          </a:xfrm>
        </p:grpSpPr>
        <p:cxnSp>
          <p:nvCxnSpPr>
            <p:cNvPr id="327" name="Google Shape;327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7"/>
          <p:cNvGrpSpPr/>
          <p:nvPr/>
        </p:nvGrpSpPr>
        <p:grpSpPr>
          <a:xfrm rot="10800000">
            <a:off x="2325387" y="4872823"/>
            <a:ext cx="167400" cy="167400"/>
            <a:chOff x="3216925" y="225750"/>
            <a:chExt cx="167400" cy="167400"/>
          </a:xfrm>
        </p:grpSpPr>
        <p:cxnSp>
          <p:nvCxnSpPr>
            <p:cNvPr id="330" name="Google Shape;330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2" name="Google Shape;332;p7"/>
          <p:cNvGrpSpPr/>
          <p:nvPr/>
        </p:nvGrpSpPr>
        <p:grpSpPr>
          <a:xfrm rot="10800000">
            <a:off x="6620543" y="120348"/>
            <a:ext cx="167400" cy="167400"/>
            <a:chOff x="3216925" y="225750"/>
            <a:chExt cx="167400" cy="167400"/>
          </a:xfrm>
        </p:grpSpPr>
        <p:cxnSp>
          <p:nvCxnSpPr>
            <p:cNvPr id="333" name="Google Shape;333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5" name="Google Shape;335;p7"/>
          <p:cNvGrpSpPr/>
          <p:nvPr/>
        </p:nvGrpSpPr>
        <p:grpSpPr>
          <a:xfrm rot="10800000">
            <a:off x="6620543" y="4872823"/>
            <a:ext cx="167400" cy="167400"/>
            <a:chOff x="3216925" y="225750"/>
            <a:chExt cx="167400" cy="167400"/>
          </a:xfrm>
        </p:grpSpPr>
        <p:cxnSp>
          <p:nvCxnSpPr>
            <p:cNvPr id="336" name="Google Shape;336;p7"/>
            <p:cNvCxnSpPr/>
            <p:nvPr/>
          </p:nvCxnSpPr>
          <p:spPr>
            <a:xfrm>
              <a:off x="3300613" y="225750"/>
              <a:ext cx="0" cy="1674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7"/>
            <p:cNvCxnSpPr/>
            <p:nvPr/>
          </p:nvCxnSpPr>
          <p:spPr>
            <a:xfrm rot="10800000">
              <a:off x="3216925" y="309377"/>
              <a:ext cx="1674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">
    <p:bg>
      <p:bgPr>
        <a:solidFill>
          <a:schemeClr val="dk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9"/>
          <p:cNvSpPr/>
          <p:nvPr/>
        </p:nvSpPr>
        <p:spPr>
          <a:xfrm rot="5400000">
            <a:off x="4802778" y="916688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770" name="Google Shape;77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41050" y="540012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3450" y="2837437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9"/>
          <p:cNvSpPr/>
          <p:nvPr/>
        </p:nvSpPr>
        <p:spPr>
          <a:xfrm rot="3600076">
            <a:off x="-912298" y="2255960"/>
            <a:ext cx="3345299" cy="3309879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grpSp>
        <p:nvGrpSpPr>
          <p:cNvPr id="773" name="Google Shape;773;p19"/>
          <p:cNvGrpSpPr/>
          <p:nvPr/>
        </p:nvGrpSpPr>
        <p:grpSpPr>
          <a:xfrm>
            <a:off x="825125" y="693884"/>
            <a:ext cx="7598875" cy="3900904"/>
            <a:chOff x="825125" y="693884"/>
            <a:chExt cx="7598875" cy="3900904"/>
          </a:xfrm>
        </p:grpSpPr>
        <p:grpSp>
          <p:nvGrpSpPr>
            <p:cNvPr id="774" name="Google Shape;774;p19"/>
            <p:cNvGrpSpPr/>
            <p:nvPr/>
          </p:nvGrpSpPr>
          <p:grpSpPr>
            <a:xfrm>
              <a:off x="6307525" y="3512988"/>
              <a:ext cx="167400" cy="167400"/>
              <a:chOff x="3216925" y="225750"/>
              <a:chExt cx="167400" cy="167400"/>
            </a:xfrm>
          </p:grpSpPr>
          <p:cxnSp>
            <p:nvCxnSpPr>
              <p:cNvPr id="775" name="Google Shape;775;p19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9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7" name="Google Shape;777;p19"/>
            <p:cNvSpPr/>
            <p:nvPr/>
          </p:nvSpPr>
          <p:spPr>
            <a:xfrm rot="-5400000">
              <a:off x="5735150" y="1385505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8" name="Google Shape;778;p19"/>
            <p:cNvGrpSpPr/>
            <p:nvPr/>
          </p:nvGrpSpPr>
          <p:grpSpPr>
            <a:xfrm>
              <a:off x="825125" y="1040084"/>
              <a:ext cx="167400" cy="167400"/>
              <a:chOff x="3216925" y="225750"/>
              <a:chExt cx="167400" cy="167400"/>
            </a:xfrm>
          </p:grpSpPr>
          <p:cxnSp>
            <p:nvCxnSpPr>
              <p:cNvPr id="779" name="Google Shape;779;p19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9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1" name="Google Shape;781;p19"/>
            <p:cNvSpPr/>
            <p:nvPr/>
          </p:nvSpPr>
          <p:spPr>
            <a:xfrm>
              <a:off x="1848950" y="1303484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467950" y="693884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 rot="-5400000">
              <a:off x="6116150" y="1537905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 rot="-5400000">
              <a:off x="6344750" y="1233105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19"/>
            <p:cNvGrpSpPr/>
            <p:nvPr/>
          </p:nvGrpSpPr>
          <p:grpSpPr>
            <a:xfrm>
              <a:off x="8256600" y="4427388"/>
              <a:ext cx="167400" cy="167400"/>
              <a:chOff x="3216925" y="225750"/>
              <a:chExt cx="167400" cy="167400"/>
            </a:xfrm>
          </p:grpSpPr>
          <p:cxnSp>
            <p:nvCxnSpPr>
              <p:cNvPr id="786" name="Google Shape;786;p19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9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88" name="Google Shape;788;p19"/>
          <p:cNvSpPr txBox="1">
            <a:spLocks noGrp="1"/>
          </p:cNvSpPr>
          <p:nvPr>
            <p:ph type="subTitle" idx="1"/>
          </p:nvPr>
        </p:nvSpPr>
        <p:spPr>
          <a:xfrm>
            <a:off x="720000" y="2687700"/>
            <a:ext cx="40425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"/>
          <p:cNvSpPr txBox="1">
            <a:spLocks noGrp="1"/>
          </p:cNvSpPr>
          <p:nvPr>
            <p:ph type="title"/>
          </p:nvPr>
        </p:nvSpPr>
        <p:spPr>
          <a:xfrm>
            <a:off x="720000" y="1463100"/>
            <a:ext cx="4042500" cy="12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dk1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Google Shape;1695;p36"/>
          <p:cNvGrpSpPr/>
          <p:nvPr/>
        </p:nvGrpSpPr>
        <p:grpSpPr>
          <a:xfrm>
            <a:off x="137000" y="99118"/>
            <a:ext cx="8837213" cy="4930707"/>
            <a:chOff x="137000" y="99118"/>
            <a:chExt cx="8837213" cy="4930707"/>
          </a:xfrm>
        </p:grpSpPr>
        <p:grpSp>
          <p:nvGrpSpPr>
            <p:cNvPr id="1696" name="Google Shape;1696;p36"/>
            <p:cNvGrpSpPr/>
            <p:nvPr/>
          </p:nvGrpSpPr>
          <p:grpSpPr>
            <a:xfrm rot="-6300016" flipH="1">
              <a:off x="7914334" y="131504"/>
              <a:ext cx="94725" cy="124297"/>
              <a:chOff x="754200" y="3419250"/>
              <a:chExt cx="59900" cy="78600"/>
            </a:xfrm>
          </p:grpSpPr>
          <p:sp>
            <p:nvSpPr>
              <p:cNvPr id="1697" name="Google Shape;1697;p36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9" name="Google Shape;1699;p36"/>
            <p:cNvGrpSpPr/>
            <p:nvPr/>
          </p:nvGrpSpPr>
          <p:grpSpPr>
            <a:xfrm flipH="1">
              <a:off x="8727313" y="109950"/>
              <a:ext cx="167400" cy="167400"/>
              <a:chOff x="3216925" y="225750"/>
              <a:chExt cx="167400" cy="167400"/>
            </a:xfrm>
          </p:grpSpPr>
          <p:cxnSp>
            <p:nvCxnSpPr>
              <p:cNvPr id="1700" name="Google Shape;1700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02" name="Google Shape;1702;p36"/>
            <p:cNvGrpSpPr/>
            <p:nvPr/>
          </p:nvGrpSpPr>
          <p:grpSpPr>
            <a:xfrm flipH="1">
              <a:off x="4455513" y="99963"/>
              <a:ext cx="167400" cy="167400"/>
              <a:chOff x="3216925" y="225750"/>
              <a:chExt cx="167400" cy="167400"/>
            </a:xfrm>
          </p:grpSpPr>
          <p:cxnSp>
            <p:nvCxnSpPr>
              <p:cNvPr id="1703" name="Google Shape;1703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05" name="Google Shape;1705;p36"/>
            <p:cNvGrpSpPr/>
            <p:nvPr/>
          </p:nvGrpSpPr>
          <p:grpSpPr>
            <a:xfrm flipH="1">
              <a:off x="8804838" y="2475913"/>
              <a:ext cx="167400" cy="167400"/>
              <a:chOff x="3216925" y="225750"/>
              <a:chExt cx="167400" cy="167400"/>
            </a:xfrm>
          </p:grpSpPr>
          <p:cxnSp>
            <p:nvCxnSpPr>
              <p:cNvPr id="1706" name="Google Shape;1706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08" name="Google Shape;1708;p36"/>
            <p:cNvSpPr/>
            <p:nvPr/>
          </p:nvSpPr>
          <p:spPr>
            <a:xfrm flipH="1">
              <a:off x="8800213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6"/>
            <p:cNvSpPr/>
            <p:nvPr/>
          </p:nvSpPr>
          <p:spPr>
            <a:xfrm flipH="1">
              <a:off x="8800213" y="2232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6"/>
            <p:cNvSpPr/>
            <p:nvPr/>
          </p:nvSpPr>
          <p:spPr>
            <a:xfrm flipH="1">
              <a:off x="8952613" y="3299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6"/>
            <p:cNvSpPr/>
            <p:nvPr/>
          </p:nvSpPr>
          <p:spPr>
            <a:xfrm flipH="1">
              <a:off x="8800213" y="444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2" name="Google Shape;1712;p36"/>
            <p:cNvGrpSpPr/>
            <p:nvPr/>
          </p:nvGrpSpPr>
          <p:grpSpPr>
            <a:xfrm flipH="1">
              <a:off x="8191458" y="4885065"/>
              <a:ext cx="94726" cy="124298"/>
              <a:chOff x="850570" y="3419250"/>
              <a:chExt cx="59900" cy="78600"/>
            </a:xfrm>
          </p:grpSpPr>
          <p:sp>
            <p:nvSpPr>
              <p:cNvPr id="1713" name="Google Shape;1713;p36"/>
              <p:cNvSpPr/>
              <p:nvPr/>
            </p:nvSpPr>
            <p:spPr>
              <a:xfrm>
                <a:off x="85057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85057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5" name="Google Shape;1715;p36"/>
            <p:cNvSpPr/>
            <p:nvPr/>
          </p:nvSpPr>
          <p:spPr>
            <a:xfrm flipH="1">
              <a:off x="62094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6"/>
            <p:cNvSpPr/>
            <p:nvPr/>
          </p:nvSpPr>
          <p:spPr>
            <a:xfrm flipH="1">
              <a:off x="4990213" y="991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6"/>
            <p:cNvSpPr/>
            <p:nvPr/>
          </p:nvSpPr>
          <p:spPr>
            <a:xfrm flipH="1">
              <a:off x="3847213" y="251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6"/>
            <p:cNvSpPr/>
            <p:nvPr/>
          </p:nvSpPr>
          <p:spPr>
            <a:xfrm flipH="1">
              <a:off x="30852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9" name="Google Shape;1719;p36"/>
            <p:cNvGrpSpPr/>
            <p:nvPr/>
          </p:nvGrpSpPr>
          <p:grpSpPr>
            <a:xfrm rot="3599965" flipH="1">
              <a:off x="1640746" y="131504"/>
              <a:ext cx="94724" cy="124296"/>
              <a:chOff x="754200" y="3419250"/>
              <a:chExt cx="59900" cy="78600"/>
            </a:xfrm>
          </p:grpSpPr>
          <p:sp>
            <p:nvSpPr>
              <p:cNvPr id="1720" name="Google Shape;1720;p36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2" name="Google Shape;1722;p36"/>
            <p:cNvGrpSpPr/>
            <p:nvPr/>
          </p:nvGrpSpPr>
          <p:grpSpPr>
            <a:xfrm flipH="1">
              <a:off x="137000" y="99975"/>
              <a:ext cx="167400" cy="167400"/>
              <a:chOff x="3216925" y="225750"/>
              <a:chExt cx="167400" cy="167400"/>
            </a:xfrm>
          </p:grpSpPr>
          <p:cxnSp>
            <p:nvCxnSpPr>
              <p:cNvPr id="1723" name="Google Shape;1723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25" name="Google Shape;1725;p36"/>
            <p:cNvSpPr/>
            <p:nvPr/>
          </p:nvSpPr>
          <p:spPr>
            <a:xfrm flipH="1">
              <a:off x="11802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6"/>
            <p:cNvSpPr/>
            <p:nvPr/>
          </p:nvSpPr>
          <p:spPr>
            <a:xfrm flipH="1">
              <a:off x="189613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7" name="Google Shape;1727;p36"/>
            <p:cNvGrpSpPr/>
            <p:nvPr/>
          </p:nvGrpSpPr>
          <p:grpSpPr>
            <a:xfrm flipH="1">
              <a:off x="159558" y="1188340"/>
              <a:ext cx="94726" cy="124298"/>
              <a:chOff x="754200" y="3419250"/>
              <a:chExt cx="59900" cy="78600"/>
            </a:xfrm>
          </p:grpSpPr>
          <p:sp>
            <p:nvSpPr>
              <p:cNvPr id="1728" name="Google Shape;1728;p36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6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0" name="Google Shape;1730;p36"/>
            <p:cNvGrpSpPr/>
            <p:nvPr/>
          </p:nvGrpSpPr>
          <p:grpSpPr>
            <a:xfrm flipH="1">
              <a:off x="137000" y="2488038"/>
              <a:ext cx="167400" cy="167400"/>
              <a:chOff x="3216925" y="225750"/>
              <a:chExt cx="167400" cy="167400"/>
            </a:xfrm>
          </p:grpSpPr>
          <p:cxnSp>
            <p:nvCxnSpPr>
              <p:cNvPr id="1731" name="Google Shape;1731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33" name="Google Shape;1733;p36"/>
            <p:cNvSpPr/>
            <p:nvPr/>
          </p:nvSpPr>
          <p:spPr>
            <a:xfrm flipH="1">
              <a:off x="189613" y="3832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6"/>
            <p:cNvSpPr/>
            <p:nvPr/>
          </p:nvSpPr>
          <p:spPr>
            <a:xfrm flipH="1">
              <a:off x="875413" y="4899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5" name="Google Shape;1735;p36"/>
            <p:cNvGrpSpPr/>
            <p:nvPr/>
          </p:nvGrpSpPr>
          <p:grpSpPr>
            <a:xfrm flipH="1">
              <a:off x="1759758" y="4845940"/>
              <a:ext cx="94726" cy="124298"/>
              <a:chOff x="1043311" y="3419250"/>
              <a:chExt cx="59900" cy="78600"/>
            </a:xfrm>
          </p:grpSpPr>
          <p:sp>
            <p:nvSpPr>
              <p:cNvPr id="1736" name="Google Shape;1736;p36"/>
              <p:cNvSpPr/>
              <p:nvPr/>
            </p:nvSpPr>
            <p:spPr>
              <a:xfrm>
                <a:off x="1043311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6"/>
              <p:cNvSpPr/>
              <p:nvPr/>
            </p:nvSpPr>
            <p:spPr>
              <a:xfrm>
                <a:off x="1043311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8" name="Google Shape;1738;p36"/>
            <p:cNvSpPr/>
            <p:nvPr/>
          </p:nvSpPr>
          <p:spPr>
            <a:xfrm flipH="1">
              <a:off x="31614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6"/>
            <p:cNvSpPr/>
            <p:nvPr/>
          </p:nvSpPr>
          <p:spPr>
            <a:xfrm flipH="1">
              <a:off x="49140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6"/>
            <p:cNvSpPr/>
            <p:nvPr/>
          </p:nvSpPr>
          <p:spPr>
            <a:xfrm flipH="1">
              <a:off x="7123813" y="4899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 flipH="1">
              <a:off x="60570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2" name="Google Shape;1742;p36"/>
            <p:cNvGrpSpPr/>
            <p:nvPr/>
          </p:nvGrpSpPr>
          <p:grpSpPr>
            <a:xfrm flipH="1">
              <a:off x="8727313" y="4862425"/>
              <a:ext cx="167400" cy="167400"/>
              <a:chOff x="3216925" y="225750"/>
              <a:chExt cx="167400" cy="167400"/>
            </a:xfrm>
          </p:grpSpPr>
          <p:cxnSp>
            <p:nvCxnSpPr>
              <p:cNvPr id="1743" name="Google Shape;1743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4" name="Google Shape;1744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45" name="Google Shape;1745;p36"/>
            <p:cNvGrpSpPr/>
            <p:nvPr/>
          </p:nvGrpSpPr>
          <p:grpSpPr>
            <a:xfrm flipH="1">
              <a:off x="4455513" y="4852438"/>
              <a:ext cx="167400" cy="167400"/>
              <a:chOff x="3216925" y="225750"/>
              <a:chExt cx="167400" cy="167400"/>
            </a:xfrm>
          </p:grpSpPr>
          <p:cxnSp>
            <p:nvCxnSpPr>
              <p:cNvPr id="1746" name="Google Shape;1746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7" name="Google Shape;1747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48" name="Google Shape;1748;p36"/>
            <p:cNvGrpSpPr/>
            <p:nvPr/>
          </p:nvGrpSpPr>
          <p:grpSpPr>
            <a:xfrm flipH="1">
              <a:off x="137000" y="4852450"/>
              <a:ext cx="167400" cy="167400"/>
              <a:chOff x="3216925" y="225750"/>
              <a:chExt cx="167400" cy="167400"/>
            </a:xfrm>
          </p:grpSpPr>
          <p:cxnSp>
            <p:nvCxnSpPr>
              <p:cNvPr id="1749" name="Google Shape;1749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0" name="Google Shape;1750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51" name="Google Shape;1751;p36"/>
            <p:cNvSpPr/>
            <p:nvPr/>
          </p:nvSpPr>
          <p:spPr>
            <a:xfrm rot="10800000" flipH="1">
              <a:off x="992188" y="3832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36"/>
            <p:cNvGrpSpPr/>
            <p:nvPr/>
          </p:nvGrpSpPr>
          <p:grpSpPr>
            <a:xfrm rot="10800000" flipH="1">
              <a:off x="949116" y="3326797"/>
              <a:ext cx="94726" cy="124298"/>
              <a:chOff x="754200" y="3419250"/>
              <a:chExt cx="59900" cy="78600"/>
            </a:xfrm>
          </p:grpSpPr>
          <p:sp>
            <p:nvSpPr>
              <p:cNvPr id="1753" name="Google Shape;1753;p36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6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5" name="Google Shape;1755;p36"/>
            <p:cNvGrpSpPr/>
            <p:nvPr/>
          </p:nvGrpSpPr>
          <p:grpSpPr>
            <a:xfrm rot="10800000" flipH="1">
              <a:off x="899000" y="1450598"/>
              <a:ext cx="167400" cy="167400"/>
              <a:chOff x="3216925" y="225750"/>
              <a:chExt cx="167400" cy="167400"/>
            </a:xfrm>
          </p:grpSpPr>
          <p:cxnSp>
            <p:nvCxnSpPr>
              <p:cNvPr id="1756" name="Google Shape;1756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7" name="Google Shape;1757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58" name="Google Shape;1758;p36"/>
            <p:cNvSpPr/>
            <p:nvPr/>
          </p:nvSpPr>
          <p:spPr>
            <a:xfrm rot="10800000" flipH="1">
              <a:off x="992188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6"/>
            <p:cNvSpPr/>
            <p:nvPr/>
          </p:nvSpPr>
          <p:spPr>
            <a:xfrm flipH="1">
              <a:off x="8091613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0" name="Google Shape;1760;p36"/>
            <p:cNvGrpSpPr/>
            <p:nvPr/>
          </p:nvGrpSpPr>
          <p:grpSpPr>
            <a:xfrm flipH="1">
              <a:off x="8061558" y="1188340"/>
              <a:ext cx="94726" cy="124298"/>
              <a:chOff x="754200" y="3419250"/>
              <a:chExt cx="59900" cy="78600"/>
            </a:xfrm>
          </p:grpSpPr>
          <p:sp>
            <p:nvSpPr>
              <p:cNvPr id="1761" name="Google Shape;1761;p36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6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3" name="Google Shape;1763;p36"/>
            <p:cNvGrpSpPr/>
            <p:nvPr/>
          </p:nvGrpSpPr>
          <p:grpSpPr>
            <a:xfrm flipH="1">
              <a:off x="8039000" y="3021438"/>
              <a:ext cx="167400" cy="167400"/>
              <a:chOff x="3216925" y="225750"/>
              <a:chExt cx="167400" cy="167400"/>
            </a:xfrm>
          </p:grpSpPr>
          <p:cxnSp>
            <p:nvCxnSpPr>
              <p:cNvPr id="1764" name="Google Shape;1764;p36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36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66" name="Google Shape;1766;p36"/>
            <p:cNvSpPr/>
            <p:nvPr/>
          </p:nvSpPr>
          <p:spPr>
            <a:xfrm flipH="1">
              <a:off x="8091613" y="3832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6"/>
            <p:cNvSpPr/>
            <p:nvPr/>
          </p:nvSpPr>
          <p:spPr>
            <a:xfrm flipH="1">
              <a:off x="3161413" y="63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6"/>
            <p:cNvSpPr/>
            <p:nvPr/>
          </p:nvSpPr>
          <p:spPr>
            <a:xfrm flipH="1">
              <a:off x="2399413" y="556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6"/>
            <p:cNvSpPr/>
            <p:nvPr/>
          </p:nvSpPr>
          <p:spPr>
            <a:xfrm flipH="1">
              <a:off x="6514213" y="708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6"/>
            <p:cNvSpPr/>
            <p:nvPr/>
          </p:nvSpPr>
          <p:spPr>
            <a:xfrm flipH="1">
              <a:off x="5752213" y="63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6"/>
            <p:cNvSpPr/>
            <p:nvPr/>
          </p:nvSpPr>
          <p:spPr>
            <a:xfrm flipH="1">
              <a:off x="6514213" y="4518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6"/>
            <p:cNvSpPr/>
            <p:nvPr/>
          </p:nvSpPr>
          <p:spPr>
            <a:xfrm flipH="1">
              <a:off x="5447413" y="459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6"/>
            <p:cNvSpPr/>
            <p:nvPr/>
          </p:nvSpPr>
          <p:spPr>
            <a:xfrm flipH="1">
              <a:off x="3618613" y="444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6"/>
            <p:cNvSpPr/>
            <p:nvPr/>
          </p:nvSpPr>
          <p:spPr>
            <a:xfrm flipH="1">
              <a:off x="2551813" y="4518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dk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37"/>
          <p:cNvSpPr/>
          <p:nvPr/>
        </p:nvSpPr>
        <p:spPr>
          <a:xfrm rot="3600076">
            <a:off x="-696681" y="-631116"/>
            <a:ext cx="3345299" cy="3309879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1777" name="Google Shape;1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950" y="1498287"/>
            <a:ext cx="2143799" cy="2146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8" name="Google Shape;1778;p37"/>
          <p:cNvGrpSpPr/>
          <p:nvPr/>
        </p:nvGrpSpPr>
        <p:grpSpPr>
          <a:xfrm>
            <a:off x="137000" y="99118"/>
            <a:ext cx="8757713" cy="4930707"/>
            <a:chOff x="137000" y="99118"/>
            <a:chExt cx="8757713" cy="4930707"/>
          </a:xfrm>
        </p:grpSpPr>
        <p:grpSp>
          <p:nvGrpSpPr>
            <p:cNvPr id="1779" name="Google Shape;1779;p37"/>
            <p:cNvGrpSpPr/>
            <p:nvPr/>
          </p:nvGrpSpPr>
          <p:grpSpPr>
            <a:xfrm rot="-6300016" flipH="1">
              <a:off x="7914334" y="131504"/>
              <a:ext cx="94725" cy="124297"/>
              <a:chOff x="754200" y="3419250"/>
              <a:chExt cx="59900" cy="78600"/>
            </a:xfrm>
          </p:grpSpPr>
          <p:sp>
            <p:nvSpPr>
              <p:cNvPr id="1780" name="Google Shape;1780;p37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7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2" name="Google Shape;1782;p37"/>
            <p:cNvGrpSpPr/>
            <p:nvPr/>
          </p:nvGrpSpPr>
          <p:grpSpPr>
            <a:xfrm flipH="1">
              <a:off x="8727313" y="109950"/>
              <a:ext cx="167400" cy="167400"/>
              <a:chOff x="3216925" y="225750"/>
              <a:chExt cx="167400" cy="167400"/>
            </a:xfrm>
          </p:grpSpPr>
          <p:cxnSp>
            <p:nvCxnSpPr>
              <p:cNvPr id="1783" name="Google Shape;1783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85" name="Google Shape;1785;p37"/>
            <p:cNvGrpSpPr/>
            <p:nvPr/>
          </p:nvGrpSpPr>
          <p:grpSpPr>
            <a:xfrm flipH="1">
              <a:off x="4455513" y="99963"/>
              <a:ext cx="167400" cy="167400"/>
              <a:chOff x="3216925" y="225750"/>
              <a:chExt cx="167400" cy="167400"/>
            </a:xfrm>
          </p:grpSpPr>
          <p:cxnSp>
            <p:nvCxnSpPr>
              <p:cNvPr id="1786" name="Google Shape;1786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88" name="Google Shape;1788;p37"/>
            <p:cNvSpPr/>
            <p:nvPr/>
          </p:nvSpPr>
          <p:spPr>
            <a:xfrm flipH="1">
              <a:off x="8800213" y="444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9" name="Google Shape;1789;p37"/>
            <p:cNvGrpSpPr/>
            <p:nvPr/>
          </p:nvGrpSpPr>
          <p:grpSpPr>
            <a:xfrm flipH="1">
              <a:off x="8191458" y="4885065"/>
              <a:ext cx="94726" cy="124298"/>
              <a:chOff x="850570" y="3419250"/>
              <a:chExt cx="59900" cy="78600"/>
            </a:xfrm>
          </p:grpSpPr>
          <p:sp>
            <p:nvSpPr>
              <p:cNvPr id="1790" name="Google Shape;1790;p37"/>
              <p:cNvSpPr/>
              <p:nvPr/>
            </p:nvSpPr>
            <p:spPr>
              <a:xfrm>
                <a:off x="85057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85057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7"/>
            <p:cNvSpPr/>
            <p:nvPr/>
          </p:nvSpPr>
          <p:spPr>
            <a:xfrm flipH="1">
              <a:off x="62094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 flipH="1">
              <a:off x="4990213" y="991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 flipH="1">
              <a:off x="3847213" y="251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 flipH="1">
              <a:off x="30852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6" name="Google Shape;1796;p37"/>
            <p:cNvGrpSpPr/>
            <p:nvPr/>
          </p:nvGrpSpPr>
          <p:grpSpPr>
            <a:xfrm rot="3599965" flipH="1">
              <a:off x="1640746" y="131504"/>
              <a:ext cx="94724" cy="124296"/>
              <a:chOff x="754200" y="3419250"/>
              <a:chExt cx="59900" cy="78600"/>
            </a:xfrm>
          </p:grpSpPr>
          <p:sp>
            <p:nvSpPr>
              <p:cNvPr id="1797" name="Google Shape;1797;p37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9" name="Google Shape;1799;p37"/>
            <p:cNvGrpSpPr/>
            <p:nvPr/>
          </p:nvGrpSpPr>
          <p:grpSpPr>
            <a:xfrm flipH="1">
              <a:off x="137000" y="99975"/>
              <a:ext cx="167400" cy="167400"/>
              <a:chOff x="3216925" y="225750"/>
              <a:chExt cx="167400" cy="167400"/>
            </a:xfrm>
          </p:grpSpPr>
          <p:cxnSp>
            <p:nvCxnSpPr>
              <p:cNvPr id="1800" name="Google Shape;1800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02" name="Google Shape;1802;p37"/>
            <p:cNvSpPr/>
            <p:nvPr/>
          </p:nvSpPr>
          <p:spPr>
            <a:xfrm flipH="1">
              <a:off x="1180213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37"/>
            <p:cNvGrpSpPr/>
            <p:nvPr/>
          </p:nvGrpSpPr>
          <p:grpSpPr>
            <a:xfrm flipH="1">
              <a:off x="1759758" y="4845940"/>
              <a:ext cx="94726" cy="124298"/>
              <a:chOff x="1043311" y="3419250"/>
              <a:chExt cx="59900" cy="78600"/>
            </a:xfrm>
          </p:grpSpPr>
          <p:sp>
            <p:nvSpPr>
              <p:cNvPr id="1804" name="Google Shape;1804;p37"/>
              <p:cNvSpPr/>
              <p:nvPr/>
            </p:nvSpPr>
            <p:spPr>
              <a:xfrm>
                <a:off x="1043311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7"/>
              <p:cNvSpPr/>
              <p:nvPr/>
            </p:nvSpPr>
            <p:spPr>
              <a:xfrm>
                <a:off x="1043311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6" name="Google Shape;1806;p37"/>
            <p:cNvSpPr/>
            <p:nvPr/>
          </p:nvSpPr>
          <p:spPr>
            <a:xfrm flipH="1">
              <a:off x="31614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 flipH="1">
              <a:off x="49140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 flipH="1">
              <a:off x="6057013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9" name="Google Shape;1809;p37"/>
            <p:cNvGrpSpPr/>
            <p:nvPr/>
          </p:nvGrpSpPr>
          <p:grpSpPr>
            <a:xfrm flipH="1">
              <a:off x="8727313" y="4862425"/>
              <a:ext cx="167400" cy="167400"/>
              <a:chOff x="3216925" y="225750"/>
              <a:chExt cx="167400" cy="167400"/>
            </a:xfrm>
          </p:grpSpPr>
          <p:cxnSp>
            <p:nvCxnSpPr>
              <p:cNvPr id="1810" name="Google Shape;1810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12" name="Google Shape;1812;p37"/>
            <p:cNvGrpSpPr/>
            <p:nvPr/>
          </p:nvGrpSpPr>
          <p:grpSpPr>
            <a:xfrm flipH="1">
              <a:off x="4455513" y="4852438"/>
              <a:ext cx="167400" cy="167400"/>
              <a:chOff x="3216925" y="225750"/>
              <a:chExt cx="167400" cy="167400"/>
            </a:xfrm>
          </p:grpSpPr>
          <p:cxnSp>
            <p:nvCxnSpPr>
              <p:cNvPr id="1813" name="Google Shape;1813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15" name="Google Shape;1815;p37"/>
            <p:cNvGrpSpPr/>
            <p:nvPr/>
          </p:nvGrpSpPr>
          <p:grpSpPr>
            <a:xfrm flipH="1">
              <a:off x="137000" y="4852450"/>
              <a:ext cx="167400" cy="167400"/>
              <a:chOff x="3216925" y="225750"/>
              <a:chExt cx="167400" cy="167400"/>
            </a:xfrm>
          </p:grpSpPr>
          <p:cxnSp>
            <p:nvCxnSpPr>
              <p:cNvPr id="1816" name="Google Shape;1816;p37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37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18" name="Google Shape;1818;p37"/>
          <p:cNvSpPr/>
          <p:nvPr/>
        </p:nvSpPr>
        <p:spPr>
          <a:xfrm rot="3600076">
            <a:off x="6751344" y="2188884"/>
            <a:ext cx="3345299" cy="3309879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1819" name="Google Shape;181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25975" y="1498287"/>
            <a:ext cx="2143799" cy="2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dk1"/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oogle Shape;182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950" y="1498287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25975" y="1498287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38"/>
          <p:cNvSpPr/>
          <p:nvPr/>
        </p:nvSpPr>
        <p:spPr>
          <a:xfrm>
            <a:off x="439325" y="355925"/>
            <a:ext cx="8289300" cy="4403100"/>
          </a:xfrm>
          <a:prstGeom prst="roundRect">
            <a:avLst>
              <a:gd name="adj" fmla="val 66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4" name="Google Shape;1824;p38"/>
          <p:cNvGrpSpPr/>
          <p:nvPr/>
        </p:nvGrpSpPr>
        <p:grpSpPr>
          <a:xfrm flipH="1">
            <a:off x="137000" y="99118"/>
            <a:ext cx="8837213" cy="4930707"/>
            <a:chOff x="137000" y="99118"/>
            <a:chExt cx="8837213" cy="4930707"/>
          </a:xfrm>
        </p:grpSpPr>
        <p:grpSp>
          <p:nvGrpSpPr>
            <p:cNvPr id="1825" name="Google Shape;1825;p38"/>
            <p:cNvGrpSpPr/>
            <p:nvPr/>
          </p:nvGrpSpPr>
          <p:grpSpPr>
            <a:xfrm rot="6300016">
              <a:off x="1102154" y="131504"/>
              <a:ext cx="94725" cy="124297"/>
              <a:chOff x="754200" y="3419250"/>
              <a:chExt cx="59900" cy="78600"/>
            </a:xfrm>
          </p:grpSpPr>
          <p:sp>
            <p:nvSpPr>
              <p:cNvPr id="1826" name="Google Shape;1826;p38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8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8" name="Google Shape;1828;p38"/>
            <p:cNvGrpSpPr/>
            <p:nvPr/>
          </p:nvGrpSpPr>
          <p:grpSpPr>
            <a:xfrm>
              <a:off x="216500" y="109950"/>
              <a:ext cx="167400" cy="167400"/>
              <a:chOff x="3216925" y="225750"/>
              <a:chExt cx="167400" cy="167400"/>
            </a:xfrm>
          </p:grpSpPr>
          <p:cxnSp>
            <p:nvCxnSpPr>
              <p:cNvPr id="1829" name="Google Shape;1829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31" name="Google Shape;1831;p38"/>
            <p:cNvGrpSpPr/>
            <p:nvPr/>
          </p:nvGrpSpPr>
          <p:grpSpPr>
            <a:xfrm>
              <a:off x="4488300" y="99963"/>
              <a:ext cx="167400" cy="167400"/>
              <a:chOff x="3216925" y="225750"/>
              <a:chExt cx="167400" cy="167400"/>
            </a:xfrm>
          </p:grpSpPr>
          <p:cxnSp>
            <p:nvCxnSpPr>
              <p:cNvPr id="1832" name="Google Shape;1832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34" name="Google Shape;1834;p38"/>
            <p:cNvGrpSpPr/>
            <p:nvPr/>
          </p:nvGrpSpPr>
          <p:grpSpPr>
            <a:xfrm>
              <a:off x="138975" y="2475913"/>
              <a:ext cx="167400" cy="167400"/>
              <a:chOff x="3216925" y="225750"/>
              <a:chExt cx="167400" cy="167400"/>
            </a:xfrm>
          </p:grpSpPr>
          <p:cxnSp>
            <p:nvCxnSpPr>
              <p:cNvPr id="1835" name="Google Shape;1835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37" name="Google Shape;1837;p38"/>
            <p:cNvSpPr/>
            <p:nvPr/>
          </p:nvSpPr>
          <p:spPr>
            <a:xfrm>
              <a:off x="289400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289400" y="2232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137000" y="3299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289400" y="4442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1" name="Google Shape;1841;p38"/>
            <p:cNvGrpSpPr/>
            <p:nvPr/>
          </p:nvGrpSpPr>
          <p:grpSpPr>
            <a:xfrm>
              <a:off x="825029" y="4885065"/>
              <a:ext cx="94726" cy="124298"/>
              <a:chOff x="850570" y="3419250"/>
              <a:chExt cx="59900" cy="78600"/>
            </a:xfrm>
          </p:grpSpPr>
          <p:sp>
            <p:nvSpPr>
              <p:cNvPr id="1842" name="Google Shape;1842;p38"/>
              <p:cNvSpPr/>
              <p:nvPr/>
            </p:nvSpPr>
            <p:spPr>
              <a:xfrm>
                <a:off x="85057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8"/>
              <p:cNvSpPr/>
              <p:nvPr/>
            </p:nvSpPr>
            <p:spPr>
              <a:xfrm>
                <a:off x="85057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4" name="Google Shape;1844;p38"/>
            <p:cNvSpPr/>
            <p:nvPr/>
          </p:nvSpPr>
          <p:spPr>
            <a:xfrm>
              <a:off x="2880200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4099400" y="991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5242400" y="2515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004400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8" name="Google Shape;1848;p38"/>
            <p:cNvGrpSpPr/>
            <p:nvPr/>
          </p:nvGrpSpPr>
          <p:grpSpPr>
            <a:xfrm rot="-3599965">
              <a:off x="7375742" y="131504"/>
              <a:ext cx="94724" cy="124296"/>
              <a:chOff x="754200" y="3419250"/>
              <a:chExt cx="59900" cy="78600"/>
            </a:xfrm>
          </p:grpSpPr>
          <p:sp>
            <p:nvSpPr>
              <p:cNvPr id="1849" name="Google Shape;1849;p38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8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1" name="Google Shape;1851;p38"/>
            <p:cNvGrpSpPr/>
            <p:nvPr/>
          </p:nvGrpSpPr>
          <p:grpSpPr>
            <a:xfrm>
              <a:off x="8806813" y="99975"/>
              <a:ext cx="167400" cy="167400"/>
              <a:chOff x="3216925" y="225750"/>
              <a:chExt cx="167400" cy="167400"/>
            </a:xfrm>
          </p:grpSpPr>
          <p:cxnSp>
            <p:nvCxnSpPr>
              <p:cNvPr id="1852" name="Google Shape;1852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3" name="Google Shape;1853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54" name="Google Shape;1854;p38"/>
            <p:cNvSpPr/>
            <p:nvPr/>
          </p:nvSpPr>
          <p:spPr>
            <a:xfrm>
              <a:off x="7909400" y="1753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8900000" y="784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6" name="Google Shape;1856;p38"/>
            <p:cNvGrpSpPr/>
            <p:nvPr/>
          </p:nvGrpSpPr>
          <p:grpSpPr>
            <a:xfrm>
              <a:off x="8856929" y="1188340"/>
              <a:ext cx="94726" cy="124298"/>
              <a:chOff x="754200" y="3419250"/>
              <a:chExt cx="59900" cy="78600"/>
            </a:xfrm>
          </p:grpSpPr>
          <p:sp>
            <p:nvSpPr>
              <p:cNvPr id="1857" name="Google Shape;1857;p38"/>
              <p:cNvSpPr/>
              <p:nvPr/>
            </p:nvSpPr>
            <p:spPr>
              <a:xfrm>
                <a:off x="754200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8"/>
              <p:cNvSpPr/>
              <p:nvPr/>
            </p:nvSpPr>
            <p:spPr>
              <a:xfrm>
                <a:off x="754200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9" name="Google Shape;1859;p38"/>
            <p:cNvGrpSpPr/>
            <p:nvPr/>
          </p:nvGrpSpPr>
          <p:grpSpPr>
            <a:xfrm>
              <a:off x="8806813" y="2488038"/>
              <a:ext cx="167400" cy="167400"/>
              <a:chOff x="3216925" y="225750"/>
              <a:chExt cx="167400" cy="167400"/>
            </a:xfrm>
          </p:grpSpPr>
          <p:cxnSp>
            <p:nvCxnSpPr>
              <p:cNvPr id="1860" name="Google Shape;1860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1" name="Google Shape;1861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62" name="Google Shape;1862;p38"/>
            <p:cNvSpPr/>
            <p:nvPr/>
          </p:nvSpPr>
          <p:spPr>
            <a:xfrm>
              <a:off x="8900000" y="3832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8214200" y="4899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4" name="Google Shape;1864;p38"/>
            <p:cNvGrpSpPr/>
            <p:nvPr/>
          </p:nvGrpSpPr>
          <p:grpSpPr>
            <a:xfrm>
              <a:off x="7256729" y="4845940"/>
              <a:ext cx="94726" cy="124298"/>
              <a:chOff x="1043311" y="3419250"/>
              <a:chExt cx="59900" cy="78600"/>
            </a:xfrm>
          </p:grpSpPr>
          <p:sp>
            <p:nvSpPr>
              <p:cNvPr id="1865" name="Google Shape;1865;p38"/>
              <p:cNvSpPr/>
              <p:nvPr/>
            </p:nvSpPr>
            <p:spPr>
              <a:xfrm>
                <a:off x="1043311" y="3419250"/>
                <a:ext cx="5990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144" extrusionOk="0">
                    <a:moveTo>
                      <a:pt x="361" y="1733"/>
                    </a:moveTo>
                    <a:cubicBezTo>
                      <a:pt x="318" y="1807"/>
                      <a:pt x="216" y="1971"/>
                      <a:pt x="164" y="2107"/>
                    </a:cubicBezTo>
                    <a:cubicBezTo>
                      <a:pt x="1" y="2508"/>
                      <a:pt x="10" y="3092"/>
                      <a:pt x="566" y="3130"/>
                    </a:cubicBezTo>
                    <a:cubicBezTo>
                      <a:pt x="766" y="3143"/>
                      <a:pt x="1023" y="3012"/>
                      <a:pt x="1186" y="2859"/>
                    </a:cubicBezTo>
                    <a:cubicBezTo>
                      <a:pt x="1406" y="2643"/>
                      <a:pt x="1691" y="2223"/>
                      <a:pt x="1906" y="1835"/>
                    </a:cubicBezTo>
                    <a:cubicBezTo>
                      <a:pt x="2126" y="1439"/>
                      <a:pt x="2396" y="925"/>
                      <a:pt x="2387" y="631"/>
                    </a:cubicBezTo>
                    <a:cubicBezTo>
                      <a:pt x="2378" y="328"/>
                      <a:pt x="2139" y="1"/>
                      <a:pt x="1733" y="14"/>
                    </a:cubicBezTo>
                    <a:cubicBezTo>
                      <a:pt x="1369" y="29"/>
                      <a:pt x="1141" y="421"/>
                      <a:pt x="878" y="832"/>
                    </a:cubicBezTo>
                    <a:cubicBezTo>
                      <a:pt x="687" y="1130"/>
                      <a:pt x="533" y="1421"/>
                      <a:pt x="361" y="17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1043311" y="3450550"/>
                <a:ext cx="45675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79" extrusionOk="0">
                    <a:moveTo>
                      <a:pt x="626" y="1"/>
                    </a:moveTo>
                    <a:cubicBezTo>
                      <a:pt x="538" y="159"/>
                      <a:pt x="449" y="318"/>
                      <a:pt x="361" y="481"/>
                    </a:cubicBezTo>
                    <a:cubicBezTo>
                      <a:pt x="318" y="555"/>
                      <a:pt x="216" y="719"/>
                      <a:pt x="164" y="855"/>
                    </a:cubicBezTo>
                    <a:cubicBezTo>
                      <a:pt x="1" y="1256"/>
                      <a:pt x="10" y="1840"/>
                      <a:pt x="566" y="1878"/>
                    </a:cubicBezTo>
                    <a:cubicBezTo>
                      <a:pt x="575" y="1878"/>
                      <a:pt x="585" y="1879"/>
                      <a:pt x="595" y="1879"/>
                    </a:cubicBezTo>
                    <a:cubicBezTo>
                      <a:pt x="790" y="1879"/>
                      <a:pt x="1031" y="1753"/>
                      <a:pt x="1186" y="1607"/>
                    </a:cubicBezTo>
                    <a:cubicBezTo>
                      <a:pt x="1383" y="1415"/>
                      <a:pt x="1626" y="1065"/>
                      <a:pt x="1826" y="719"/>
                    </a:cubicBezTo>
                    <a:lnTo>
                      <a:pt x="1826" y="719"/>
                    </a:lnTo>
                    <a:cubicBezTo>
                      <a:pt x="1732" y="740"/>
                      <a:pt x="1645" y="749"/>
                      <a:pt x="1563" y="749"/>
                    </a:cubicBezTo>
                    <a:cubicBezTo>
                      <a:pt x="1038" y="749"/>
                      <a:pt x="764" y="352"/>
                      <a:pt x="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7" name="Google Shape;1867;p38"/>
            <p:cNvSpPr/>
            <p:nvPr/>
          </p:nvSpPr>
          <p:spPr>
            <a:xfrm>
              <a:off x="5928200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4175600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1965800" y="48997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3032600" y="4975918"/>
              <a:ext cx="21600" cy="216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1" name="Google Shape;1871;p38"/>
            <p:cNvGrpSpPr/>
            <p:nvPr/>
          </p:nvGrpSpPr>
          <p:grpSpPr>
            <a:xfrm>
              <a:off x="216500" y="4862425"/>
              <a:ext cx="167400" cy="167400"/>
              <a:chOff x="3216925" y="225750"/>
              <a:chExt cx="167400" cy="167400"/>
            </a:xfrm>
          </p:grpSpPr>
          <p:cxnSp>
            <p:nvCxnSpPr>
              <p:cNvPr id="1872" name="Google Shape;1872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3" name="Google Shape;1873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74" name="Google Shape;1874;p38"/>
            <p:cNvGrpSpPr/>
            <p:nvPr/>
          </p:nvGrpSpPr>
          <p:grpSpPr>
            <a:xfrm>
              <a:off x="4488300" y="4852438"/>
              <a:ext cx="167400" cy="167400"/>
              <a:chOff x="3216925" y="225750"/>
              <a:chExt cx="167400" cy="167400"/>
            </a:xfrm>
          </p:grpSpPr>
          <p:cxnSp>
            <p:nvCxnSpPr>
              <p:cNvPr id="1875" name="Google Shape;1875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6" name="Google Shape;1876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77" name="Google Shape;1877;p38"/>
            <p:cNvGrpSpPr/>
            <p:nvPr/>
          </p:nvGrpSpPr>
          <p:grpSpPr>
            <a:xfrm>
              <a:off x="8806813" y="4852450"/>
              <a:ext cx="167400" cy="167400"/>
              <a:chOff x="3216925" y="225750"/>
              <a:chExt cx="167400" cy="167400"/>
            </a:xfrm>
          </p:grpSpPr>
          <p:cxnSp>
            <p:nvCxnSpPr>
              <p:cNvPr id="1878" name="Google Shape;1878;p38"/>
              <p:cNvCxnSpPr/>
              <p:nvPr/>
            </p:nvCxnSpPr>
            <p:spPr>
              <a:xfrm>
                <a:off x="3300613" y="225750"/>
                <a:ext cx="0" cy="167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9" name="Google Shape;1879;p38"/>
              <p:cNvCxnSpPr/>
              <p:nvPr/>
            </p:nvCxnSpPr>
            <p:spPr>
              <a:xfrm rot="10800000">
                <a:off x="3216925" y="309377"/>
                <a:ext cx="16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80" name="Google Shape;1880;p38"/>
          <p:cNvSpPr/>
          <p:nvPr/>
        </p:nvSpPr>
        <p:spPr>
          <a:xfrm rot="3600076">
            <a:off x="6751344" y="-391116"/>
            <a:ext cx="3345299" cy="3309879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1881" name="Google Shape;1881;p38"/>
          <p:cNvSpPr/>
          <p:nvPr/>
        </p:nvSpPr>
        <p:spPr>
          <a:xfrm rot="3600076">
            <a:off x="-1320681" y="1948884"/>
            <a:ext cx="3345299" cy="3309879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1882" name="Google Shape;188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725" y="2459687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2425" y="508337"/>
            <a:ext cx="2143799" cy="2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65" r:id="rId4"/>
    <p:sldLayoutId id="2147483682" r:id="rId5"/>
    <p:sldLayoutId id="2147483683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436" y="1440873"/>
            <a:ext cx="1170456" cy="922366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42"/>
          <p:cNvSpPr txBox="1">
            <a:spLocks noGrp="1"/>
          </p:cNvSpPr>
          <p:nvPr>
            <p:ph type="ctrTitle"/>
          </p:nvPr>
        </p:nvSpPr>
        <p:spPr>
          <a:xfrm>
            <a:off x="600363" y="782130"/>
            <a:ext cx="7819633" cy="1422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Лекція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4. Авангард: 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кубізм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футуризм. кубофутуризм. 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dirty="0" smtClean="0">
                <a:latin typeface="Arial Black" pitchFamily="34" charset="0"/>
              </a:rPr>
              <a:t>Авангардні напрямки мистецтва</a:t>
            </a:r>
            <a:endParaRPr lang="uk-UA" sz="3200" dirty="0">
              <a:solidFill>
                <a:schemeClr val="lt1"/>
              </a:solidFill>
              <a:latin typeface="Arial Black" pitchFamily="34" charset="0"/>
            </a:endParaRPr>
          </a:p>
        </p:txBody>
      </p:sp>
      <p:sp>
        <p:nvSpPr>
          <p:cNvPr id="1945" name="Google Shape;1945;p42"/>
          <p:cNvSpPr txBox="1">
            <a:spLocks noGrp="1"/>
          </p:cNvSpPr>
          <p:nvPr>
            <p:ph type="subTitle" idx="1"/>
          </p:nvPr>
        </p:nvSpPr>
        <p:spPr>
          <a:xfrm>
            <a:off x="1430619" y="4374115"/>
            <a:ext cx="6134103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ru-RU" sz="2000" dirty="0" smtClean="0"/>
              <a:t>	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2000" dirty="0" smtClean="0">
              <a:latin typeface="Open Sans "/>
              <a:ea typeface="Open Sans ExtraBold" charset="0"/>
              <a:cs typeface="Open Sans ExtraBold" charset="0"/>
            </a:endParaRPr>
          </a:p>
        </p:txBody>
      </p:sp>
      <p:pic>
        <p:nvPicPr>
          <p:cNvPr id="6" name="Рисунок 5" descr="muse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473" y="3861066"/>
            <a:ext cx="940677" cy="940677"/>
          </a:xfrm>
          <a:prstGeom prst="rect">
            <a:avLst/>
          </a:prstGeom>
        </p:spPr>
      </p:pic>
      <p:pic>
        <p:nvPicPr>
          <p:cNvPr id="7" name="Рисунок 6" descr="muse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" y="374338"/>
            <a:ext cx="940677" cy="940677"/>
          </a:xfrm>
          <a:prstGeom prst="rect">
            <a:avLst/>
          </a:prstGeom>
        </p:spPr>
      </p:pic>
      <p:pic>
        <p:nvPicPr>
          <p:cNvPr id="8" name="Рисунок 7" descr="muse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163" y="328157"/>
            <a:ext cx="940677" cy="940677"/>
          </a:xfrm>
          <a:prstGeom prst="rect">
            <a:avLst/>
          </a:prstGeom>
        </p:spPr>
      </p:pic>
      <p:pic>
        <p:nvPicPr>
          <p:cNvPr id="10" name="Рисунок 9" descr="muse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417" y="420521"/>
            <a:ext cx="940677" cy="940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2093" name="Google Shape;2093;p47"/>
          <p:cNvSpPr txBox="1">
            <a:spLocks noGrp="1"/>
          </p:cNvSpPr>
          <p:nvPr>
            <p:ph type="title"/>
          </p:nvPr>
        </p:nvSpPr>
        <p:spPr>
          <a:xfrm>
            <a:off x="1650516" y="563144"/>
            <a:ext cx="3217319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ІМПРЕСІОНІЗМ</a:t>
            </a:r>
            <a:r>
              <a:rPr lang="ru-RU" b="1" dirty="0" smtClean="0"/>
              <a:t/>
            </a:r>
            <a:br>
              <a:rPr lang="ru-RU" b="1" dirty="0" smtClean="0"/>
            </a:br>
            <a:endParaRPr dirty="0"/>
          </a:p>
        </p:txBody>
      </p:sp>
      <p:sp>
        <p:nvSpPr>
          <p:cNvPr id="2094" name="Google Shape;2094;p47"/>
          <p:cNvSpPr txBox="1">
            <a:spLocks noGrp="1"/>
          </p:cNvSpPr>
          <p:nvPr>
            <p:ph type="body" idx="1"/>
          </p:nvPr>
        </p:nvSpPr>
        <p:spPr>
          <a:xfrm>
            <a:off x="183949" y="1686713"/>
            <a:ext cx="4642433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None/>
            </a:pP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Імпресіонізм 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 художній напрям, заснований на принципі безпосередньої фіксації вражень, спостережень, співпереживань.</a:t>
            </a:r>
          </a:p>
          <a:p>
            <a:pPr algn="just">
              <a:buNone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Сформувався у Франції в другій половині XIX ст., насамперед у малярстві. Визначення походить від назви картини Клода Моне «Враження. Схід сонця» («</a:t>
            </a:r>
            <a:r>
              <a:rPr lang="uk-UA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Impression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uk-UA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Soleil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levant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», 1873).</a:t>
            </a:r>
          </a:p>
          <a:p>
            <a:pPr algn="just">
              <a:buNone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Художники прагнули передати у своїх творах </a:t>
            </a:r>
            <a:r>
              <a:rPr lang="uk-U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безпосереднє враження від середовища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що їх оточувало, і передовсім від сучасного міста з його рухливим, імпульсивним, різноманітним життям; від пейзажу з його швидкоплинністю, мінливістю, барвистістю.</a:t>
            </a:r>
          </a:p>
          <a:p>
            <a:pPr algn="just" eaLnBrk="1" hangingPunct="1">
              <a:buNone/>
              <a:defRPr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598" y="2160451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300px-Claude_Monet,_Impression,_soleil_levant,_1872.jpg"/>
          <p:cNvPicPr>
            <a:picLocks noChangeAspect="1"/>
          </p:cNvPicPr>
          <p:nvPr/>
        </p:nvPicPr>
        <p:blipFill>
          <a:blip r:embed="rId4"/>
          <a:srcRect r="11295"/>
          <a:stretch>
            <a:fillRect/>
          </a:stretch>
        </p:blipFill>
        <p:spPr>
          <a:xfrm>
            <a:off x="5389708" y="1180780"/>
            <a:ext cx="2801811" cy="2611290"/>
          </a:xfrm>
          <a:prstGeom prst="ellipse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51929" y="582707"/>
            <a:ext cx="2294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ПОВТОРИМО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93" y="216290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21169" y="117808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Не пройшли повз імпресіонізм і українські художники, що жваво сприйняли його відкриття, як залучення до європейських тенденцій, до оновлення і збагачення художньої мови. До таких митців належать Іван Труш та Архип Куїнджі.</a:t>
            </a:r>
            <a:endParaRPr lang="uk-UA" sz="2000" dirty="0">
              <a:solidFill>
                <a:schemeClr val="bg2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16386" name="Picture 2" descr="https://uahistory.co/pidruchniki/nazarenko-art-9-class-2017/nazarenko-art-9-class-2017.files/image052.jpg"/>
          <p:cNvPicPr>
            <a:picLocks noChangeAspect="1" noChangeArrowheads="1"/>
          </p:cNvPicPr>
          <p:nvPr/>
        </p:nvPicPr>
        <p:blipFill>
          <a:blip r:embed="rId4"/>
          <a:srcRect b="16843"/>
          <a:stretch>
            <a:fillRect/>
          </a:stretch>
        </p:blipFill>
        <p:spPr bwMode="auto">
          <a:xfrm>
            <a:off x="7330098" y="3108959"/>
            <a:ext cx="1600200" cy="1638887"/>
          </a:xfrm>
          <a:prstGeom prst="ellipse">
            <a:avLst/>
          </a:prstGeom>
          <a:noFill/>
        </p:spPr>
      </p:pic>
      <p:pic>
        <p:nvPicPr>
          <p:cNvPr id="16388" name="Picture 4" descr="https://uahistory.co/pidruchniki/nazarenko-art-9-class-2017/nazarenko-art-9-class-2017.files/image053.jpg"/>
          <p:cNvPicPr>
            <a:picLocks noChangeAspect="1" noChangeArrowheads="1"/>
          </p:cNvPicPr>
          <p:nvPr/>
        </p:nvPicPr>
        <p:blipFill>
          <a:blip r:embed="rId5"/>
          <a:srcRect r="34932"/>
          <a:stretch>
            <a:fillRect/>
          </a:stretch>
        </p:blipFill>
        <p:spPr bwMode="auto">
          <a:xfrm>
            <a:off x="6987040" y="647114"/>
            <a:ext cx="1795262" cy="1745835"/>
          </a:xfrm>
          <a:prstGeom prst="ellipse">
            <a:avLst/>
          </a:prstGeom>
          <a:noFill/>
        </p:spPr>
      </p:pic>
      <p:pic>
        <p:nvPicPr>
          <p:cNvPr id="16390" name="Picture 6" descr="https://uahistory.co/pidruchniki/nazarenko-art-9-class-2017/nazarenko-art-9-class-2017.files/image0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553" y="3004654"/>
            <a:ext cx="1962443" cy="1888339"/>
          </a:xfrm>
          <a:prstGeom prst="ellipse">
            <a:avLst/>
          </a:prstGeom>
          <a:noFill/>
        </p:spPr>
      </p:pic>
      <p:pic>
        <p:nvPicPr>
          <p:cNvPr id="16392" name="Picture 8" descr="https://uahistory.co/pidruchniki/nazarenko-art-9-class-2017/nazarenko-art-9-class-2017.files/image047.jpg"/>
          <p:cNvPicPr>
            <a:picLocks noChangeAspect="1" noChangeArrowheads="1"/>
          </p:cNvPicPr>
          <p:nvPr/>
        </p:nvPicPr>
        <p:blipFill>
          <a:blip r:embed="rId7"/>
          <a:srcRect b="33726"/>
          <a:stretch>
            <a:fillRect/>
          </a:stretch>
        </p:blipFill>
        <p:spPr bwMode="auto">
          <a:xfrm>
            <a:off x="437688" y="534574"/>
            <a:ext cx="1841378" cy="191320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93" y="216290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39814" y="1691554"/>
            <a:ext cx="55637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Поетика імпресіонізму відбилася у творчості М. Коцюбинського, B. Стефаника, М. Черемшини, частково</a:t>
            </a:r>
            <a:br>
              <a:rPr lang="uk-UA" sz="2000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</a:br>
            <a:r>
              <a:rPr lang="uk-UA" sz="2000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О. Кобилянської, а також Г. Михайличенка, М. Хвильового, Є. Плужника та ін.</a:t>
            </a:r>
            <a:endParaRPr lang="uk-UA" sz="2000" dirty="0">
              <a:solidFill>
                <a:schemeClr val="bg2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2050" name="AutoShape 2" descr="Картинки по запросу коцюбинсь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cheremshina.jpg"/>
          <p:cNvPicPr>
            <a:picLocks noChangeAspect="1"/>
          </p:cNvPicPr>
          <p:nvPr/>
        </p:nvPicPr>
        <p:blipFill>
          <a:blip r:embed="rId4"/>
          <a:srcRect b="17402"/>
          <a:stretch>
            <a:fillRect/>
          </a:stretch>
        </p:blipFill>
        <p:spPr>
          <a:xfrm>
            <a:off x="224404" y="2623624"/>
            <a:ext cx="2307779" cy="2257865"/>
          </a:xfrm>
          <a:prstGeom prst="ellipse">
            <a:avLst/>
          </a:prstGeom>
        </p:spPr>
      </p:pic>
      <p:pic>
        <p:nvPicPr>
          <p:cNvPr id="8" name="Рисунок 7" descr="Кобилянська_Ольга2.jpg"/>
          <p:cNvPicPr>
            <a:picLocks noChangeAspect="1"/>
          </p:cNvPicPr>
          <p:nvPr/>
        </p:nvPicPr>
        <p:blipFill>
          <a:blip r:embed="rId5"/>
          <a:srcRect t="1778" b="16855"/>
          <a:stretch>
            <a:fillRect/>
          </a:stretch>
        </p:blipFill>
        <p:spPr>
          <a:xfrm>
            <a:off x="630322" y="315006"/>
            <a:ext cx="1965167" cy="2027264"/>
          </a:xfrm>
          <a:prstGeom prst="ellipse">
            <a:avLst/>
          </a:prstGeom>
        </p:spPr>
      </p:pic>
      <p:pic>
        <p:nvPicPr>
          <p:cNvPr id="9" name="Рисунок 8" descr="119743504_3352409154984540_4874275105552087422_n.jpg"/>
          <p:cNvPicPr>
            <a:picLocks noChangeAspect="1"/>
          </p:cNvPicPr>
          <p:nvPr/>
        </p:nvPicPr>
        <p:blipFill>
          <a:blip r:embed="rId6"/>
          <a:srcRect l="15662"/>
          <a:stretch>
            <a:fillRect/>
          </a:stretch>
        </p:blipFill>
        <p:spPr>
          <a:xfrm>
            <a:off x="6731392" y="2989383"/>
            <a:ext cx="2665840" cy="247181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93" y="216290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42"/>
          <p:cNvSpPr txBox="1">
            <a:spLocks noGrp="1"/>
          </p:cNvSpPr>
          <p:nvPr>
            <p:ph type="ctrTitle"/>
          </p:nvPr>
        </p:nvSpPr>
        <p:spPr>
          <a:xfrm>
            <a:off x="2390919" y="1551448"/>
            <a:ext cx="4359000" cy="20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dirty="0" smtClean="0">
                <a:latin typeface="Arial Black" pitchFamily="34" charset="0"/>
              </a:rPr>
              <a:t>ДЯКУЮ </a:t>
            </a:r>
            <a:r>
              <a:rPr lang="uk-UA" sz="5400" dirty="0" smtClean="0">
                <a:latin typeface="Arial Black" pitchFamily="34" charset="0"/>
              </a:rPr>
              <a:t/>
            </a:r>
            <a:br>
              <a:rPr lang="uk-UA" sz="5400" dirty="0" smtClean="0">
                <a:latin typeface="Arial Black" pitchFamily="34" charset="0"/>
              </a:rPr>
            </a:br>
            <a:r>
              <a:rPr lang="uk-UA" sz="5400" dirty="0" smtClean="0">
                <a:latin typeface="Arial Black" pitchFamily="34" charset="0"/>
              </a:rPr>
              <a:t>ЗА </a:t>
            </a:r>
            <a:r>
              <a:rPr lang="uk-UA" sz="5400" dirty="0" smtClean="0">
                <a:latin typeface="Arial Black" pitchFamily="34" charset="0"/>
              </a:rPr>
              <a:t>УВАГУ!</a:t>
            </a:r>
            <a:endParaRPr sz="5400" dirty="0">
              <a:solidFill>
                <a:schemeClr val="l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2094" name="Google Shape;2094;p47"/>
          <p:cNvSpPr txBox="1">
            <a:spLocks noGrp="1"/>
          </p:cNvSpPr>
          <p:nvPr>
            <p:ph type="body" idx="1"/>
          </p:nvPr>
        </p:nvSpPr>
        <p:spPr>
          <a:xfrm>
            <a:off x="634484" y="1821098"/>
            <a:ext cx="4393606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  <a:defRPr/>
            </a:pPr>
            <a:r>
              <a:rPr lang="uk-UA" altLang="ru-RU" b="1" u="sng" dirty="0" smtClean="0">
                <a:solidFill>
                  <a:schemeClr val="tx1"/>
                </a:solidFill>
              </a:rPr>
              <a:t>1 етап</a:t>
            </a:r>
            <a:r>
              <a:rPr lang="uk-UA" altLang="ru-RU" dirty="0" smtClean="0">
                <a:solidFill>
                  <a:schemeClr val="tx1"/>
                </a:solidFill>
              </a:rPr>
              <a:t> – перші десятиліття – хвиля соціальних змін та інтенсивних модерністських експериментів у галузі мистецтва.</a:t>
            </a:r>
          </a:p>
          <a:p>
            <a:pPr>
              <a:buNone/>
              <a:defRPr/>
            </a:pPr>
            <a:endParaRPr lang="uk-UA" altLang="ru-RU" sz="400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uk-UA" altLang="ru-RU" b="1" u="sng" dirty="0" smtClean="0">
                <a:solidFill>
                  <a:schemeClr val="tx1"/>
                </a:solidFill>
              </a:rPr>
              <a:t>2 етап</a:t>
            </a:r>
            <a:r>
              <a:rPr lang="uk-UA" altLang="ru-RU" dirty="0" smtClean="0">
                <a:solidFill>
                  <a:schemeClr val="tx1"/>
                </a:solidFill>
              </a:rPr>
              <a:t> – десятиліття репресій, голодомору, лихоліть Другої світової війни, повоєнна розруха.</a:t>
            </a:r>
          </a:p>
          <a:p>
            <a:pPr>
              <a:buNone/>
              <a:defRPr/>
            </a:pPr>
            <a:endParaRPr lang="uk-UA" altLang="ru-RU" sz="400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uk-UA" altLang="ru-RU" b="1" u="sng" dirty="0" smtClean="0">
                <a:solidFill>
                  <a:schemeClr val="tx1"/>
                </a:solidFill>
              </a:rPr>
              <a:t>3 етап</a:t>
            </a:r>
            <a:r>
              <a:rPr lang="uk-UA" altLang="ru-RU" dirty="0" smtClean="0">
                <a:solidFill>
                  <a:schemeClr val="tx1"/>
                </a:solidFill>
              </a:rPr>
              <a:t> – піднесення мистецького життя – періоди відлиги </a:t>
            </a:r>
          </a:p>
          <a:p>
            <a:pPr>
              <a:buNone/>
              <a:defRPr/>
            </a:pPr>
            <a:r>
              <a:rPr lang="uk-UA" altLang="ru-RU" dirty="0" smtClean="0">
                <a:solidFill>
                  <a:schemeClr val="tx1"/>
                </a:solidFill>
              </a:rPr>
              <a:t>    та застою – доба соцреалізму.</a:t>
            </a:r>
          </a:p>
          <a:p>
            <a:pPr>
              <a:buNone/>
              <a:defRPr/>
            </a:pPr>
            <a:endParaRPr lang="uk-UA" altLang="ru-RU" sz="400" dirty="0" smtClean="0">
              <a:solidFill>
                <a:schemeClr val="tx1"/>
              </a:solidFill>
            </a:endParaRPr>
          </a:p>
          <a:p>
            <a:pPr>
              <a:buNone/>
              <a:defRPr/>
            </a:pPr>
            <a:r>
              <a:rPr lang="uk-UA" altLang="ru-RU" b="1" u="sng" dirty="0" smtClean="0">
                <a:solidFill>
                  <a:schemeClr val="tx1"/>
                </a:solidFill>
              </a:rPr>
              <a:t>4 етап</a:t>
            </a:r>
            <a:r>
              <a:rPr lang="uk-UA" altLang="ru-RU" dirty="0" smtClean="0">
                <a:solidFill>
                  <a:schemeClr val="tx1"/>
                </a:solidFill>
              </a:rPr>
              <a:t> – національно-культурне  відродження  в </a:t>
            </a:r>
            <a:r>
              <a:rPr lang="uk-UA" altLang="ru-RU" dirty="0" err="1" smtClean="0">
                <a:solidFill>
                  <a:schemeClr val="tx1"/>
                </a:solidFill>
              </a:rPr>
              <a:t>незалеж-ній</a:t>
            </a:r>
            <a:r>
              <a:rPr lang="uk-UA" altLang="ru-RU" dirty="0" smtClean="0">
                <a:solidFill>
                  <a:schemeClr val="tx1"/>
                </a:solidFill>
              </a:rPr>
              <a:t> державі, виникнення перших ознак </a:t>
            </a:r>
            <a:r>
              <a:rPr lang="uk-UA" altLang="ru-RU" dirty="0" err="1" smtClean="0">
                <a:solidFill>
                  <a:schemeClr val="tx1"/>
                </a:solidFill>
              </a:rPr>
              <a:t>кіберкультури</a:t>
            </a:r>
            <a:r>
              <a:rPr lang="uk-UA" altLang="ru-RU" dirty="0" smtClean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775" y="3021062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84078" y="426339"/>
            <a:ext cx="702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ХХ століття – складна і суперечлива доба в історії України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037" y="1252574"/>
            <a:ext cx="2763193" cy="262258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2093" name="Google Shape;2093;p47"/>
          <p:cNvSpPr txBox="1">
            <a:spLocks noGrp="1"/>
          </p:cNvSpPr>
          <p:nvPr>
            <p:ph type="title"/>
          </p:nvPr>
        </p:nvSpPr>
        <p:spPr>
          <a:xfrm>
            <a:off x="980253" y="1123809"/>
            <a:ext cx="5115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 smtClean="0"/>
              <a:t>АВАНГАРДИЗМ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dirty="0"/>
          </a:p>
        </p:txBody>
      </p:sp>
      <p:sp>
        <p:nvSpPr>
          <p:cNvPr id="2094" name="Google Shape;2094;p47"/>
          <p:cNvSpPr txBox="1">
            <a:spLocks noGrp="1"/>
          </p:cNvSpPr>
          <p:nvPr>
            <p:ph type="body" idx="1"/>
          </p:nvPr>
        </p:nvSpPr>
        <p:spPr>
          <a:xfrm>
            <a:off x="342078" y="1597336"/>
            <a:ext cx="4099294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hangingPunct="1">
              <a:buNone/>
              <a:defRPr/>
            </a:pPr>
            <a:r>
              <a:rPr lang="uk-UA" dirty="0" smtClean="0"/>
              <a:t>           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Новаторський напрям у художній культурі ХХ ст., для якого характерні прагнення оновлення художньої практики, пошук нових, незвичних засобів  вираження форми і змісту творів. </a:t>
            </a:r>
          </a:p>
          <a:p>
            <a:pPr algn="just" eaLnBrk="1" hangingPunct="1">
              <a:buNone/>
              <a:defRPr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Особливістю авангарду є прагнення до розриву з художньою традицією минулого, її образами, виражальними засобами, активний, протест, який потребує переоцінки духовних цінностей та нового сприйняття і бачення світу.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775" y="3021062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rcRect r="31979"/>
          <a:stretch>
            <a:fillRect/>
          </a:stretch>
        </p:blipFill>
        <p:spPr bwMode="auto">
          <a:xfrm>
            <a:off x="5630780" y="1280099"/>
            <a:ext cx="2773306" cy="26250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44"/>
          <p:cNvSpPr txBox="1">
            <a:spLocks noGrp="1"/>
          </p:cNvSpPr>
          <p:nvPr>
            <p:ph type="title"/>
          </p:nvPr>
        </p:nvSpPr>
        <p:spPr>
          <a:xfrm>
            <a:off x="1233471" y="203982"/>
            <a:ext cx="6714776" cy="346768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chemeClr val="bg2"/>
                </a:solidFill>
              </a:rPr>
              <a:t>Основні течії авангарду:</a:t>
            </a:r>
            <a:r>
              <a:rPr lang="uk-UA" sz="2800" b="1" u="sng" dirty="0" smtClean="0">
                <a:solidFill>
                  <a:schemeClr val="bg2"/>
                </a:solidFill>
              </a:rPr>
              <a:t/>
            </a:r>
            <a:br>
              <a:rPr lang="uk-UA" sz="2800" b="1" u="sng" dirty="0" smtClean="0">
                <a:solidFill>
                  <a:schemeClr val="bg2"/>
                </a:solidFill>
              </a:rPr>
            </a:br>
            <a:r>
              <a:rPr lang="uk-UA" sz="2800" b="1" i="1" dirty="0" smtClean="0">
                <a:solidFill>
                  <a:schemeClr val="bg2"/>
                </a:solidFill>
              </a:rPr>
              <a:t>кубізм,  кубофутуризм, експресіонізм,  абстракціонізм, футуризм,  конструктивізм,  дадаїзм, сюрреалізм.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sz="2000" dirty="0">
              <a:solidFill>
                <a:schemeClr val="tx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5" name="Рисунок 4" descr="1913_Korovin_Anlegestelle_auf_der_Krim_anagoria.jpg"/>
          <p:cNvPicPr>
            <a:picLocks noChangeAspect="1"/>
          </p:cNvPicPr>
          <p:nvPr/>
        </p:nvPicPr>
        <p:blipFill>
          <a:blip r:embed="rId3"/>
          <a:srcRect r="14518"/>
          <a:stretch>
            <a:fillRect/>
          </a:stretch>
        </p:blipFill>
        <p:spPr>
          <a:xfrm>
            <a:off x="420900" y="2729133"/>
            <a:ext cx="2055013" cy="2041572"/>
          </a:xfrm>
          <a:prstGeom prst="ellipse">
            <a:avLst/>
          </a:prstGeom>
        </p:spPr>
      </p:pic>
      <p:pic>
        <p:nvPicPr>
          <p:cNvPr id="6" name="Рисунок 5" descr="220px-1916_Kirchner_Bahnhof_Königstein_anagor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225082"/>
            <a:ext cx="1443373" cy="1394167"/>
          </a:xfrm>
          <a:prstGeom prst="ellipse">
            <a:avLst/>
          </a:prstGeom>
        </p:spPr>
      </p:pic>
      <p:pic>
        <p:nvPicPr>
          <p:cNvPr id="7" name="Рисунок 6" descr="1638831361_1-flomaster-club-p-stil-risovaniya-kubizm-krasivie-risunki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232" y="2961248"/>
            <a:ext cx="3180008" cy="3012245"/>
          </a:xfrm>
          <a:prstGeom prst="ellipse">
            <a:avLst/>
          </a:prstGeom>
        </p:spPr>
      </p:pic>
      <p:pic>
        <p:nvPicPr>
          <p:cNvPr id="8" name="Рисунок 7" descr="Апрель Статья 22 (2) Мунк. Крик.jpg"/>
          <p:cNvPicPr>
            <a:picLocks noChangeAspect="1"/>
          </p:cNvPicPr>
          <p:nvPr/>
        </p:nvPicPr>
        <p:blipFill>
          <a:blip r:embed="rId6"/>
          <a:srcRect t="13496" b="6622"/>
          <a:stretch>
            <a:fillRect/>
          </a:stretch>
        </p:blipFill>
        <p:spPr>
          <a:xfrm>
            <a:off x="7492181" y="0"/>
            <a:ext cx="1651819" cy="1624818"/>
          </a:xfrm>
          <a:prstGeom prst="ellipse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61181" y="2124221"/>
            <a:ext cx="77373" cy="703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952936" y="2848708"/>
            <a:ext cx="121919" cy="110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47668" y="337625"/>
            <a:ext cx="180535" cy="16881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726745" y="4452424"/>
            <a:ext cx="344658" cy="33059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775" y="3021062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РИРО.bmp"/>
          <p:cNvPicPr>
            <a:picLocks noChangeAspect="1"/>
          </p:cNvPicPr>
          <p:nvPr/>
        </p:nvPicPr>
        <p:blipFill>
          <a:blip r:embed="rId4"/>
          <a:srcRect l="12632" t="3609" r="13309" b="4561"/>
          <a:stretch>
            <a:fillRect/>
          </a:stretch>
        </p:blipFill>
        <p:spPr>
          <a:xfrm>
            <a:off x="749395" y="474389"/>
            <a:ext cx="7727712" cy="4214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44"/>
          <p:cNvSpPr txBox="1">
            <a:spLocks noGrp="1"/>
          </p:cNvSpPr>
          <p:nvPr>
            <p:ph type="title"/>
          </p:nvPr>
        </p:nvSpPr>
        <p:spPr>
          <a:xfrm>
            <a:off x="312036" y="506497"/>
            <a:ext cx="5905883" cy="12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ВОЛОДИМИР</a:t>
            </a:r>
            <a:r>
              <a:rPr lang="ru-RU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БАРАНОВ-РОССІНЕ</a:t>
            </a:r>
            <a:endParaRPr sz="2800">
              <a:solidFill>
                <a:schemeClr val="tx2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957" name="Google Shape;1957;p44"/>
          <p:cNvSpPr txBox="1">
            <a:spLocks noGrp="1"/>
          </p:cNvSpPr>
          <p:nvPr>
            <p:ph type="subTitle" idx="1"/>
          </p:nvPr>
        </p:nvSpPr>
        <p:spPr>
          <a:xfrm>
            <a:off x="0" y="2947951"/>
            <a:ext cx="4825218" cy="9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hangingPunct="1">
              <a:defRPr/>
            </a:pPr>
            <a:r>
              <a:rPr lang="uk-UA" sz="1800" b="1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         Авангардний художник і скульптор, представник кубізму, кубофутуризму, винахідник оптофона (клавіатури для світломузики), військового камуфляжу (хамелеона), машини для виготовлення, стерилізації та продажу газованих напоїв.</a:t>
            </a:r>
          </a:p>
          <a:p>
            <a:pPr algn="just" eaLnBrk="1" hangingPunct="1">
              <a:defRPr/>
            </a:pPr>
            <a:r>
              <a:rPr lang="uk-UA" sz="1800" b="1" dirty="0" smtClean="0">
                <a:solidFill>
                  <a:schemeClr val="bg2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</a:t>
            </a:r>
            <a:r>
              <a:rPr lang="uk-UA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         Писав пейзажі, натюрморти; автор рухомих скульптур (</a:t>
            </a:r>
            <a:r>
              <a:rPr lang="uk-UA" sz="1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мобілів</a:t>
            </a:r>
            <a:r>
              <a:rPr lang="uk-UA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)</a:t>
            </a:r>
          </a:p>
          <a:p>
            <a:pPr algn="just" eaLnBrk="1" hangingPunct="1">
              <a:defRPr/>
            </a:pPr>
            <a:r>
              <a:rPr lang="uk-UA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           Загинув у концтаборі.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/>
          <a:srcRect b="19009"/>
          <a:stretch>
            <a:fillRect/>
          </a:stretch>
        </p:blipFill>
        <p:spPr bwMode="auto">
          <a:xfrm>
            <a:off x="5199480" y="1180997"/>
            <a:ext cx="2626019" cy="273616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19" y="321798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t="13704" b="10898"/>
          <a:stretch>
            <a:fillRect/>
          </a:stretch>
        </p:blipFill>
        <p:spPr bwMode="auto">
          <a:xfrm>
            <a:off x="112542" y="112542"/>
            <a:ext cx="2539218" cy="24618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b="18950"/>
          <a:stretch>
            <a:fillRect/>
          </a:stretch>
        </p:blipFill>
        <p:spPr bwMode="auto">
          <a:xfrm>
            <a:off x="2715503" y="2468881"/>
            <a:ext cx="2475648" cy="24847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t="5618" b="23811"/>
          <a:stretch>
            <a:fillRect/>
          </a:stretch>
        </p:blipFill>
        <p:spPr bwMode="auto">
          <a:xfrm>
            <a:off x="6609954" y="323557"/>
            <a:ext cx="2534046" cy="26042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94991" y="1482361"/>
            <a:ext cx="4111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В. </a:t>
            </a:r>
            <a:r>
              <a:rPr lang="uk-UA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Баранов-Россіне</a:t>
            </a: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charset="0"/>
                <a:ea typeface="Open Sans ExtraBold" charset="0"/>
                <a:cs typeface="Open Sans ExtraBold" charset="0"/>
              </a:rPr>
              <a:t>Автопортрети</a:t>
            </a:r>
            <a:endParaRPr lang="ru-RU" sz="2800" dirty="0">
              <a:solidFill>
                <a:schemeClr val="bg2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16523" y="2194559"/>
            <a:ext cx="344658" cy="33059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64080" y="3931919"/>
            <a:ext cx="107852" cy="1101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581292" y="3073791"/>
            <a:ext cx="107852" cy="1078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98942" y="3200400"/>
            <a:ext cx="175846" cy="1811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2093" name="Google Shape;2093;p47"/>
          <p:cNvSpPr txBox="1">
            <a:spLocks noGrp="1"/>
          </p:cNvSpPr>
          <p:nvPr>
            <p:ph type="title"/>
          </p:nvPr>
        </p:nvSpPr>
        <p:spPr>
          <a:xfrm>
            <a:off x="980253" y="1123809"/>
            <a:ext cx="5115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ПОВТОРИМО НА МАЙБУТНЄ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ЕКСПРЕСІОНІЗМ</a:t>
            </a:r>
            <a:r>
              <a:rPr lang="ru-RU" b="1" dirty="0" smtClean="0"/>
              <a:t/>
            </a:r>
            <a:br>
              <a:rPr lang="ru-RU" b="1" dirty="0" smtClean="0"/>
            </a:br>
            <a:endParaRPr dirty="0"/>
          </a:p>
        </p:txBody>
      </p:sp>
      <p:sp>
        <p:nvSpPr>
          <p:cNvPr id="2094" name="Google Shape;2094;p47"/>
          <p:cNvSpPr txBox="1">
            <a:spLocks noGrp="1"/>
          </p:cNvSpPr>
          <p:nvPr>
            <p:ph type="body" idx="1"/>
          </p:nvPr>
        </p:nvSpPr>
        <p:spPr>
          <a:xfrm>
            <a:off x="342078" y="1597336"/>
            <a:ext cx="4099294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hangingPunct="1">
              <a:buNone/>
              <a:defRPr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Експресіонізм – це модерністська течія в європейському мистецтві початку 20 століття. Течія була поширена, насамперед, в Німеччині та Австрії. Художники в рамках цієї течії висловлювали власний емоційний стан, настрій або внутрішні процеси, що відбуваються в душі або психіці. Вони не копіюють реальність, а проектують свій внутрішній світ в живописі, літературі, театрі, музиці і танці.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775" y="3021062"/>
            <a:ext cx="2143799" cy="2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XPRESIONISMO-1.jpg"/>
          <p:cNvPicPr>
            <a:picLocks noChangeAspect="1"/>
          </p:cNvPicPr>
          <p:nvPr/>
        </p:nvPicPr>
        <p:blipFill>
          <a:blip r:embed="rId4"/>
          <a:srcRect r="14011"/>
          <a:stretch>
            <a:fillRect/>
          </a:stretch>
        </p:blipFill>
        <p:spPr>
          <a:xfrm>
            <a:off x="5623904" y="1291321"/>
            <a:ext cx="2799809" cy="257941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7"/>
          <p:cNvSpPr/>
          <p:nvPr/>
        </p:nvSpPr>
        <p:spPr>
          <a:xfrm>
            <a:off x="5346902" y="938039"/>
            <a:ext cx="3345172" cy="3309997"/>
          </a:xfrm>
          <a:custGeom>
            <a:avLst/>
            <a:gdLst/>
            <a:ahLst/>
            <a:cxnLst/>
            <a:rect l="l" t="t" r="r" b="b"/>
            <a:pathLst>
              <a:path w="155698" h="154025" extrusionOk="0">
                <a:moveTo>
                  <a:pt x="93462" y="8032"/>
                </a:moveTo>
                <a:cubicBezTo>
                  <a:pt x="101617" y="9636"/>
                  <a:pt x="114584" y="5620"/>
                  <a:pt x="120332" y="9636"/>
                </a:cubicBezTo>
                <a:cubicBezTo>
                  <a:pt x="126080" y="13652"/>
                  <a:pt x="123741" y="26515"/>
                  <a:pt x="127952" y="32130"/>
                </a:cubicBezTo>
                <a:cubicBezTo>
                  <a:pt x="132163" y="37745"/>
                  <a:pt x="142390" y="37024"/>
                  <a:pt x="145598" y="43325"/>
                </a:cubicBezTo>
                <a:cubicBezTo>
                  <a:pt x="148807" y="49626"/>
                  <a:pt x="145545" y="61199"/>
                  <a:pt x="147203" y="69935"/>
                </a:cubicBezTo>
                <a:cubicBezTo>
                  <a:pt x="148861" y="78672"/>
                  <a:pt x="156895" y="88050"/>
                  <a:pt x="155545" y="95744"/>
                </a:cubicBezTo>
                <a:cubicBezTo>
                  <a:pt x="154195" y="103438"/>
                  <a:pt x="143166" y="109063"/>
                  <a:pt x="139102" y="116101"/>
                </a:cubicBezTo>
                <a:cubicBezTo>
                  <a:pt x="135038" y="123139"/>
                  <a:pt x="136763" y="134060"/>
                  <a:pt x="131161" y="137973"/>
                </a:cubicBezTo>
                <a:cubicBezTo>
                  <a:pt x="125560" y="141886"/>
                  <a:pt x="115386" y="136903"/>
                  <a:pt x="105493" y="139577"/>
                </a:cubicBezTo>
                <a:cubicBezTo>
                  <a:pt x="95600" y="142251"/>
                  <a:pt x="82433" y="154416"/>
                  <a:pt x="71805" y="154015"/>
                </a:cubicBezTo>
                <a:cubicBezTo>
                  <a:pt x="61177" y="153614"/>
                  <a:pt x="51886" y="141449"/>
                  <a:pt x="41726" y="137171"/>
                </a:cubicBezTo>
                <a:cubicBezTo>
                  <a:pt x="31566" y="132893"/>
                  <a:pt x="15872" y="135980"/>
                  <a:pt x="10845" y="128348"/>
                </a:cubicBezTo>
                <a:cubicBezTo>
                  <a:pt x="5819" y="120717"/>
                  <a:pt x="13372" y="102344"/>
                  <a:pt x="11567" y="91382"/>
                </a:cubicBezTo>
                <a:cubicBezTo>
                  <a:pt x="9762" y="80420"/>
                  <a:pt x="-465" y="70572"/>
                  <a:pt x="16" y="62575"/>
                </a:cubicBezTo>
                <a:cubicBezTo>
                  <a:pt x="497" y="54578"/>
                  <a:pt x="11380" y="51623"/>
                  <a:pt x="14455" y="43398"/>
                </a:cubicBezTo>
                <a:cubicBezTo>
                  <a:pt x="17530" y="35173"/>
                  <a:pt x="12650" y="18801"/>
                  <a:pt x="18465" y="13227"/>
                </a:cubicBezTo>
                <a:cubicBezTo>
                  <a:pt x="24280" y="7653"/>
                  <a:pt x="40523" y="12159"/>
                  <a:pt x="49346" y="9956"/>
                </a:cubicBezTo>
                <a:cubicBezTo>
                  <a:pt x="58169" y="7753"/>
                  <a:pt x="64051" y="332"/>
                  <a:pt x="71404" y="11"/>
                </a:cubicBezTo>
                <a:cubicBezTo>
                  <a:pt x="78757" y="-310"/>
                  <a:pt x="85307" y="6428"/>
                  <a:pt x="93462" y="8032"/>
                </a:cubicBezTo>
                <a:close/>
              </a:path>
            </a:pathLst>
          </a:custGeom>
          <a:solidFill>
            <a:srgbClr val="5D74FF">
              <a:alpha val="25000"/>
            </a:srgbClr>
          </a:solidFill>
          <a:ln>
            <a:noFill/>
          </a:ln>
        </p:spPr>
      </p:sp>
      <p:sp>
        <p:nvSpPr>
          <p:cNvPr id="2093" name="Google Shape;2093;p47"/>
          <p:cNvSpPr txBox="1">
            <a:spLocks noGrp="1"/>
          </p:cNvSpPr>
          <p:nvPr>
            <p:ph type="title"/>
          </p:nvPr>
        </p:nvSpPr>
        <p:spPr>
          <a:xfrm>
            <a:off x="980253" y="1123809"/>
            <a:ext cx="5115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/>
          </a:p>
        </p:txBody>
      </p:sp>
      <p:sp>
        <p:nvSpPr>
          <p:cNvPr id="2094" name="Google Shape;2094;p47"/>
          <p:cNvSpPr txBox="1">
            <a:spLocks noGrp="1"/>
          </p:cNvSpPr>
          <p:nvPr>
            <p:ph type="body" idx="1"/>
          </p:nvPr>
        </p:nvSpPr>
        <p:spPr>
          <a:xfrm>
            <a:off x="342078" y="1597336"/>
            <a:ext cx="4099294" cy="25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1" hangingPunct="1">
              <a:buNone/>
              <a:defRPr/>
            </a:pPr>
            <a:r>
              <a:rPr lang="uk-UA" dirty="0" smtClean="0"/>
              <a:t>          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96" name="Google Shape;20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775" y="3021062"/>
            <a:ext cx="2143799" cy="21469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35956" y="8066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800" dirty="0" smtClean="0">
                <a:solidFill>
                  <a:srgbClr val="002060"/>
                </a:solidFill>
                <a:latin typeface="Open Sans "/>
                <a:ea typeface="Open Sans ExtraBold" charset="0"/>
                <a:cs typeface="Open Sans ExtraBold" charset="0"/>
              </a:rPr>
              <a:t>В українській літературі експресіонізм започаткував Василь Стефаник. Прикладом класичного експресіонізму є твір Осипа </a:t>
            </a:r>
            <a:r>
              <a:rPr lang="uk-UA" sz="1800" dirty="0" err="1" smtClean="0">
                <a:solidFill>
                  <a:srgbClr val="002060"/>
                </a:solidFill>
                <a:latin typeface="Open Sans "/>
                <a:ea typeface="Open Sans ExtraBold" charset="0"/>
                <a:cs typeface="Open Sans ExtraBold" charset="0"/>
              </a:rPr>
              <a:t>Турянського</a:t>
            </a:r>
            <a:r>
              <a:rPr lang="uk-UA" sz="1800" dirty="0" smtClean="0">
                <a:solidFill>
                  <a:srgbClr val="002060"/>
                </a:solidFill>
                <a:latin typeface="Open Sans "/>
                <a:ea typeface="Open Sans ExtraBold" charset="0"/>
                <a:cs typeface="Open Sans ExtraBold" charset="0"/>
              </a:rPr>
              <a:t> «Поза межами болю». У стильову течію експресіонізму частково вписується творчість Миколи Куліша («97»), частково — Миколи Бажана (збірка «17-й патруль»), а особливо проза Миколи Хвильового (зокрема твір «Я (Романтика)»), Івана Дніпровського, Юрія Липи, </a:t>
            </a:r>
            <a:r>
              <a:rPr lang="uk-UA" sz="1800" dirty="0" err="1" smtClean="0">
                <a:solidFill>
                  <a:srgbClr val="002060"/>
                </a:solidFill>
                <a:latin typeface="Open Sans "/>
                <a:ea typeface="Open Sans ExtraBold" charset="0"/>
                <a:cs typeface="Open Sans ExtraBold" charset="0"/>
              </a:rPr>
              <a:t>Тодося</a:t>
            </a:r>
            <a:r>
              <a:rPr lang="uk-UA" sz="1800" dirty="0" smtClean="0">
                <a:solidFill>
                  <a:srgbClr val="002060"/>
                </a:solidFill>
                <a:latin typeface="Open Sans "/>
                <a:ea typeface="Open Sans ExtraBold" charset="0"/>
                <a:cs typeface="Open Sans ExtraBold" charset="0"/>
              </a:rPr>
              <a:t> Осьмачки.</a:t>
            </a:r>
            <a:endParaRPr lang="uk-UA" sz="1800" dirty="0">
              <a:solidFill>
                <a:srgbClr val="002060"/>
              </a:solidFill>
              <a:latin typeface="Open Sans "/>
              <a:ea typeface="Open Sans ExtraBold" charset="0"/>
              <a:cs typeface="Open Sans ExtraBold" charset="0"/>
            </a:endParaRPr>
          </a:p>
        </p:txBody>
      </p:sp>
      <p:pic>
        <p:nvPicPr>
          <p:cNvPr id="9" name="Рисунок 8" descr="180px-Микола_Хвильовий.jpg"/>
          <p:cNvPicPr>
            <a:picLocks noChangeAspect="1"/>
          </p:cNvPicPr>
          <p:nvPr/>
        </p:nvPicPr>
        <p:blipFill>
          <a:blip r:embed="rId4"/>
          <a:srcRect b="29323"/>
          <a:stretch>
            <a:fillRect/>
          </a:stretch>
        </p:blipFill>
        <p:spPr>
          <a:xfrm>
            <a:off x="6173919" y="625641"/>
            <a:ext cx="2212091" cy="2259478"/>
          </a:xfrm>
          <a:prstGeom prst="ellipse">
            <a:avLst/>
          </a:prstGeom>
        </p:spPr>
      </p:pic>
      <p:pic>
        <p:nvPicPr>
          <p:cNvPr id="10" name="Рисунок 9" descr="Стефаник_Василь2.jpg"/>
          <p:cNvPicPr>
            <a:picLocks noChangeAspect="1"/>
          </p:cNvPicPr>
          <p:nvPr/>
        </p:nvPicPr>
        <p:blipFill>
          <a:blip r:embed="rId5"/>
          <a:srcRect b="35119"/>
          <a:stretch>
            <a:fillRect/>
          </a:stretch>
        </p:blipFill>
        <p:spPr>
          <a:xfrm>
            <a:off x="5048297" y="2571320"/>
            <a:ext cx="1885697" cy="198692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ng Cancer Awareness Month by Slidesgo">
  <a:themeElements>
    <a:clrScheme name="Simple Light">
      <a:dk1>
        <a:srgbClr val="121241"/>
      </a:dk1>
      <a:lt1>
        <a:srgbClr val="F8F8F8"/>
      </a:lt1>
      <a:dk2>
        <a:srgbClr val="E9E9E9"/>
      </a:dk2>
      <a:lt2>
        <a:srgbClr val="5D74FF"/>
      </a:lt2>
      <a:accent1>
        <a:srgbClr val="8755D0"/>
      </a:accent1>
      <a:accent2>
        <a:srgbClr val="D52D2D"/>
      </a:accent2>
      <a:accent3>
        <a:srgbClr val="FF8382"/>
      </a:accent3>
      <a:accent4>
        <a:srgbClr val="FFC1BF"/>
      </a:accent4>
      <a:accent5>
        <a:srgbClr val="FFD38C"/>
      </a:accent5>
      <a:accent6>
        <a:srgbClr val="FFB64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399</Words>
  <Application>Microsoft Office PowerPoint</Application>
  <PresentationFormat>Экран (16:9)</PresentationFormat>
  <Paragraphs>34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Open Sans ExtraBold</vt:lpstr>
      <vt:lpstr>Open Sans</vt:lpstr>
      <vt:lpstr>Open Sans </vt:lpstr>
      <vt:lpstr>times new roman</vt:lpstr>
      <vt:lpstr>Franklin Gothic Medium</vt:lpstr>
      <vt:lpstr>Lung Cancer Awareness Month by Slidesgo</vt:lpstr>
      <vt:lpstr>     Лекція 4. Авангард:  кубізм, футуризм. кубофутуризм.   Авангардні напрямки мистецтва</vt:lpstr>
      <vt:lpstr>Слайд 2</vt:lpstr>
      <vt:lpstr>АВАНГАРДИЗМ  </vt:lpstr>
      <vt:lpstr>Основні течії авангарду: кубізм,  кубофутуризм, експресіонізм,  абстракціонізм, футуризм,  конструктивізм,  дадаїзм, сюрреалізм. </vt:lpstr>
      <vt:lpstr>Слайд 5</vt:lpstr>
      <vt:lpstr>ВОЛОДИМИР БАРАНОВ-РОССІНЕ</vt:lpstr>
      <vt:lpstr>Слайд 7</vt:lpstr>
      <vt:lpstr>ПОВТОРИМО НА МАЙБУТНЄ ЕКСПРЕСІОНІЗМ </vt:lpstr>
      <vt:lpstr>  </vt:lpstr>
      <vt:lpstr>ІМПРЕСІОНІЗМ </vt:lpstr>
      <vt:lpstr>Слайд 11</vt:lpstr>
      <vt:lpstr>Слайд 12</vt:lpstr>
      <vt:lpstr>ДЯКУЮ 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ДИХАЛЬНІ ВПРАВИ</dc:title>
  <cp:lastModifiedBy>Admin</cp:lastModifiedBy>
  <cp:revision>12</cp:revision>
  <dcterms:modified xsi:type="dcterms:W3CDTF">2023-03-15T17:26:35Z</dcterms:modified>
</cp:coreProperties>
</file>