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1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03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9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86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9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6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7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4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2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8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5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4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8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AE68F0-423B-40F8-AF2C-8CC1263282B0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3EB093-2E61-43C5-A633-14AD6E96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Просте речення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Граматична основа речення</a:t>
            </a:r>
          </a:p>
          <a:p>
            <a:pPr marL="457200" indent="-457200">
              <a:buAutoNum type="arabicPeriod"/>
            </a:pPr>
            <a:r>
              <a:rPr lang="uk-UA" dirty="0" smtClean="0"/>
              <a:t>Односкладне речення. Його типи.</a:t>
            </a:r>
          </a:p>
          <a:p>
            <a:pPr marL="457200" indent="-457200">
              <a:buAutoNum type="arabicPeriod"/>
            </a:pPr>
            <a:r>
              <a:rPr lang="uk-UA" dirty="0" smtClean="0"/>
              <a:t>Двоскладне речення. Типи речення.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60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5" cy="549213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Знайдіть граматичну основу речень.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755" y="1531345"/>
            <a:ext cx="9882130" cy="4697063"/>
          </a:xfrm>
        </p:spPr>
        <p:txBody>
          <a:bodyPr/>
          <a:lstStyle/>
          <a:p>
            <a:r>
              <a:rPr lang="uk-UA" dirty="0" smtClean="0"/>
              <a:t>У великій світлиці за столом сиділо троє.</a:t>
            </a:r>
          </a:p>
          <a:p>
            <a:r>
              <a:rPr lang="uk-UA" dirty="0" smtClean="0"/>
              <a:t>Нехай кожен із нас пізнає себе.</a:t>
            </a:r>
          </a:p>
          <a:p>
            <a:r>
              <a:rPr lang="uk-UA" dirty="0" smtClean="0"/>
              <a:t>«Так ніхто не кохав» - яскравий зразок інтимної лірики.</a:t>
            </a:r>
          </a:p>
          <a:p>
            <a:r>
              <a:rPr lang="uk-UA" dirty="0" smtClean="0"/>
              <a:t>Бити байдики – улюблена справа ледарів.</a:t>
            </a:r>
          </a:p>
          <a:p>
            <a:r>
              <a:rPr lang="uk-UA" dirty="0" smtClean="0"/>
              <a:t>Усі ми прагнемо миру.</a:t>
            </a:r>
          </a:p>
          <a:p>
            <a:r>
              <a:rPr lang="uk-UA" dirty="0" smtClean="0"/>
              <a:t>Серпень з вереснем схрестили довгі шпаги.</a:t>
            </a:r>
          </a:p>
          <a:p>
            <a:r>
              <a:rPr lang="uk-UA" dirty="0" smtClean="0"/>
              <a:t>Батько з дочкою вийшли на балкон.</a:t>
            </a:r>
          </a:p>
          <a:p>
            <a:r>
              <a:rPr lang="uk-UA" dirty="0" smtClean="0"/>
              <a:t>Крізь щілину пробивається кілька сонячних променів.</a:t>
            </a:r>
          </a:p>
          <a:p>
            <a:r>
              <a:rPr lang="uk-UA" dirty="0" smtClean="0"/>
              <a:t>П’ятірка сивих плотарів сиділа в тінях яворів.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52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721465" cy="560229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Знайдіть граматичну основу речень.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839" y="1542361"/>
            <a:ext cx="9695758" cy="433350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«Сутінки» продовжують знімати.</a:t>
            </a:r>
          </a:p>
          <a:p>
            <a:r>
              <a:rPr lang="uk-UA" dirty="0" smtClean="0"/>
              <a:t>Стати </a:t>
            </a:r>
            <a:r>
              <a:rPr lang="uk-UA" dirty="0" err="1" smtClean="0"/>
              <a:t>хлібором</a:t>
            </a:r>
            <a:r>
              <a:rPr lang="uk-UA" dirty="0" smtClean="0"/>
              <a:t> радили мені з дитинства.</a:t>
            </a:r>
          </a:p>
          <a:p>
            <a:r>
              <a:rPr lang="uk-UA" dirty="0" smtClean="0"/>
              <a:t>Ой три шляхи </a:t>
            </a:r>
            <a:r>
              <a:rPr lang="uk-UA" dirty="0" err="1" smtClean="0"/>
              <a:t>широкії</a:t>
            </a:r>
            <a:r>
              <a:rPr lang="uk-UA" dirty="0" smtClean="0"/>
              <a:t> докупи зійшлися.</a:t>
            </a:r>
          </a:p>
          <a:p>
            <a:r>
              <a:rPr lang="uk-UA" dirty="0" smtClean="0"/>
              <a:t>Чорне море омиває Кримський півострів.</a:t>
            </a:r>
          </a:p>
          <a:p>
            <a:r>
              <a:rPr lang="uk-UA" dirty="0" smtClean="0"/>
              <a:t>Гарним був Київ цього зимового ранку.</a:t>
            </a:r>
          </a:p>
          <a:p>
            <a:r>
              <a:rPr lang="uk-UA" dirty="0" smtClean="0"/>
              <a:t>Боятися смерті – на світі не жити.</a:t>
            </a:r>
          </a:p>
          <a:p>
            <a:r>
              <a:rPr lang="uk-UA" dirty="0" smtClean="0"/>
              <a:t>На дніпровській долині ромашка побита зів’яла.</a:t>
            </a:r>
          </a:p>
          <a:p>
            <a:r>
              <a:rPr lang="uk-UA" dirty="0" smtClean="0"/>
              <a:t>Звитяги наші, муки і руїни безсмертні будуть у її словах.</a:t>
            </a:r>
          </a:p>
          <a:p>
            <a:r>
              <a:rPr lang="uk-UA" dirty="0" smtClean="0"/>
              <a:t>Лози, кручі, висип, ліс – усе блищить і сяє на сонці.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1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5" cy="61531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Вкажіть тип односкладного речення.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879" y="1597447"/>
            <a:ext cx="9601195" cy="448386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Журбою поля не </a:t>
            </a:r>
            <a:r>
              <a:rPr lang="uk-UA" dirty="0" err="1" smtClean="0"/>
              <a:t>виореш</a:t>
            </a:r>
            <a:r>
              <a:rPr lang="uk-UA" dirty="0" smtClean="0"/>
              <a:t>.</a:t>
            </a:r>
          </a:p>
          <a:p>
            <a:r>
              <a:rPr lang="uk-UA" dirty="0" smtClean="0"/>
              <a:t>Цього літа градом побило врожай.</a:t>
            </a:r>
          </a:p>
          <a:p>
            <a:r>
              <a:rPr lang="uk-UA" dirty="0" smtClean="0"/>
              <a:t>Пахощі весняного лугу.</a:t>
            </a:r>
          </a:p>
          <a:p>
            <a:r>
              <a:rPr lang="uk-UA" dirty="0" err="1"/>
              <a:t>П</a:t>
            </a:r>
            <a:r>
              <a:rPr lang="uk-UA" dirty="0" err="1" smtClean="0"/>
              <a:t>окромсали</a:t>
            </a:r>
            <a:r>
              <a:rPr lang="uk-UA" dirty="0" smtClean="0"/>
              <a:t> життя моє на частки.</a:t>
            </a:r>
          </a:p>
          <a:p>
            <a:r>
              <a:rPr lang="uk-UA" dirty="0" smtClean="0"/>
              <a:t>Люблю чернігівську дорогу – весною, влітку, восени.</a:t>
            </a:r>
          </a:p>
          <a:p>
            <a:r>
              <a:rPr lang="uk-UA" dirty="0" smtClean="0"/>
              <a:t>Незнятий кадр незіграної ролі.</a:t>
            </a:r>
          </a:p>
          <a:p>
            <a:r>
              <a:rPr lang="uk-UA" dirty="0" smtClean="0"/>
              <a:t>Зелене море зроблять із Дніпра.</a:t>
            </a:r>
          </a:p>
          <a:p>
            <a:r>
              <a:rPr lang="uk-UA" dirty="0" smtClean="0"/>
              <a:t>Завіяло, заговорило снігом у полі.</a:t>
            </a:r>
          </a:p>
          <a:p>
            <a:r>
              <a:rPr lang="uk-UA" dirty="0" smtClean="0"/>
              <a:t>З полов хліба не спечеш.</a:t>
            </a:r>
          </a:p>
          <a:p>
            <a:r>
              <a:rPr lang="uk-UA" dirty="0" smtClean="0"/>
              <a:t>Пекельний посвист снарядів.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7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299" y="739762"/>
            <a:ext cx="9467164" cy="67039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Вкажіть тип двоскладного речення.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299" y="1509311"/>
            <a:ext cx="9644348" cy="44657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Лиш боротись – значить </a:t>
            </a:r>
            <a:r>
              <a:rPr lang="uk-UA" dirty="0" err="1" smtClean="0"/>
              <a:t>жить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Навколо буйний цвіт чорнобривців.</a:t>
            </a:r>
          </a:p>
          <a:p>
            <a:r>
              <a:rPr lang="uk-UA" dirty="0" smtClean="0"/>
              <a:t>Мораль – у піску зарита.</a:t>
            </a:r>
          </a:p>
          <a:p>
            <a:r>
              <a:rPr lang="uk-UA" dirty="0" smtClean="0"/>
              <a:t>У високості – блакить.</a:t>
            </a:r>
          </a:p>
          <a:p>
            <a:r>
              <a:rPr lang="uk-UA" dirty="0" smtClean="0"/>
              <a:t>Краплини перші вдарили об шибку.</a:t>
            </a:r>
          </a:p>
          <a:p>
            <a:r>
              <a:rPr lang="uk-UA" dirty="0" smtClean="0"/>
              <a:t>Сусіди почали бити тривогу.</a:t>
            </a:r>
          </a:p>
          <a:p>
            <a:r>
              <a:rPr lang="uk-UA" dirty="0" smtClean="0"/>
              <a:t>Трохи вище від ставка – млин.</a:t>
            </a:r>
            <a:endParaRPr lang="ru-RU" dirty="0"/>
          </a:p>
          <a:p>
            <a:r>
              <a:rPr lang="uk-UA" dirty="0" smtClean="0"/>
              <a:t>Навколо тільки дрімучий тютюн і мак.</a:t>
            </a:r>
          </a:p>
          <a:p>
            <a:r>
              <a:rPr lang="uk-UA" dirty="0" smtClean="0"/>
              <a:t>У полях – озера талої води.</a:t>
            </a:r>
          </a:p>
          <a:p>
            <a:r>
              <a:rPr lang="uk-UA" dirty="0" smtClean="0"/>
              <a:t>У городі тиша й мовчазний передзвін сердець.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03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554" y="761794"/>
            <a:ext cx="9601196" cy="62633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Установіть відповідність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88126"/>
            <a:ext cx="9700349" cy="4807232"/>
          </a:xfrm>
        </p:spPr>
        <p:txBody>
          <a:bodyPr/>
          <a:lstStyle/>
          <a:p>
            <a:r>
              <a:rPr lang="uk-UA" dirty="0" smtClean="0"/>
              <a:t>Вже почалось, мабуть, майбутнє.               Односкладне називне</a:t>
            </a:r>
          </a:p>
          <a:p>
            <a:r>
              <a:rPr lang="uk-UA" dirty="0" smtClean="0"/>
              <a:t>Хлопець виявився не ликом шитий.          Односкладне дієслівне</a:t>
            </a:r>
          </a:p>
          <a:p>
            <a:r>
              <a:rPr lang="uk-UA" dirty="0" smtClean="0"/>
              <a:t>З безділля – смуток.                                     </a:t>
            </a:r>
            <a:r>
              <a:rPr lang="uk-UA" dirty="0"/>
              <a:t>Н</a:t>
            </a:r>
            <a:r>
              <a:rPr lang="uk-UA" dirty="0" smtClean="0"/>
              <a:t>еповне</a:t>
            </a:r>
          </a:p>
          <a:p>
            <a:r>
              <a:rPr lang="uk-UA" dirty="0" smtClean="0"/>
              <a:t>Відлітають журавлі.                                  </a:t>
            </a: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/>
              <a:t>Н</a:t>
            </a:r>
            <a:r>
              <a:rPr lang="uk-UA" dirty="0" smtClean="0"/>
              <a:t>епоширене</a:t>
            </a:r>
          </a:p>
          <a:p>
            <a:r>
              <a:rPr lang="uk-UA" dirty="0" smtClean="0"/>
              <a:t>Нестерпний біль пекучого прозріння.        Ускладнене</a:t>
            </a:r>
          </a:p>
          <a:p>
            <a:r>
              <a:rPr lang="uk-UA" dirty="0" smtClean="0"/>
              <a:t>Люблю яскраві маки і волошки.                  З подвійним присудком</a:t>
            </a:r>
          </a:p>
          <a:p>
            <a:r>
              <a:rPr lang="uk-UA" dirty="0" smtClean="0"/>
              <a:t>І матіола мліла запашна                          Зі складеним іменним присудком</a:t>
            </a:r>
          </a:p>
          <a:p>
            <a:r>
              <a:rPr lang="uk-UA" dirty="0" smtClean="0"/>
              <a:t>Самотність – як обірвана струна.         Зі складеним дієслівним присудком</a:t>
            </a:r>
          </a:p>
          <a:p>
            <a:r>
              <a:rPr lang="uk-UA" dirty="0" smtClean="0"/>
              <a:t>Життя починають цінувати після 30-ти.     Двоскладне з фразеологізмом.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18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373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Просте речення</vt:lpstr>
      <vt:lpstr>Знайдіть граматичну основу речень.</vt:lpstr>
      <vt:lpstr>Знайдіть граматичну основу речень.</vt:lpstr>
      <vt:lpstr>Вкажіть тип односкладного речення.</vt:lpstr>
      <vt:lpstr>Вкажіть тип двоскладного речення.</vt:lpstr>
      <vt:lpstr>Установіть відповідність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2023-01-26T19:58:57Z</dcterms:created>
  <dcterms:modified xsi:type="dcterms:W3CDTF">2023-01-26T22:56:35Z</dcterms:modified>
</cp:coreProperties>
</file>