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4" r:id="rId9"/>
    <p:sldId id="263" r:id="rId10"/>
    <p:sldId id="266" r:id="rId11"/>
    <p:sldId id="265" r:id="rId12"/>
    <p:sldId id="267" r:id="rId13"/>
    <p:sldId id="268" r:id="rId14"/>
    <p:sldId id="269" r:id="rId15"/>
    <p:sldId id="271" r:id="rId16"/>
    <p:sldId id="270" r:id="rId17"/>
    <p:sldId id="272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E7EE-A5A9-4BEE-8B9A-0996D6380AF0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5F5E-6086-4720-8F5D-C2BFDDF31B8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792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E7EE-A5A9-4BEE-8B9A-0996D6380AF0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5F5E-6086-4720-8F5D-C2BFDDF31B8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881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E7EE-A5A9-4BEE-8B9A-0996D6380AF0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5F5E-6086-4720-8F5D-C2BFDDF31B8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102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E7EE-A5A9-4BEE-8B9A-0996D6380AF0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5F5E-6086-4720-8F5D-C2BFDDF31B8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135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E7EE-A5A9-4BEE-8B9A-0996D6380AF0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5F5E-6086-4720-8F5D-C2BFDDF31B8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43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E7EE-A5A9-4BEE-8B9A-0996D6380AF0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5F5E-6086-4720-8F5D-C2BFDDF31B8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416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E7EE-A5A9-4BEE-8B9A-0996D6380AF0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5F5E-6086-4720-8F5D-C2BFDDF31B8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666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E7EE-A5A9-4BEE-8B9A-0996D6380AF0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5F5E-6086-4720-8F5D-C2BFDDF31B8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328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E7EE-A5A9-4BEE-8B9A-0996D6380AF0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5F5E-6086-4720-8F5D-C2BFDDF31B8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18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E7EE-A5A9-4BEE-8B9A-0996D6380AF0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5F5E-6086-4720-8F5D-C2BFDDF31B8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031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E7EE-A5A9-4BEE-8B9A-0996D6380AF0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5F5E-6086-4720-8F5D-C2BFDDF31B8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386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EE7EE-A5A9-4BEE-8B9A-0996D6380AF0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C5F5E-6086-4720-8F5D-C2BFDDF31B8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547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94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68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66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55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64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26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60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92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81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98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3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5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92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8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50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95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1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21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8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0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78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Широкий екран</PresentationFormat>
  <Paragraphs>0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Dell</dc:creator>
  <cp:lastModifiedBy>Dell</cp:lastModifiedBy>
  <cp:revision>2</cp:revision>
  <dcterms:created xsi:type="dcterms:W3CDTF">2021-04-06T17:18:13Z</dcterms:created>
  <dcterms:modified xsi:type="dcterms:W3CDTF">2021-04-06T17:22:19Z</dcterms:modified>
</cp:coreProperties>
</file>