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quickStyle2.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jpg" ContentType="image/jpeg"/>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56" r:id="rId2"/>
    <p:sldId id="710" r:id="rId3"/>
    <p:sldId id="904" r:id="rId4"/>
    <p:sldId id="713" r:id="rId5"/>
    <p:sldId id="907" r:id="rId6"/>
    <p:sldId id="908" r:id="rId7"/>
    <p:sldId id="909" r:id="rId8"/>
    <p:sldId id="910" r:id="rId9"/>
    <p:sldId id="911" r:id="rId10"/>
    <p:sldId id="912" r:id="rId11"/>
    <p:sldId id="905" r:id="rId12"/>
    <p:sldId id="914" r:id="rId13"/>
    <p:sldId id="915" r:id="rId14"/>
    <p:sldId id="913"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ka" initials="B" lastIdx="1" clrIdx="0">
    <p:extLst>
      <p:ext uri="{19B8F6BF-5375-455C-9EA6-DF929625EA0E}">
        <p15:presenceInfo xmlns:p15="http://schemas.microsoft.com/office/powerpoint/2012/main" xmlns="" userId="Binka" providerId="None"/>
      </p:ext>
    </p:extLst>
  </p:cmAuthor>
  <p:cmAuthor id="2" name="bina.delezha@gmail.com" initials="b" lastIdx="4" clrIdx="1">
    <p:extLst>
      <p:ext uri="{19B8F6BF-5375-455C-9EA6-DF929625EA0E}">
        <p15:presenceInfo xmlns:p15="http://schemas.microsoft.com/office/powerpoint/2012/main" xmlns="" userId="38bdb9878ebcd24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D8641"/>
    <a:srgbClr val="2B4B55"/>
    <a:srgbClr val="E76E17"/>
    <a:srgbClr val="AB5707"/>
    <a:srgbClr val="DDA56A"/>
    <a:srgbClr val="E81B1F"/>
    <a:srgbClr val="3464A2"/>
    <a:srgbClr val="0E3C3B"/>
    <a:srgbClr val="FEDC4B"/>
    <a:srgbClr val="EBAC3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1304" autoAdjust="0"/>
  </p:normalViewPr>
  <p:slideViewPr>
    <p:cSldViewPr snapToGrid="0">
      <p:cViewPr varScale="1">
        <p:scale>
          <a:sx n="80" d="100"/>
          <a:sy n="80" d="100"/>
        </p:scale>
        <p:origin x="-108" y="-696"/>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2.jpeg"/><Relationship Id="rId1" Type="http://schemas.openxmlformats.org/officeDocument/2006/relationships/image" Target="../media/image37.jpeg"/><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2" Type="http://schemas.openxmlformats.org/officeDocument/2006/relationships/image" Target="../media/image29.jpeg"/><Relationship Id="rId1" Type="http://schemas.openxmlformats.org/officeDocument/2006/relationships/image" Target="../media/image34.jpg"/><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BD359-7178-4C32-97A9-07BABEBE7C09}"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x-none"/>
        </a:p>
      </dgm:t>
    </dgm:pt>
    <dgm:pt modelId="{12AA4DD9-B92B-4703-876F-EA73C8585EAF}">
      <dgm:prSet custT="1"/>
      <dgm:spPr/>
      <dgm:t>
        <a:bodyPr/>
        <a:lstStyle/>
        <a:p>
          <a:pPr>
            <a:buFont typeface="Symbol" panose="05050102010706020507" pitchFamily="18" charset="2"/>
            <a:buChar char=""/>
          </a:pPr>
          <a:r>
            <a:rPr lang="uk-UA" sz="1400" i="1" dirty="0"/>
            <a:t>пізнавальне, аналітичне сприйняття й розуміння світу </a:t>
          </a:r>
          <a:endParaRPr lang="x-none" sz="1400" i="1" dirty="0"/>
        </a:p>
      </dgm:t>
    </dgm:pt>
    <dgm:pt modelId="{4A04FD4A-ECB8-41BB-8C6F-C7E5A76F162B}" type="parTrans" cxnId="{63C5C8EC-6075-4B67-BCC9-2F911E62AA5B}">
      <dgm:prSet/>
      <dgm:spPr/>
      <dgm:t>
        <a:bodyPr/>
        <a:lstStyle/>
        <a:p>
          <a:endParaRPr lang="x-none"/>
        </a:p>
      </dgm:t>
    </dgm:pt>
    <dgm:pt modelId="{F81A3FE1-1566-4631-8F03-34A2FC68EEA5}" type="sibTrans" cxnId="{63C5C8EC-6075-4B67-BCC9-2F911E62AA5B}">
      <dgm:prSet/>
      <dgm:spPr/>
      <dgm:t>
        <a:bodyPr/>
        <a:lstStyle/>
        <a:p>
          <a:endParaRPr lang="x-none"/>
        </a:p>
      </dgm:t>
    </dgm:pt>
    <dgm:pt modelId="{1089AD27-EAEF-449A-A3B1-406B608B0F28}">
      <dgm:prSet custT="1"/>
      <dgm:spPr/>
      <dgm:t>
        <a:bodyPr/>
        <a:lstStyle/>
        <a:p>
          <a:pPr>
            <a:buFont typeface="Symbol" panose="05050102010706020507" pitchFamily="18" charset="2"/>
            <a:buChar char=""/>
          </a:pPr>
          <a:r>
            <a:rPr lang="uk-UA" sz="1400" i="1"/>
            <a:t>раціоналізм</a:t>
          </a:r>
          <a:endParaRPr lang="x-none" sz="1400" i="1"/>
        </a:p>
      </dgm:t>
    </dgm:pt>
    <dgm:pt modelId="{6BFA43FB-A402-4657-94C7-045847B0AE88}" type="parTrans" cxnId="{3E0D8FFD-1C31-4C3A-8BEE-BA2223C8AD82}">
      <dgm:prSet/>
      <dgm:spPr/>
      <dgm:t>
        <a:bodyPr/>
        <a:lstStyle/>
        <a:p>
          <a:endParaRPr lang="x-none"/>
        </a:p>
      </dgm:t>
    </dgm:pt>
    <dgm:pt modelId="{BAD66697-CBF7-4903-884B-B27931108718}" type="sibTrans" cxnId="{3E0D8FFD-1C31-4C3A-8BEE-BA2223C8AD82}">
      <dgm:prSet/>
      <dgm:spPr/>
      <dgm:t>
        <a:bodyPr/>
        <a:lstStyle/>
        <a:p>
          <a:endParaRPr lang="x-none"/>
        </a:p>
      </dgm:t>
    </dgm:pt>
    <dgm:pt modelId="{060EF837-2070-42DA-80C7-CCC9DD7CF0C6}">
      <dgm:prSet custT="1"/>
      <dgm:spPr/>
      <dgm:t>
        <a:bodyPr/>
        <a:lstStyle/>
        <a:p>
          <a:pPr>
            <a:buFont typeface="Symbol" panose="05050102010706020507" pitchFamily="18" charset="2"/>
            <a:buChar char=""/>
          </a:pPr>
          <a:r>
            <a:rPr lang="uk-UA" sz="1400" i="1"/>
            <a:t>типізація</a:t>
          </a:r>
          <a:endParaRPr lang="x-none" sz="1400" i="1"/>
        </a:p>
      </dgm:t>
    </dgm:pt>
    <dgm:pt modelId="{D66A74C5-8982-4A77-9CB6-8BD5FE43F029}" type="parTrans" cxnId="{FEB76D51-11E6-4232-BB71-6ABA89F71951}">
      <dgm:prSet/>
      <dgm:spPr/>
      <dgm:t>
        <a:bodyPr/>
        <a:lstStyle/>
        <a:p>
          <a:endParaRPr lang="x-none"/>
        </a:p>
      </dgm:t>
    </dgm:pt>
    <dgm:pt modelId="{B48B3B33-B00E-404C-8A73-47A9752DD36E}" type="sibTrans" cxnId="{FEB76D51-11E6-4232-BB71-6ABA89F71951}">
      <dgm:prSet/>
      <dgm:spPr/>
      <dgm:t>
        <a:bodyPr/>
        <a:lstStyle/>
        <a:p>
          <a:endParaRPr lang="x-none"/>
        </a:p>
      </dgm:t>
    </dgm:pt>
    <dgm:pt modelId="{E75BA2B9-9FF2-4727-B533-D63296CCB551}">
      <dgm:prSet custT="1"/>
      <dgm:spPr/>
      <dgm:t>
        <a:bodyPr/>
        <a:lstStyle/>
        <a:p>
          <a:pPr>
            <a:buFont typeface="Symbol" panose="05050102010706020507" pitchFamily="18" charset="2"/>
            <a:buChar char=""/>
          </a:pPr>
          <a:r>
            <a:rPr lang="uk-UA" sz="1400" i="1" dirty="0"/>
            <a:t>поєднання типового та індивідуального в характерах героїв</a:t>
          </a:r>
          <a:endParaRPr lang="x-none" sz="1400" i="1" dirty="0"/>
        </a:p>
      </dgm:t>
    </dgm:pt>
    <dgm:pt modelId="{312A4D1E-EB50-4E8C-B1D8-B8A40E790DB4}" type="parTrans" cxnId="{13F62904-09B9-4EBC-89E0-4FBF5D28BB43}">
      <dgm:prSet/>
      <dgm:spPr/>
      <dgm:t>
        <a:bodyPr/>
        <a:lstStyle/>
        <a:p>
          <a:endParaRPr lang="x-none"/>
        </a:p>
      </dgm:t>
    </dgm:pt>
    <dgm:pt modelId="{C89589D0-F303-49CE-A941-C50371FBB5DB}" type="sibTrans" cxnId="{13F62904-09B9-4EBC-89E0-4FBF5D28BB43}">
      <dgm:prSet/>
      <dgm:spPr/>
      <dgm:t>
        <a:bodyPr/>
        <a:lstStyle/>
        <a:p>
          <a:endParaRPr lang="x-none"/>
        </a:p>
      </dgm:t>
    </dgm:pt>
    <dgm:pt modelId="{DD50228B-81E0-4694-8231-90F4C4688052}">
      <dgm:prSet custT="1"/>
      <dgm:spPr/>
      <dgm:t>
        <a:bodyPr/>
        <a:lstStyle/>
        <a:p>
          <a:pPr>
            <a:buFont typeface="Symbol" panose="05050102010706020507" pitchFamily="18" charset="2"/>
            <a:buChar char=""/>
          </a:pPr>
          <a:r>
            <a:rPr lang="uk-UA" sz="1400" i="1" dirty="0"/>
            <a:t>характер та вчинки героїв пояснюються через його соціальне походження, умови повсякденного життя</a:t>
          </a:r>
          <a:endParaRPr lang="x-none" sz="1400" i="1" dirty="0"/>
        </a:p>
      </dgm:t>
    </dgm:pt>
    <dgm:pt modelId="{0A1D2797-BC58-47D3-B558-12F17E779E6E}" type="parTrans" cxnId="{7A580C07-D943-45B0-B278-2EB7EB808FF2}">
      <dgm:prSet/>
      <dgm:spPr/>
      <dgm:t>
        <a:bodyPr/>
        <a:lstStyle/>
        <a:p>
          <a:endParaRPr lang="x-none"/>
        </a:p>
      </dgm:t>
    </dgm:pt>
    <dgm:pt modelId="{9F1EE5A5-D59A-4D72-AF59-720588078421}" type="sibTrans" cxnId="{7A580C07-D943-45B0-B278-2EB7EB808FF2}">
      <dgm:prSet/>
      <dgm:spPr/>
      <dgm:t>
        <a:bodyPr/>
        <a:lstStyle/>
        <a:p>
          <a:endParaRPr lang="x-none"/>
        </a:p>
      </dgm:t>
    </dgm:pt>
    <dgm:pt modelId="{804DB0D6-CA11-4BB5-8E84-0DCDE7C6E5DE}">
      <dgm:prSet custT="1"/>
      <dgm:spPr/>
      <dgm:t>
        <a:bodyPr/>
        <a:lstStyle/>
        <a:p>
          <a:pPr>
            <a:buFont typeface="Symbol" panose="05050102010706020507" pitchFamily="18" charset="2"/>
            <a:buChar char=""/>
          </a:pPr>
          <a:r>
            <a:rPr lang="uk-UA" sz="1400" i="1"/>
            <a:t>відсутня ідеалізація характеру героя</a:t>
          </a:r>
          <a:endParaRPr lang="x-none" sz="1400" i="1"/>
        </a:p>
      </dgm:t>
    </dgm:pt>
    <dgm:pt modelId="{1D0DF596-DC0B-4029-9896-1E64D3DC8A1A}" type="parTrans" cxnId="{78A4E811-26E9-4D6D-8069-D33424ECD9B5}">
      <dgm:prSet/>
      <dgm:spPr/>
      <dgm:t>
        <a:bodyPr/>
        <a:lstStyle/>
        <a:p>
          <a:endParaRPr lang="x-none"/>
        </a:p>
      </dgm:t>
    </dgm:pt>
    <dgm:pt modelId="{7AB11D9E-D9A1-4AA7-8499-088993ACDF18}" type="sibTrans" cxnId="{78A4E811-26E9-4D6D-8069-D33424ECD9B5}">
      <dgm:prSet/>
      <dgm:spPr/>
      <dgm:t>
        <a:bodyPr/>
        <a:lstStyle/>
        <a:p>
          <a:endParaRPr lang="x-none"/>
        </a:p>
      </dgm:t>
    </dgm:pt>
    <dgm:pt modelId="{BDAF4D31-B49F-4E70-98C8-C1FB773DE4F0}">
      <dgm:prSet custT="1"/>
      <dgm:spPr/>
      <dgm:t>
        <a:bodyPr/>
        <a:lstStyle/>
        <a:p>
          <a:pPr>
            <a:buFont typeface="Symbol" panose="05050102010706020507" pitchFamily="18" charset="2"/>
            <a:buChar char=""/>
          </a:pPr>
          <a:r>
            <a:rPr lang="uk-UA" sz="1400" i="1"/>
            <a:t>увага до вивчення людської душі, але заглиблення в психологію обмежене, оскільки реалісти вважали, що душевний світ героя зумовлений його походженням, вихованням, суспільно-побутовим оточенням</a:t>
          </a:r>
          <a:endParaRPr lang="x-none" sz="1400" i="1"/>
        </a:p>
      </dgm:t>
    </dgm:pt>
    <dgm:pt modelId="{AED087D7-94CD-46E7-B244-0E313E7B195B}" type="parTrans" cxnId="{85EF4BB6-5115-4099-B29D-524AD7DD82E1}">
      <dgm:prSet/>
      <dgm:spPr/>
      <dgm:t>
        <a:bodyPr/>
        <a:lstStyle/>
        <a:p>
          <a:endParaRPr lang="x-none"/>
        </a:p>
      </dgm:t>
    </dgm:pt>
    <dgm:pt modelId="{1A1AD587-8273-453B-BF59-003F99DE211A}" type="sibTrans" cxnId="{85EF4BB6-5115-4099-B29D-524AD7DD82E1}">
      <dgm:prSet/>
      <dgm:spPr/>
      <dgm:t>
        <a:bodyPr/>
        <a:lstStyle/>
        <a:p>
          <a:endParaRPr lang="x-none"/>
        </a:p>
      </dgm:t>
    </dgm:pt>
    <dgm:pt modelId="{8FC0CDB3-F295-4AAB-8301-11257FF620B3}">
      <dgm:prSet custT="1"/>
      <dgm:spPr/>
      <dgm:t>
        <a:bodyPr/>
        <a:lstStyle/>
        <a:p>
          <a:pPr>
            <a:buFont typeface="Symbol" panose="05050102010706020507" pitchFamily="18" charset="2"/>
            <a:buChar char=""/>
          </a:pPr>
          <a:r>
            <a:rPr lang="uk-UA" sz="1400" i="1"/>
            <a:t>конфліктність </a:t>
          </a:r>
          <a:endParaRPr lang="x-none" sz="1400" i="1"/>
        </a:p>
      </dgm:t>
    </dgm:pt>
    <dgm:pt modelId="{FF9213FC-A6D8-46AE-B2E8-D5AF43B95A2E}" type="parTrans" cxnId="{C6974E09-B67E-4326-8D2F-F7D96634936E}">
      <dgm:prSet/>
      <dgm:spPr/>
      <dgm:t>
        <a:bodyPr/>
        <a:lstStyle/>
        <a:p>
          <a:endParaRPr lang="x-none"/>
        </a:p>
      </dgm:t>
    </dgm:pt>
    <dgm:pt modelId="{B2F48CC6-0F94-46BC-87D2-6F7C22DA6A8D}" type="sibTrans" cxnId="{C6974E09-B67E-4326-8D2F-F7D96634936E}">
      <dgm:prSet/>
      <dgm:spPr/>
      <dgm:t>
        <a:bodyPr/>
        <a:lstStyle/>
        <a:p>
          <a:endParaRPr lang="x-none"/>
        </a:p>
      </dgm:t>
    </dgm:pt>
    <dgm:pt modelId="{DE981C30-93E0-48ED-BCD2-011776AF049B}">
      <dgm:prSet custT="1"/>
      <dgm:spPr/>
      <dgm:t>
        <a:bodyPr/>
        <a:lstStyle/>
        <a:p>
          <a:pPr>
            <a:buFont typeface="Symbol" panose="05050102010706020507" pitchFamily="18" charset="2"/>
            <a:buChar char=""/>
          </a:pPr>
          <a:r>
            <a:rPr lang="uk-UA" sz="1400" i="1"/>
            <a:t>головний конфлікт породжений соціальною несправедливістю</a:t>
          </a:r>
          <a:endParaRPr lang="x-none" sz="1400" i="1"/>
        </a:p>
      </dgm:t>
    </dgm:pt>
    <dgm:pt modelId="{CDABFE38-D384-46D1-882F-9E3E1443ED57}" type="parTrans" cxnId="{02D5D6FA-5C24-465A-BD7C-0B9E05E9A39B}">
      <dgm:prSet/>
      <dgm:spPr/>
      <dgm:t>
        <a:bodyPr/>
        <a:lstStyle/>
        <a:p>
          <a:endParaRPr lang="x-none"/>
        </a:p>
      </dgm:t>
    </dgm:pt>
    <dgm:pt modelId="{3360C325-3E84-4447-9405-5BAF50CC628A}" type="sibTrans" cxnId="{02D5D6FA-5C24-465A-BD7C-0B9E05E9A39B}">
      <dgm:prSet/>
      <dgm:spPr/>
      <dgm:t>
        <a:bodyPr/>
        <a:lstStyle/>
        <a:p>
          <a:endParaRPr lang="x-none"/>
        </a:p>
      </dgm:t>
    </dgm:pt>
    <dgm:pt modelId="{D3BA7F72-4113-47AA-8FE9-79E717F876B1}">
      <dgm:prSet custT="1"/>
      <dgm:spPr/>
      <dgm:t>
        <a:bodyPr/>
        <a:lstStyle/>
        <a:p>
          <a:r>
            <a:rPr lang="uk-UA" sz="1400" i="1" dirty="0"/>
            <a:t>правдивість у зображенні деталей, перевага епічних, прозових жанрів у літературі, ослаблення ліричного струменя мистецтва</a:t>
          </a:r>
          <a:endParaRPr lang="x-none" sz="1400" i="1" dirty="0"/>
        </a:p>
      </dgm:t>
    </dgm:pt>
    <dgm:pt modelId="{DDDF97F5-881E-448D-97E5-D197321F20B2}" type="parTrans" cxnId="{B7DD9C1C-AE39-4D6B-ADFD-68F6FF6D5D14}">
      <dgm:prSet/>
      <dgm:spPr/>
      <dgm:t>
        <a:bodyPr/>
        <a:lstStyle/>
        <a:p>
          <a:endParaRPr lang="x-none"/>
        </a:p>
      </dgm:t>
    </dgm:pt>
    <dgm:pt modelId="{F4185542-1C20-46BD-AA4B-FB2AF9D236A7}" type="sibTrans" cxnId="{B7DD9C1C-AE39-4D6B-ADFD-68F6FF6D5D14}">
      <dgm:prSet/>
      <dgm:spPr/>
      <dgm:t>
        <a:bodyPr/>
        <a:lstStyle/>
        <a:p>
          <a:endParaRPr lang="x-none"/>
        </a:p>
      </dgm:t>
    </dgm:pt>
    <dgm:pt modelId="{52F19C0B-9CFA-4114-91C8-1914B6E1DA25}" type="pres">
      <dgm:prSet presAssocID="{A2FBD359-7178-4C32-97A9-07BABEBE7C09}" presName="linear" presStyleCnt="0">
        <dgm:presLayoutVars>
          <dgm:animLvl val="lvl"/>
          <dgm:resizeHandles val="exact"/>
        </dgm:presLayoutVars>
      </dgm:prSet>
      <dgm:spPr/>
      <dgm:t>
        <a:bodyPr/>
        <a:lstStyle/>
        <a:p>
          <a:endParaRPr lang="uk-UA"/>
        </a:p>
      </dgm:t>
    </dgm:pt>
    <dgm:pt modelId="{253E4192-5177-4788-BB68-D1D873689A39}" type="pres">
      <dgm:prSet presAssocID="{12AA4DD9-B92B-4703-876F-EA73C8585EAF}" presName="parentText" presStyleLbl="node1" presStyleIdx="0" presStyleCnt="10">
        <dgm:presLayoutVars>
          <dgm:chMax val="0"/>
          <dgm:bulletEnabled val="1"/>
        </dgm:presLayoutVars>
      </dgm:prSet>
      <dgm:spPr/>
      <dgm:t>
        <a:bodyPr/>
        <a:lstStyle/>
        <a:p>
          <a:endParaRPr lang="uk-UA"/>
        </a:p>
      </dgm:t>
    </dgm:pt>
    <dgm:pt modelId="{BF56FFF8-38F3-4401-867A-963B85CC9B22}" type="pres">
      <dgm:prSet presAssocID="{F81A3FE1-1566-4631-8F03-34A2FC68EEA5}" presName="spacer" presStyleCnt="0"/>
      <dgm:spPr/>
    </dgm:pt>
    <dgm:pt modelId="{E0E2094F-F2D6-48C3-82D6-73124AF12338}" type="pres">
      <dgm:prSet presAssocID="{1089AD27-EAEF-449A-A3B1-406B608B0F28}" presName="parentText" presStyleLbl="node1" presStyleIdx="1" presStyleCnt="10">
        <dgm:presLayoutVars>
          <dgm:chMax val="0"/>
          <dgm:bulletEnabled val="1"/>
        </dgm:presLayoutVars>
      </dgm:prSet>
      <dgm:spPr/>
      <dgm:t>
        <a:bodyPr/>
        <a:lstStyle/>
        <a:p>
          <a:endParaRPr lang="uk-UA"/>
        </a:p>
      </dgm:t>
    </dgm:pt>
    <dgm:pt modelId="{7D8FBBAC-46F5-41E6-9269-CEE4E9F3003A}" type="pres">
      <dgm:prSet presAssocID="{BAD66697-CBF7-4903-884B-B27931108718}" presName="spacer" presStyleCnt="0"/>
      <dgm:spPr/>
    </dgm:pt>
    <dgm:pt modelId="{E7130FB5-6665-47B1-B91B-F549FACBBE80}" type="pres">
      <dgm:prSet presAssocID="{060EF837-2070-42DA-80C7-CCC9DD7CF0C6}" presName="parentText" presStyleLbl="node1" presStyleIdx="2" presStyleCnt="10">
        <dgm:presLayoutVars>
          <dgm:chMax val="0"/>
          <dgm:bulletEnabled val="1"/>
        </dgm:presLayoutVars>
      </dgm:prSet>
      <dgm:spPr/>
      <dgm:t>
        <a:bodyPr/>
        <a:lstStyle/>
        <a:p>
          <a:endParaRPr lang="uk-UA"/>
        </a:p>
      </dgm:t>
    </dgm:pt>
    <dgm:pt modelId="{39D359B0-8527-4BEE-B02B-C5044FB89D30}" type="pres">
      <dgm:prSet presAssocID="{B48B3B33-B00E-404C-8A73-47A9752DD36E}" presName="spacer" presStyleCnt="0"/>
      <dgm:spPr/>
    </dgm:pt>
    <dgm:pt modelId="{49FE8473-5B64-45E7-91FE-278584B03B2D}" type="pres">
      <dgm:prSet presAssocID="{E75BA2B9-9FF2-4727-B533-D63296CCB551}" presName="parentText" presStyleLbl="node1" presStyleIdx="3" presStyleCnt="10">
        <dgm:presLayoutVars>
          <dgm:chMax val="0"/>
          <dgm:bulletEnabled val="1"/>
        </dgm:presLayoutVars>
      </dgm:prSet>
      <dgm:spPr/>
      <dgm:t>
        <a:bodyPr/>
        <a:lstStyle/>
        <a:p>
          <a:endParaRPr lang="uk-UA"/>
        </a:p>
      </dgm:t>
    </dgm:pt>
    <dgm:pt modelId="{05417234-E6E8-4BA5-8063-6882A632D5CB}" type="pres">
      <dgm:prSet presAssocID="{C89589D0-F303-49CE-A941-C50371FBB5DB}" presName="spacer" presStyleCnt="0"/>
      <dgm:spPr/>
    </dgm:pt>
    <dgm:pt modelId="{A640A06D-61B7-4F21-8950-B0E11ACC242F}" type="pres">
      <dgm:prSet presAssocID="{DD50228B-81E0-4694-8231-90F4C4688052}" presName="parentText" presStyleLbl="node1" presStyleIdx="4" presStyleCnt="10">
        <dgm:presLayoutVars>
          <dgm:chMax val="0"/>
          <dgm:bulletEnabled val="1"/>
        </dgm:presLayoutVars>
      </dgm:prSet>
      <dgm:spPr/>
      <dgm:t>
        <a:bodyPr/>
        <a:lstStyle/>
        <a:p>
          <a:endParaRPr lang="uk-UA"/>
        </a:p>
      </dgm:t>
    </dgm:pt>
    <dgm:pt modelId="{ECC67AC2-D129-4C87-ACE4-056A70FBE504}" type="pres">
      <dgm:prSet presAssocID="{9F1EE5A5-D59A-4D72-AF59-720588078421}" presName="spacer" presStyleCnt="0"/>
      <dgm:spPr/>
    </dgm:pt>
    <dgm:pt modelId="{94113A73-D52C-4CA2-9FAA-FF27648BCB0F}" type="pres">
      <dgm:prSet presAssocID="{804DB0D6-CA11-4BB5-8E84-0DCDE7C6E5DE}" presName="parentText" presStyleLbl="node1" presStyleIdx="5" presStyleCnt="10">
        <dgm:presLayoutVars>
          <dgm:chMax val="0"/>
          <dgm:bulletEnabled val="1"/>
        </dgm:presLayoutVars>
      </dgm:prSet>
      <dgm:spPr/>
      <dgm:t>
        <a:bodyPr/>
        <a:lstStyle/>
        <a:p>
          <a:endParaRPr lang="uk-UA"/>
        </a:p>
      </dgm:t>
    </dgm:pt>
    <dgm:pt modelId="{82B6E3AF-EF0C-4DF6-91C8-A5F5A656EF78}" type="pres">
      <dgm:prSet presAssocID="{7AB11D9E-D9A1-4AA7-8499-088993ACDF18}" presName="spacer" presStyleCnt="0"/>
      <dgm:spPr/>
    </dgm:pt>
    <dgm:pt modelId="{0F26489E-C172-4ABC-BE41-89F2FEE2C41E}" type="pres">
      <dgm:prSet presAssocID="{BDAF4D31-B49F-4E70-98C8-C1FB773DE4F0}" presName="parentText" presStyleLbl="node1" presStyleIdx="6" presStyleCnt="10">
        <dgm:presLayoutVars>
          <dgm:chMax val="0"/>
          <dgm:bulletEnabled val="1"/>
        </dgm:presLayoutVars>
      </dgm:prSet>
      <dgm:spPr/>
      <dgm:t>
        <a:bodyPr/>
        <a:lstStyle/>
        <a:p>
          <a:endParaRPr lang="uk-UA"/>
        </a:p>
      </dgm:t>
    </dgm:pt>
    <dgm:pt modelId="{1EC96494-A414-4629-9619-38F663C13397}" type="pres">
      <dgm:prSet presAssocID="{1A1AD587-8273-453B-BF59-003F99DE211A}" presName="spacer" presStyleCnt="0"/>
      <dgm:spPr/>
    </dgm:pt>
    <dgm:pt modelId="{F867F9F1-7AD1-4A78-89EF-2490F949AB85}" type="pres">
      <dgm:prSet presAssocID="{8FC0CDB3-F295-4AAB-8301-11257FF620B3}" presName="parentText" presStyleLbl="node1" presStyleIdx="7" presStyleCnt="10">
        <dgm:presLayoutVars>
          <dgm:chMax val="0"/>
          <dgm:bulletEnabled val="1"/>
        </dgm:presLayoutVars>
      </dgm:prSet>
      <dgm:spPr/>
      <dgm:t>
        <a:bodyPr/>
        <a:lstStyle/>
        <a:p>
          <a:endParaRPr lang="uk-UA"/>
        </a:p>
      </dgm:t>
    </dgm:pt>
    <dgm:pt modelId="{58C386F5-1BBD-49F4-A853-166154E715AD}" type="pres">
      <dgm:prSet presAssocID="{B2F48CC6-0F94-46BC-87D2-6F7C22DA6A8D}" presName="spacer" presStyleCnt="0"/>
      <dgm:spPr/>
    </dgm:pt>
    <dgm:pt modelId="{A5E1C450-57B5-40F2-BCE7-44FDFA340A7D}" type="pres">
      <dgm:prSet presAssocID="{DE981C30-93E0-48ED-BCD2-011776AF049B}" presName="parentText" presStyleLbl="node1" presStyleIdx="8" presStyleCnt="10">
        <dgm:presLayoutVars>
          <dgm:chMax val="0"/>
          <dgm:bulletEnabled val="1"/>
        </dgm:presLayoutVars>
      </dgm:prSet>
      <dgm:spPr/>
      <dgm:t>
        <a:bodyPr/>
        <a:lstStyle/>
        <a:p>
          <a:endParaRPr lang="uk-UA"/>
        </a:p>
      </dgm:t>
    </dgm:pt>
    <dgm:pt modelId="{F7F44E94-E33C-4337-AD14-229536EB9A1E}" type="pres">
      <dgm:prSet presAssocID="{3360C325-3E84-4447-9405-5BAF50CC628A}" presName="spacer" presStyleCnt="0"/>
      <dgm:spPr/>
    </dgm:pt>
    <dgm:pt modelId="{8A244B54-7041-4B6A-81C9-61AC6721AFAF}" type="pres">
      <dgm:prSet presAssocID="{D3BA7F72-4113-47AA-8FE9-79E717F876B1}" presName="parentText" presStyleLbl="node1" presStyleIdx="9" presStyleCnt="10">
        <dgm:presLayoutVars>
          <dgm:chMax val="0"/>
          <dgm:bulletEnabled val="1"/>
        </dgm:presLayoutVars>
      </dgm:prSet>
      <dgm:spPr/>
      <dgm:t>
        <a:bodyPr/>
        <a:lstStyle/>
        <a:p>
          <a:endParaRPr lang="uk-UA"/>
        </a:p>
      </dgm:t>
    </dgm:pt>
  </dgm:ptLst>
  <dgm:cxnLst>
    <dgm:cxn modelId="{AE7002E0-032E-4C7F-9ECB-ADD541F0F945}" type="presOf" srcId="{BDAF4D31-B49F-4E70-98C8-C1FB773DE4F0}" destId="{0F26489E-C172-4ABC-BE41-89F2FEE2C41E}" srcOrd="0" destOrd="0" presId="urn:microsoft.com/office/officeart/2005/8/layout/vList2"/>
    <dgm:cxn modelId="{FEB76D51-11E6-4232-BB71-6ABA89F71951}" srcId="{A2FBD359-7178-4C32-97A9-07BABEBE7C09}" destId="{060EF837-2070-42DA-80C7-CCC9DD7CF0C6}" srcOrd="2" destOrd="0" parTransId="{D66A74C5-8982-4A77-9CB6-8BD5FE43F029}" sibTransId="{B48B3B33-B00E-404C-8A73-47A9752DD36E}"/>
    <dgm:cxn modelId="{0B673A67-6438-42EF-B121-F23A9E9FB112}" type="presOf" srcId="{060EF837-2070-42DA-80C7-CCC9DD7CF0C6}" destId="{E7130FB5-6665-47B1-B91B-F549FACBBE80}" srcOrd="0" destOrd="0" presId="urn:microsoft.com/office/officeart/2005/8/layout/vList2"/>
    <dgm:cxn modelId="{B7DD9C1C-AE39-4D6B-ADFD-68F6FF6D5D14}" srcId="{A2FBD359-7178-4C32-97A9-07BABEBE7C09}" destId="{D3BA7F72-4113-47AA-8FE9-79E717F876B1}" srcOrd="9" destOrd="0" parTransId="{DDDF97F5-881E-448D-97E5-D197321F20B2}" sibTransId="{F4185542-1C20-46BD-AA4B-FB2AF9D236A7}"/>
    <dgm:cxn modelId="{7A580C07-D943-45B0-B278-2EB7EB808FF2}" srcId="{A2FBD359-7178-4C32-97A9-07BABEBE7C09}" destId="{DD50228B-81E0-4694-8231-90F4C4688052}" srcOrd="4" destOrd="0" parTransId="{0A1D2797-BC58-47D3-B558-12F17E779E6E}" sibTransId="{9F1EE5A5-D59A-4D72-AF59-720588078421}"/>
    <dgm:cxn modelId="{7BF0AFD9-A650-4350-89B1-2A8826F1B906}" type="presOf" srcId="{E75BA2B9-9FF2-4727-B533-D63296CCB551}" destId="{49FE8473-5B64-45E7-91FE-278584B03B2D}" srcOrd="0" destOrd="0" presId="urn:microsoft.com/office/officeart/2005/8/layout/vList2"/>
    <dgm:cxn modelId="{13F62904-09B9-4EBC-89E0-4FBF5D28BB43}" srcId="{A2FBD359-7178-4C32-97A9-07BABEBE7C09}" destId="{E75BA2B9-9FF2-4727-B533-D63296CCB551}" srcOrd="3" destOrd="0" parTransId="{312A4D1E-EB50-4E8C-B1D8-B8A40E790DB4}" sibTransId="{C89589D0-F303-49CE-A941-C50371FBB5DB}"/>
    <dgm:cxn modelId="{2B4961F8-DC9B-4908-B507-A23646E2D06C}" type="presOf" srcId="{A2FBD359-7178-4C32-97A9-07BABEBE7C09}" destId="{52F19C0B-9CFA-4114-91C8-1914B6E1DA25}" srcOrd="0" destOrd="0" presId="urn:microsoft.com/office/officeart/2005/8/layout/vList2"/>
    <dgm:cxn modelId="{85EF4BB6-5115-4099-B29D-524AD7DD82E1}" srcId="{A2FBD359-7178-4C32-97A9-07BABEBE7C09}" destId="{BDAF4D31-B49F-4E70-98C8-C1FB773DE4F0}" srcOrd="6" destOrd="0" parTransId="{AED087D7-94CD-46E7-B244-0E313E7B195B}" sibTransId="{1A1AD587-8273-453B-BF59-003F99DE211A}"/>
    <dgm:cxn modelId="{1B654A1B-9EEA-4E89-B3FD-7E95EF043D1F}" type="presOf" srcId="{DE981C30-93E0-48ED-BCD2-011776AF049B}" destId="{A5E1C450-57B5-40F2-BCE7-44FDFA340A7D}" srcOrd="0" destOrd="0" presId="urn:microsoft.com/office/officeart/2005/8/layout/vList2"/>
    <dgm:cxn modelId="{9F954F4C-0908-43CB-9137-CB1247286341}" type="presOf" srcId="{804DB0D6-CA11-4BB5-8E84-0DCDE7C6E5DE}" destId="{94113A73-D52C-4CA2-9FAA-FF27648BCB0F}" srcOrd="0" destOrd="0" presId="urn:microsoft.com/office/officeart/2005/8/layout/vList2"/>
    <dgm:cxn modelId="{02D5D6FA-5C24-465A-BD7C-0B9E05E9A39B}" srcId="{A2FBD359-7178-4C32-97A9-07BABEBE7C09}" destId="{DE981C30-93E0-48ED-BCD2-011776AF049B}" srcOrd="8" destOrd="0" parTransId="{CDABFE38-D384-46D1-882F-9E3E1443ED57}" sibTransId="{3360C325-3E84-4447-9405-5BAF50CC628A}"/>
    <dgm:cxn modelId="{63C5C8EC-6075-4B67-BCC9-2F911E62AA5B}" srcId="{A2FBD359-7178-4C32-97A9-07BABEBE7C09}" destId="{12AA4DD9-B92B-4703-876F-EA73C8585EAF}" srcOrd="0" destOrd="0" parTransId="{4A04FD4A-ECB8-41BB-8C6F-C7E5A76F162B}" sibTransId="{F81A3FE1-1566-4631-8F03-34A2FC68EEA5}"/>
    <dgm:cxn modelId="{E8C9C526-72A8-4F84-93EE-30EB249E5615}" type="presOf" srcId="{D3BA7F72-4113-47AA-8FE9-79E717F876B1}" destId="{8A244B54-7041-4B6A-81C9-61AC6721AFAF}" srcOrd="0" destOrd="0" presId="urn:microsoft.com/office/officeart/2005/8/layout/vList2"/>
    <dgm:cxn modelId="{DEDBF815-9707-4A5E-A68D-5A5BE8FF80F8}" type="presOf" srcId="{DD50228B-81E0-4694-8231-90F4C4688052}" destId="{A640A06D-61B7-4F21-8950-B0E11ACC242F}" srcOrd="0" destOrd="0" presId="urn:microsoft.com/office/officeart/2005/8/layout/vList2"/>
    <dgm:cxn modelId="{C6974E09-B67E-4326-8D2F-F7D96634936E}" srcId="{A2FBD359-7178-4C32-97A9-07BABEBE7C09}" destId="{8FC0CDB3-F295-4AAB-8301-11257FF620B3}" srcOrd="7" destOrd="0" parTransId="{FF9213FC-A6D8-46AE-B2E8-D5AF43B95A2E}" sibTransId="{B2F48CC6-0F94-46BC-87D2-6F7C22DA6A8D}"/>
    <dgm:cxn modelId="{4B271253-9EBA-45D5-8E59-56474733D440}" type="presOf" srcId="{1089AD27-EAEF-449A-A3B1-406B608B0F28}" destId="{E0E2094F-F2D6-48C3-82D6-73124AF12338}" srcOrd="0" destOrd="0" presId="urn:microsoft.com/office/officeart/2005/8/layout/vList2"/>
    <dgm:cxn modelId="{78A4E811-26E9-4D6D-8069-D33424ECD9B5}" srcId="{A2FBD359-7178-4C32-97A9-07BABEBE7C09}" destId="{804DB0D6-CA11-4BB5-8E84-0DCDE7C6E5DE}" srcOrd="5" destOrd="0" parTransId="{1D0DF596-DC0B-4029-9896-1E64D3DC8A1A}" sibTransId="{7AB11D9E-D9A1-4AA7-8499-088993ACDF18}"/>
    <dgm:cxn modelId="{1B160FCC-48DA-4041-9D21-4A8B8461A6B4}" type="presOf" srcId="{12AA4DD9-B92B-4703-876F-EA73C8585EAF}" destId="{253E4192-5177-4788-BB68-D1D873689A39}" srcOrd="0" destOrd="0" presId="urn:microsoft.com/office/officeart/2005/8/layout/vList2"/>
    <dgm:cxn modelId="{D63B468C-3528-44D1-8460-E608A84CC908}" type="presOf" srcId="{8FC0CDB3-F295-4AAB-8301-11257FF620B3}" destId="{F867F9F1-7AD1-4A78-89EF-2490F949AB85}" srcOrd="0" destOrd="0" presId="urn:microsoft.com/office/officeart/2005/8/layout/vList2"/>
    <dgm:cxn modelId="{3E0D8FFD-1C31-4C3A-8BEE-BA2223C8AD82}" srcId="{A2FBD359-7178-4C32-97A9-07BABEBE7C09}" destId="{1089AD27-EAEF-449A-A3B1-406B608B0F28}" srcOrd="1" destOrd="0" parTransId="{6BFA43FB-A402-4657-94C7-045847B0AE88}" sibTransId="{BAD66697-CBF7-4903-884B-B27931108718}"/>
    <dgm:cxn modelId="{638301ED-5BDF-4F33-9A6C-2904F51134D0}" type="presParOf" srcId="{52F19C0B-9CFA-4114-91C8-1914B6E1DA25}" destId="{253E4192-5177-4788-BB68-D1D873689A39}" srcOrd="0" destOrd="0" presId="urn:microsoft.com/office/officeart/2005/8/layout/vList2"/>
    <dgm:cxn modelId="{623FD444-0AE1-43A2-BACE-5A53B6487F6D}" type="presParOf" srcId="{52F19C0B-9CFA-4114-91C8-1914B6E1DA25}" destId="{BF56FFF8-38F3-4401-867A-963B85CC9B22}" srcOrd="1" destOrd="0" presId="urn:microsoft.com/office/officeart/2005/8/layout/vList2"/>
    <dgm:cxn modelId="{F8C1656C-209E-40E5-980E-F284E4D3BFBF}" type="presParOf" srcId="{52F19C0B-9CFA-4114-91C8-1914B6E1DA25}" destId="{E0E2094F-F2D6-48C3-82D6-73124AF12338}" srcOrd="2" destOrd="0" presId="urn:microsoft.com/office/officeart/2005/8/layout/vList2"/>
    <dgm:cxn modelId="{0A87BF6B-7B37-4072-8D2F-EF11E406C170}" type="presParOf" srcId="{52F19C0B-9CFA-4114-91C8-1914B6E1DA25}" destId="{7D8FBBAC-46F5-41E6-9269-CEE4E9F3003A}" srcOrd="3" destOrd="0" presId="urn:microsoft.com/office/officeart/2005/8/layout/vList2"/>
    <dgm:cxn modelId="{E1A86318-8019-4C49-B36F-492E79AA7763}" type="presParOf" srcId="{52F19C0B-9CFA-4114-91C8-1914B6E1DA25}" destId="{E7130FB5-6665-47B1-B91B-F549FACBBE80}" srcOrd="4" destOrd="0" presId="urn:microsoft.com/office/officeart/2005/8/layout/vList2"/>
    <dgm:cxn modelId="{CAB7DD61-0844-4494-853B-4111CB87FAC4}" type="presParOf" srcId="{52F19C0B-9CFA-4114-91C8-1914B6E1DA25}" destId="{39D359B0-8527-4BEE-B02B-C5044FB89D30}" srcOrd="5" destOrd="0" presId="urn:microsoft.com/office/officeart/2005/8/layout/vList2"/>
    <dgm:cxn modelId="{AE9DD90F-45F4-4520-8467-B9E9075A1AE8}" type="presParOf" srcId="{52F19C0B-9CFA-4114-91C8-1914B6E1DA25}" destId="{49FE8473-5B64-45E7-91FE-278584B03B2D}" srcOrd="6" destOrd="0" presId="urn:microsoft.com/office/officeart/2005/8/layout/vList2"/>
    <dgm:cxn modelId="{01CA1759-0A25-4385-9D56-1DE071F28760}" type="presParOf" srcId="{52F19C0B-9CFA-4114-91C8-1914B6E1DA25}" destId="{05417234-E6E8-4BA5-8063-6882A632D5CB}" srcOrd="7" destOrd="0" presId="urn:microsoft.com/office/officeart/2005/8/layout/vList2"/>
    <dgm:cxn modelId="{B14563DA-0F2E-4291-A0E4-D48996A558E3}" type="presParOf" srcId="{52F19C0B-9CFA-4114-91C8-1914B6E1DA25}" destId="{A640A06D-61B7-4F21-8950-B0E11ACC242F}" srcOrd="8" destOrd="0" presId="urn:microsoft.com/office/officeart/2005/8/layout/vList2"/>
    <dgm:cxn modelId="{CD4F6D8F-6D8E-4819-9971-BD894141B857}" type="presParOf" srcId="{52F19C0B-9CFA-4114-91C8-1914B6E1DA25}" destId="{ECC67AC2-D129-4C87-ACE4-056A70FBE504}" srcOrd="9" destOrd="0" presId="urn:microsoft.com/office/officeart/2005/8/layout/vList2"/>
    <dgm:cxn modelId="{F29055AC-A57A-40F4-AA19-28F3FFE0A803}" type="presParOf" srcId="{52F19C0B-9CFA-4114-91C8-1914B6E1DA25}" destId="{94113A73-D52C-4CA2-9FAA-FF27648BCB0F}" srcOrd="10" destOrd="0" presId="urn:microsoft.com/office/officeart/2005/8/layout/vList2"/>
    <dgm:cxn modelId="{75D33C58-8085-4819-8FF0-FC5CEEC791CD}" type="presParOf" srcId="{52F19C0B-9CFA-4114-91C8-1914B6E1DA25}" destId="{82B6E3AF-EF0C-4DF6-91C8-A5F5A656EF78}" srcOrd="11" destOrd="0" presId="urn:microsoft.com/office/officeart/2005/8/layout/vList2"/>
    <dgm:cxn modelId="{3485C5EB-C321-4BF1-B1C1-92A4627C7CA2}" type="presParOf" srcId="{52F19C0B-9CFA-4114-91C8-1914B6E1DA25}" destId="{0F26489E-C172-4ABC-BE41-89F2FEE2C41E}" srcOrd="12" destOrd="0" presId="urn:microsoft.com/office/officeart/2005/8/layout/vList2"/>
    <dgm:cxn modelId="{19A158E9-EC60-4AFA-A86D-6FF8A1EE4E72}" type="presParOf" srcId="{52F19C0B-9CFA-4114-91C8-1914B6E1DA25}" destId="{1EC96494-A414-4629-9619-38F663C13397}" srcOrd="13" destOrd="0" presId="urn:microsoft.com/office/officeart/2005/8/layout/vList2"/>
    <dgm:cxn modelId="{5DDA4AB2-5149-4103-967A-B1F1B359B1F4}" type="presParOf" srcId="{52F19C0B-9CFA-4114-91C8-1914B6E1DA25}" destId="{F867F9F1-7AD1-4A78-89EF-2490F949AB85}" srcOrd="14" destOrd="0" presId="urn:microsoft.com/office/officeart/2005/8/layout/vList2"/>
    <dgm:cxn modelId="{FEB46F59-F7DC-46C0-98BB-87C180755015}" type="presParOf" srcId="{52F19C0B-9CFA-4114-91C8-1914B6E1DA25}" destId="{58C386F5-1BBD-49F4-A853-166154E715AD}" srcOrd="15" destOrd="0" presId="urn:microsoft.com/office/officeart/2005/8/layout/vList2"/>
    <dgm:cxn modelId="{B93E8239-67A8-49E0-99F1-89AC55B1583B}" type="presParOf" srcId="{52F19C0B-9CFA-4114-91C8-1914B6E1DA25}" destId="{A5E1C450-57B5-40F2-BCE7-44FDFA340A7D}" srcOrd="16" destOrd="0" presId="urn:microsoft.com/office/officeart/2005/8/layout/vList2"/>
    <dgm:cxn modelId="{C03FE271-7F37-412A-8DCA-719B81650FF1}" type="presParOf" srcId="{52F19C0B-9CFA-4114-91C8-1914B6E1DA25}" destId="{F7F44E94-E33C-4337-AD14-229536EB9A1E}" srcOrd="17" destOrd="0" presId="urn:microsoft.com/office/officeart/2005/8/layout/vList2"/>
    <dgm:cxn modelId="{D5CEEB0D-1872-404B-86C1-042FFBAD2CBE}" type="presParOf" srcId="{52F19C0B-9CFA-4114-91C8-1914B6E1DA25}" destId="{8A244B54-7041-4B6A-81C9-61AC6721AFAF}" srcOrd="1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881A05-804A-4828-BBAF-BB961FC87EBA}" type="doc">
      <dgm:prSet loTypeId="urn:microsoft.com/office/officeart/2008/layout/PictureStrips" loCatId="list" qsTypeId="urn:microsoft.com/office/officeart/2005/8/quickstyle/simple1" qsCatId="simple" csTypeId="urn:microsoft.com/office/officeart/2005/8/colors/accent6_1" csCatId="accent6" phldr="1"/>
      <dgm:spPr/>
      <dgm:t>
        <a:bodyPr/>
        <a:lstStyle/>
        <a:p>
          <a:endParaRPr lang="x-none"/>
        </a:p>
      </dgm:t>
    </dgm:pt>
    <dgm:pt modelId="{D46BDBAD-E280-4FAB-A791-D68952FC8ED9}">
      <dgm:prSet phldrT="[Текст]"/>
      <dgm:spPr/>
      <dgm:t>
        <a:bodyPr/>
        <a:lstStyle/>
        <a:p>
          <a:r>
            <a:rPr lang="uk-UA" i="1" dirty="0"/>
            <a:t>Кохання</a:t>
          </a:r>
          <a:endParaRPr lang="x-none" i="1" dirty="0"/>
        </a:p>
      </dgm:t>
    </dgm:pt>
    <dgm:pt modelId="{E86F695C-5631-4E53-9317-F12C0B1F3624}" type="parTrans" cxnId="{FA8A3421-4CB5-4479-87AC-232C26BD1FF4}">
      <dgm:prSet/>
      <dgm:spPr/>
      <dgm:t>
        <a:bodyPr/>
        <a:lstStyle/>
        <a:p>
          <a:endParaRPr lang="x-none"/>
        </a:p>
      </dgm:t>
    </dgm:pt>
    <dgm:pt modelId="{92FD7D59-1E8F-42BE-86FC-202A02CAB86F}" type="sibTrans" cxnId="{FA8A3421-4CB5-4479-87AC-232C26BD1FF4}">
      <dgm:prSet/>
      <dgm:spPr/>
      <dgm:t>
        <a:bodyPr/>
        <a:lstStyle/>
        <a:p>
          <a:endParaRPr lang="x-none"/>
        </a:p>
      </dgm:t>
    </dgm:pt>
    <dgm:pt modelId="{9EE55368-B787-4E4A-B203-290FC09E3437}">
      <dgm:prSet phldrT="[Текст]"/>
      <dgm:spPr/>
      <dgm:t>
        <a:bodyPr/>
        <a:lstStyle/>
        <a:p>
          <a:r>
            <a:rPr lang="uk-UA" i="1" dirty="0"/>
            <a:t>Справедливість</a:t>
          </a:r>
          <a:endParaRPr lang="x-none" i="1" dirty="0"/>
        </a:p>
      </dgm:t>
    </dgm:pt>
    <dgm:pt modelId="{81E2B0C2-5AE3-412D-8065-1AC3388F0C27}" type="parTrans" cxnId="{A826E830-5D6A-457A-B125-5C54BDA22208}">
      <dgm:prSet/>
      <dgm:spPr/>
      <dgm:t>
        <a:bodyPr/>
        <a:lstStyle/>
        <a:p>
          <a:endParaRPr lang="x-none"/>
        </a:p>
      </dgm:t>
    </dgm:pt>
    <dgm:pt modelId="{679BFB40-FE9F-4793-B6E4-FB025A52B959}" type="sibTrans" cxnId="{A826E830-5D6A-457A-B125-5C54BDA22208}">
      <dgm:prSet/>
      <dgm:spPr/>
      <dgm:t>
        <a:bodyPr/>
        <a:lstStyle/>
        <a:p>
          <a:endParaRPr lang="x-none"/>
        </a:p>
      </dgm:t>
    </dgm:pt>
    <dgm:pt modelId="{8A38C511-7232-4E40-A69A-917E95F4C8FE}">
      <dgm:prSet phldrT="[Текст]"/>
      <dgm:spPr/>
      <dgm:t>
        <a:bodyPr/>
        <a:lstStyle/>
        <a:p>
          <a:r>
            <a:rPr lang="uk-UA" i="1" dirty="0"/>
            <a:t>Людська гідність</a:t>
          </a:r>
          <a:endParaRPr lang="x-none" i="1" dirty="0"/>
        </a:p>
      </dgm:t>
    </dgm:pt>
    <dgm:pt modelId="{9F9D3173-1646-4119-B9DB-3992C1AB3755}" type="parTrans" cxnId="{54537AAB-86D4-4BC6-AA4C-6DF03DF9C09F}">
      <dgm:prSet/>
      <dgm:spPr/>
      <dgm:t>
        <a:bodyPr/>
        <a:lstStyle/>
        <a:p>
          <a:endParaRPr lang="x-none"/>
        </a:p>
      </dgm:t>
    </dgm:pt>
    <dgm:pt modelId="{E30437AC-9915-477F-A50A-2C5E72B87F0D}" type="sibTrans" cxnId="{54537AAB-86D4-4BC6-AA4C-6DF03DF9C09F}">
      <dgm:prSet/>
      <dgm:spPr/>
      <dgm:t>
        <a:bodyPr/>
        <a:lstStyle/>
        <a:p>
          <a:endParaRPr lang="x-none"/>
        </a:p>
      </dgm:t>
    </dgm:pt>
    <dgm:pt modelId="{10B5FF36-6638-48D3-88AC-B6CC25A97C06}">
      <dgm:prSet phldrT="[Текст]"/>
      <dgm:spPr/>
      <dgm:t>
        <a:bodyPr/>
        <a:lstStyle/>
        <a:p>
          <a:r>
            <a:rPr lang="uk-UA" i="1" dirty="0"/>
            <a:t>Батьки та діти</a:t>
          </a:r>
          <a:endParaRPr lang="x-none" i="1" dirty="0"/>
        </a:p>
      </dgm:t>
    </dgm:pt>
    <dgm:pt modelId="{44BAE1F0-1D49-4213-B7DD-DA8AC34D1DB8}" type="parTrans" cxnId="{FAB46BDC-BF5E-4AE6-B59C-25A23C9B0EDE}">
      <dgm:prSet/>
      <dgm:spPr/>
      <dgm:t>
        <a:bodyPr/>
        <a:lstStyle/>
        <a:p>
          <a:endParaRPr lang="x-none"/>
        </a:p>
      </dgm:t>
    </dgm:pt>
    <dgm:pt modelId="{3057A37C-C7CA-4B7C-B392-E056ADA85F00}" type="sibTrans" cxnId="{FAB46BDC-BF5E-4AE6-B59C-25A23C9B0EDE}">
      <dgm:prSet/>
      <dgm:spPr/>
      <dgm:t>
        <a:bodyPr/>
        <a:lstStyle/>
        <a:p>
          <a:endParaRPr lang="x-none"/>
        </a:p>
      </dgm:t>
    </dgm:pt>
    <dgm:pt modelId="{37184B5F-9737-42A3-9349-9E777492CB04}">
      <dgm:prSet phldrT="[Текст]"/>
      <dgm:spPr/>
      <dgm:t>
        <a:bodyPr/>
        <a:lstStyle/>
        <a:p>
          <a:r>
            <a:rPr lang="uk-UA" i="1" dirty="0"/>
            <a:t>Сімейні стосунки </a:t>
          </a:r>
          <a:endParaRPr lang="x-none" i="1" dirty="0"/>
        </a:p>
      </dgm:t>
    </dgm:pt>
    <dgm:pt modelId="{F77C29C3-B12A-40A8-8FD5-AACEB96AC17F}" type="parTrans" cxnId="{F111B6FB-3BE2-4B80-8BB4-28FC2BDF7359}">
      <dgm:prSet/>
      <dgm:spPr/>
      <dgm:t>
        <a:bodyPr/>
        <a:lstStyle/>
        <a:p>
          <a:endParaRPr lang="x-none"/>
        </a:p>
      </dgm:t>
    </dgm:pt>
    <dgm:pt modelId="{20D8A6E9-D6DF-496C-9B1F-E3B2AE95B79B}" type="sibTrans" cxnId="{F111B6FB-3BE2-4B80-8BB4-28FC2BDF7359}">
      <dgm:prSet/>
      <dgm:spPr/>
      <dgm:t>
        <a:bodyPr/>
        <a:lstStyle/>
        <a:p>
          <a:endParaRPr lang="x-none"/>
        </a:p>
      </dgm:t>
    </dgm:pt>
    <dgm:pt modelId="{B3722284-7337-46BC-87DA-BF9EAC14FB6E}">
      <dgm:prSet phldrT="[Текст]"/>
      <dgm:spPr/>
      <dgm:t>
        <a:bodyPr/>
        <a:lstStyle/>
        <a:p>
          <a:r>
            <a:rPr lang="uk-UA" i="1" dirty="0"/>
            <a:t>Виховання</a:t>
          </a:r>
          <a:endParaRPr lang="x-none" i="1" dirty="0"/>
        </a:p>
      </dgm:t>
    </dgm:pt>
    <dgm:pt modelId="{F6FB99D6-86F9-410B-B274-4EB976049C69}" type="parTrans" cxnId="{B9F4561C-FA37-4033-BCE9-23FDC9651423}">
      <dgm:prSet/>
      <dgm:spPr/>
      <dgm:t>
        <a:bodyPr/>
        <a:lstStyle/>
        <a:p>
          <a:endParaRPr lang="x-none"/>
        </a:p>
      </dgm:t>
    </dgm:pt>
    <dgm:pt modelId="{0DE47F43-DA30-475D-80CF-56A2FF616091}" type="sibTrans" cxnId="{B9F4561C-FA37-4033-BCE9-23FDC9651423}">
      <dgm:prSet/>
      <dgm:spPr/>
      <dgm:t>
        <a:bodyPr/>
        <a:lstStyle/>
        <a:p>
          <a:endParaRPr lang="x-none"/>
        </a:p>
      </dgm:t>
    </dgm:pt>
    <dgm:pt modelId="{F3AE9F10-AE2E-4654-87A4-4916A395C8F5}">
      <dgm:prSet phldrT="[Текст]"/>
      <dgm:spPr/>
      <dgm:t>
        <a:bodyPr/>
        <a:lstStyle/>
        <a:p>
          <a:r>
            <a:rPr lang="uk-UA" i="1" dirty="0"/>
            <a:t>Соціальна нерівність</a:t>
          </a:r>
          <a:endParaRPr lang="x-none" i="1" dirty="0"/>
        </a:p>
      </dgm:t>
    </dgm:pt>
    <dgm:pt modelId="{10904EC5-C647-47C4-9ACB-86DD4CEE42AB}" type="parTrans" cxnId="{19CCCF17-72FF-47C5-B4B2-1ED5E288F0D8}">
      <dgm:prSet/>
      <dgm:spPr/>
      <dgm:t>
        <a:bodyPr/>
        <a:lstStyle/>
        <a:p>
          <a:endParaRPr lang="x-none"/>
        </a:p>
      </dgm:t>
    </dgm:pt>
    <dgm:pt modelId="{CA23EA32-86BA-4D9B-8D0C-D657DD7A0D8E}" type="sibTrans" cxnId="{19CCCF17-72FF-47C5-B4B2-1ED5E288F0D8}">
      <dgm:prSet/>
      <dgm:spPr/>
      <dgm:t>
        <a:bodyPr/>
        <a:lstStyle/>
        <a:p>
          <a:endParaRPr lang="x-none"/>
        </a:p>
      </dgm:t>
    </dgm:pt>
    <dgm:pt modelId="{BF449C79-40EA-4AEB-9B07-6575B77200F7}">
      <dgm:prSet phldrT="[Текст]"/>
      <dgm:spPr/>
      <dgm:t>
        <a:bodyPr/>
        <a:lstStyle/>
        <a:p>
          <a:r>
            <a:rPr lang="uk-UA" i="1" dirty="0"/>
            <a:t>Жадібність</a:t>
          </a:r>
          <a:endParaRPr lang="x-none" i="1" dirty="0"/>
        </a:p>
      </dgm:t>
    </dgm:pt>
    <dgm:pt modelId="{3B10FE1F-951C-477E-9DF0-20CA7749C0D9}" type="parTrans" cxnId="{08FAF883-D54C-4568-B933-99FF61642372}">
      <dgm:prSet/>
      <dgm:spPr/>
      <dgm:t>
        <a:bodyPr/>
        <a:lstStyle/>
        <a:p>
          <a:endParaRPr lang="x-none"/>
        </a:p>
      </dgm:t>
    </dgm:pt>
    <dgm:pt modelId="{D7BC49E1-49E7-47ED-8410-FB557DD39B12}" type="sibTrans" cxnId="{08FAF883-D54C-4568-B933-99FF61642372}">
      <dgm:prSet/>
      <dgm:spPr/>
      <dgm:t>
        <a:bodyPr/>
        <a:lstStyle/>
        <a:p>
          <a:endParaRPr lang="x-none"/>
        </a:p>
      </dgm:t>
    </dgm:pt>
    <dgm:pt modelId="{332B4391-C7E8-43DD-AC44-CAFB898D10E0}">
      <dgm:prSet phldrT="[Текст]"/>
      <dgm:spPr/>
      <dgm:t>
        <a:bodyPr/>
        <a:lstStyle/>
        <a:p>
          <a:r>
            <a:rPr lang="uk-UA" i="1" dirty="0"/>
            <a:t>Віра в Бога</a:t>
          </a:r>
          <a:endParaRPr lang="x-none" i="1" dirty="0"/>
        </a:p>
      </dgm:t>
    </dgm:pt>
    <dgm:pt modelId="{9B756977-0F8A-465A-85A3-5F3A40E75C53}" type="parTrans" cxnId="{352BD027-A05C-40EF-80FD-7DB6C3764664}">
      <dgm:prSet/>
      <dgm:spPr/>
      <dgm:t>
        <a:bodyPr/>
        <a:lstStyle/>
        <a:p>
          <a:endParaRPr lang="x-none"/>
        </a:p>
      </dgm:t>
    </dgm:pt>
    <dgm:pt modelId="{93F17B99-2F04-45E8-B853-02C558513711}" type="sibTrans" cxnId="{352BD027-A05C-40EF-80FD-7DB6C3764664}">
      <dgm:prSet/>
      <dgm:spPr/>
      <dgm:t>
        <a:bodyPr/>
        <a:lstStyle/>
        <a:p>
          <a:endParaRPr lang="x-none"/>
        </a:p>
      </dgm:t>
    </dgm:pt>
    <dgm:pt modelId="{3FC3D274-45E2-4642-8047-60FCD19AB88A}">
      <dgm:prSet phldrT="[Текст]"/>
      <dgm:spPr/>
      <dgm:t>
        <a:bodyPr/>
        <a:lstStyle/>
        <a:p>
          <a:r>
            <a:rPr lang="uk-UA" i="1" dirty="0"/>
            <a:t>Народна мораль</a:t>
          </a:r>
          <a:endParaRPr lang="x-none" i="1" dirty="0"/>
        </a:p>
      </dgm:t>
    </dgm:pt>
    <dgm:pt modelId="{C9A41E4B-0397-4E9E-8387-0725852DC4C9}" type="parTrans" cxnId="{2F8969D9-C4BA-4FA4-9CB6-7CC89AF3B2FC}">
      <dgm:prSet/>
      <dgm:spPr/>
      <dgm:t>
        <a:bodyPr/>
        <a:lstStyle/>
        <a:p>
          <a:endParaRPr lang="x-none"/>
        </a:p>
      </dgm:t>
    </dgm:pt>
    <dgm:pt modelId="{760B6487-3B90-4D30-BD19-197EA23E2BFF}" type="sibTrans" cxnId="{2F8969D9-C4BA-4FA4-9CB6-7CC89AF3B2FC}">
      <dgm:prSet/>
      <dgm:spPr/>
      <dgm:t>
        <a:bodyPr/>
        <a:lstStyle/>
        <a:p>
          <a:endParaRPr lang="x-none"/>
        </a:p>
      </dgm:t>
    </dgm:pt>
    <dgm:pt modelId="{989DDF2C-D9AB-4421-B6A5-07A1E4F6CEB6}">
      <dgm:prSet phldrT="[Текст]"/>
      <dgm:spPr/>
      <dgm:t>
        <a:bodyPr/>
        <a:lstStyle/>
        <a:p>
          <a:r>
            <a:rPr lang="uk-UA" i="1" dirty="0"/>
            <a:t>Алкоголізм</a:t>
          </a:r>
          <a:endParaRPr lang="x-none" i="1" dirty="0"/>
        </a:p>
      </dgm:t>
    </dgm:pt>
    <dgm:pt modelId="{88A00650-9D59-460B-B725-65D56CFB30AC}" type="parTrans" cxnId="{88840F24-2A5D-42BF-92BB-2C6D53D8A6AC}">
      <dgm:prSet/>
      <dgm:spPr/>
      <dgm:t>
        <a:bodyPr/>
        <a:lstStyle/>
        <a:p>
          <a:endParaRPr lang="x-none"/>
        </a:p>
      </dgm:t>
    </dgm:pt>
    <dgm:pt modelId="{DA3C1725-E346-4F1B-A2BE-7BAF0CABF363}" type="sibTrans" cxnId="{88840F24-2A5D-42BF-92BB-2C6D53D8A6AC}">
      <dgm:prSet/>
      <dgm:spPr/>
      <dgm:t>
        <a:bodyPr/>
        <a:lstStyle/>
        <a:p>
          <a:endParaRPr lang="x-none"/>
        </a:p>
      </dgm:t>
    </dgm:pt>
    <dgm:pt modelId="{0E80C7A6-BAF3-4615-B53F-6A201E5A4A91}">
      <dgm:prSet phldrT="[Текст]"/>
      <dgm:spPr/>
      <dgm:t>
        <a:bodyPr/>
        <a:lstStyle/>
        <a:p>
          <a:r>
            <a:rPr lang="uk-UA" i="1" dirty="0"/>
            <a:t>Насильство у родині</a:t>
          </a:r>
          <a:endParaRPr lang="x-none" i="1" dirty="0"/>
        </a:p>
      </dgm:t>
    </dgm:pt>
    <dgm:pt modelId="{59D804DF-4642-4692-91ED-F738DE8C0341}" type="parTrans" cxnId="{4ED84AC4-4AA8-4737-8CC8-7FF726313000}">
      <dgm:prSet/>
      <dgm:spPr/>
      <dgm:t>
        <a:bodyPr/>
        <a:lstStyle/>
        <a:p>
          <a:endParaRPr lang="x-none"/>
        </a:p>
      </dgm:t>
    </dgm:pt>
    <dgm:pt modelId="{A7699FD8-81D5-4AED-9DB7-F2807866F821}" type="sibTrans" cxnId="{4ED84AC4-4AA8-4737-8CC8-7FF726313000}">
      <dgm:prSet/>
      <dgm:spPr/>
      <dgm:t>
        <a:bodyPr/>
        <a:lstStyle/>
        <a:p>
          <a:endParaRPr lang="x-none"/>
        </a:p>
      </dgm:t>
    </dgm:pt>
    <dgm:pt modelId="{87506078-A1C7-45A3-8926-CC6056B24356}" type="pres">
      <dgm:prSet presAssocID="{EE881A05-804A-4828-BBAF-BB961FC87EBA}" presName="Name0" presStyleCnt="0">
        <dgm:presLayoutVars>
          <dgm:dir/>
          <dgm:resizeHandles val="exact"/>
        </dgm:presLayoutVars>
      </dgm:prSet>
      <dgm:spPr/>
      <dgm:t>
        <a:bodyPr/>
        <a:lstStyle/>
        <a:p>
          <a:endParaRPr lang="uk-UA"/>
        </a:p>
      </dgm:t>
    </dgm:pt>
    <dgm:pt modelId="{CB82DB89-2310-4F92-9362-A4064AA4AC38}" type="pres">
      <dgm:prSet presAssocID="{D46BDBAD-E280-4FAB-A791-D68952FC8ED9}" presName="composite" presStyleCnt="0"/>
      <dgm:spPr/>
    </dgm:pt>
    <dgm:pt modelId="{9E461FE5-D0D4-4B82-A57F-85794561987F}" type="pres">
      <dgm:prSet presAssocID="{D46BDBAD-E280-4FAB-A791-D68952FC8ED9}" presName="rect1" presStyleLbl="trAlignAcc1" presStyleIdx="0" presStyleCnt="12">
        <dgm:presLayoutVars>
          <dgm:bulletEnabled val="1"/>
        </dgm:presLayoutVars>
      </dgm:prSet>
      <dgm:spPr/>
      <dgm:t>
        <a:bodyPr/>
        <a:lstStyle/>
        <a:p>
          <a:endParaRPr lang="uk-UA"/>
        </a:p>
      </dgm:t>
    </dgm:pt>
    <dgm:pt modelId="{98F31EFC-392D-4BD9-8202-48C3A0E4DAE8}" type="pres">
      <dgm:prSet presAssocID="{D46BDBAD-E280-4FAB-A791-D68952FC8ED9}" presName="rect2" presStyleLbl="fgImgPlace1" presStyleIdx="0" presStyleCnt="12"/>
      <dgm:spPr>
        <a:blipFill>
          <a:blip xmlns:r="http://schemas.openxmlformats.org/officeDocument/2006/relationships" r:embed="rId1">
            <a:extLst>
              <a:ext uri="{28A0092B-C50C-407E-A947-70E740481C1C}">
                <a14:useLocalDpi xmlns:a14="http://schemas.microsoft.com/office/drawing/2010/main" xmlns="" val="0"/>
              </a:ext>
            </a:extLst>
          </a:blip>
          <a:srcRect/>
          <a:stretch>
            <a:fillRect l="-13000" r="-13000"/>
          </a:stretch>
        </a:blipFill>
      </dgm:spPr>
    </dgm:pt>
    <dgm:pt modelId="{DE6FA1F8-880B-4F78-A573-E7A555885DEB}" type="pres">
      <dgm:prSet presAssocID="{92FD7D59-1E8F-42BE-86FC-202A02CAB86F}" presName="sibTrans" presStyleCnt="0"/>
      <dgm:spPr/>
    </dgm:pt>
    <dgm:pt modelId="{351E5025-AE1A-4EBC-B298-BB8A5545B520}" type="pres">
      <dgm:prSet presAssocID="{10B5FF36-6638-48D3-88AC-B6CC25A97C06}" presName="composite" presStyleCnt="0"/>
      <dgm:spPr/>
    </dgm:pt>
    <dgm:pt modelId="{F904DBDB-7719-4909-8636-813853528C91}" type="pres">
      <dgm:prSet presAssocID="{10B5FF36-6638-48D3-88AC-B6CC25A97C06}" presName="rect1" presStyleLbl="trAlignAcc1" presStyleIdx="1" presStyleCnt="12">
        <dgm:presLayoutVars>
          <dgm:bulletEnabled val="1"/>
        </dgm:presLayoutVars>
      </dgm:prSet>
      <dgm:spPr/>
      <dgm:t>
        <a:bodyPr/>
        <a:lstStyle/>
        <a:p>
          <a:endParaRPr lang="uk-UA"/>
        </a:p>
      </dgm:t>
    </dgm:pt>
    <dgm:pt modelId="{043F35F2-6152-41D1-AF7C-BAAC814457C3}" type="pres">
      <dgm:prSet presAssocID="{10B5FF36-6638-48D3-88AC-B6CC25A97C06}" presName="rect2" presStyleLbl="fgImgPlace1" presStyleIdx="1" presStyleCnt="12"/>
      <dgm:spPr>
        <a:blipFill>
          <a:blip xmlns:r="http://schemas.openxmlformats.org/officeDocument/2006/relationships" r:embed="rId2">
            <a:extLst>
              <a:ext uri="{28A0092B-C50C-407E-A947-70E740481C1C}">
                <a14:useLocalDpi xmlns:a14="http://schemas.microsoft.com/office/drawing/2010/main" xmlns="" val="0"/>
              </a:ext>
            </a:extLst>
          </a:blip>
          <a:srcRect/>
          <a:stretch>
            <a:fillRect l="-13000" r="-13000"/>
          </a:stretch>
        </a:blipFill>
      </dgm:spPr>
    </dgm:pt>
    <dgm:pt modelId="{EB789BDC-6F16-439D-AC28-BD0808A96641}" type="pres">
      <dgm:prSet presAssocID="{3057A37C-C7CA-4B7C-B392-E056ADA85F00}" presName="sibTrans" presStyleCnt="0"/>
      <dgm:spPr/>
    </dgm:pt>
    <dgm:pt modelId="{BDF538CD-48F3-4381-BA65-4F08A051BD9F}" type="pres">
      <dgm:prSet presAssocID="{37184B5F-9737-42A3-9349-9E777492CB04}" presName="composite" presStyleCnt="0"/>
      <dgm:spPr/>
    </dgm:pt>
    <dgm:pt modelId="{5EA7A130-4BE2-4F7E-ACFE-EA79FDB90BB1}" type="pres">
      <dgm:prSet presAssocID="{37184B5F-9737-42A3-9349-9E777492CB04}" presName="rect1" presStyleLbl="trAlignAcc1" presStyleIdx="2" presStyleCnt="12">
        <dgm:presLayoutVars>
          <dgm:bulletEnabled val="1"/>
        </dgm:presLayoutVars>
      </dgm:prSet>
      <dgm:spPr/>
      <dgm:t>
        <a:bodyPr/>
        <a:lstStyle/>
        <a:p>
          <a:endParaRPr lang="uk-UA"/>
        </a:p>
      </dgm:t>
    </dgm:pt>
    <dgm:pt modelId="{C59AAC3B-C11F-4CCB-8D49-C75B49826C34}" type="pres">
      <dgm:prSet presAssocID="{37184B5F-9737-42A3-9349-9E777492CB04}" presName="rect2" presStyleLbl="fgImgPlace1" presStyleIdx="2" presStyleCnt="12"/>
      <dgm:spPr>
        <a:blipFill>
          <a:blip xmlns:r="http://schemas.openxmlformats.org/officeDocument/2006/relationships" r:embed="rId3">
            <a:extLst>
              <a:ext uri="{28A0092B-C50C-407E-A947-70E740481C1C}">
                <a14:useLocalDpi xmlns:a14="http://schemas.microsoft.com/office/drawing/2010/main" xmlns="" val="0"/>
              </a:ext>
            </a:extLst>
          </a:blip>
          <a:srcRect/>
          <a:stretch>
            <a:fillRect l="-41000" r="-41000"/>
          </a:stretch>
        </a:blipFill>
      </dgm:spPr>
    </dgm:pt>
    <dgm:pt modelId="{C04B3D13-A68E-462B-9F9E-10666AD5E551}" type="pres">
      <dgm:prSet presAssocID="{20D8A6E9-D6DF-496C-9B1F-E3B2AE95B79B}" presName="sibTrans" presStyleCnt="0"/>
      <dgm:spPr/>
    </dgm:pt>
    <dgm:pt modelId="{B23E2F25-2D81-4FE2-8457-9916B2CC059C}" type="pres">
      <dgm:prSet presAssocID="{B3722284-7337-46BC-87DA-BF9EAC14FB6E}" presName="composite" presStyleCnt="0"/>
      <dgm:spPr/>
    </dgm:pt>
    <dgm:pt modelId="{F82DDC24-E1EB-4694-A5AB-3871142D88EB}" type="pres">
      <dgm:prSet presAssocID="{B3722284-7337-46BC-87DA-BF9EAC14FB6E}" presName="rect1" presStyleLbl="trAlignAcc1" presStyleIdx="3" presStyleCnt="12">
        <dgm:presLayoutVars>
          <dgm:bulletEnabled val="1"/>
        </dgm:presLayoutVars>
      </dgm:prSet>
      <dgm:spPr/>
      <dgm:t>
        <a:bodyPr/>
        <a:lstStyle/>
        <a:p>
          <a:endParaRPr lang="uk-UA"/>
        </a:p>
      </dgm:t>
    </dgm:pt>
    <dgm:pt modelId="{006188EA-0863-42E0-B880-1B626E6FB83B}" type="pres">
      <dgm:prSet presAssocID="{B3722284-7337-46BC-87DA-BF9EAC14FB6E}" presName="rect2" presStyleLbl="fgImgPlace1" presStyleIdx="3" presStyleCnt="12"/>
      <dgm:spPr>
        <a:blipFill>
          <a:blip xmlns:r="http://schemas.openxmlformats.org/officeDocument/2006/relationships" r:embed="rId4">
            <a:extLst>
              <a:ext uri="{28A0092B-C50C-407E-A947-70E740481C1C}">
                <a14:useLocalDpi xmlns:a14="http://schemas.microsoft.com/office/drawing/2010/main" xmlns="" val="0"/>
              </a:ext>
            </a:extLst>
          </a:blip>
          <a:srcRect/>
          <a:stretch>
            <a:fillRect l="-41000" r="-41000"/>
          </a:stretch>
        </a:blipFill>
      </dgm:spPr>
    </dgm:pt>
    <dgm:pt modelId="{0966357B-220B-4C57-9532-5F551D7F4C05}" type="pres">
      <dgm:prSet presAssocID="{0DE47F43-DA30-475D-80CF-56A2FF616091}" presName="sibTrans" presStyleCnt="0"/>
      <dgm:spPr/>
    </dgm:pt>
    <dgm:pt modelId="{021C76B5-C12F-4AE5-81BA-8282DF34E99C}" type="pres">
      <dgm:prSet presAssocID="{F3AE9F10-AE2E-4654-87A4-4916A395C8F5}" presName="composite" presStyleCnt="0"/>
      <dgm:spPr/>
    </dgm:pt>
    <dgm:pt modelId="{10BEAA43-3FF5-4F51-BD7C-57EAE489C3BE}" type="pres">
      <dgm:prSet presAssocID="{F3AE9F10-AE2E-4654-87A4-4916A395C8F5}" presName="rect1" presStyleLbl="trAlignAcc1" presStyleIdx="4" presStyleCnt="12">
        <dgm:presLayoutVars>
          <dgm:bulletEnabled val="1"/>
        </dgm:presLayoutVars>
      </dgm:prSet>
      <dgm:spPr/>
      <dgm:t>
        <a:bodyPr/>
        <a:lstStyle/>
        <a:p>
          <a:endParaRPr lang="uk-UA"/>
        </a:p>
      </dgm:t>
    </dgm:pt>
    <dgm:pt modelId="{A6F59FD3-DC22-499F-8F5A-17995EEAFD8B}" type="pres">
      <dgm:prSet presAssocID="{F3AE9F10-AE2E-4654-87A4-4916A395C8F5}" presName="rect2" presStyleLbl="fgImgPlace1" presStyleIdx="4" presStyleCnt="12"/>
      <dgm:spPr>
        <a:blipFill>
          <a:blip xmlns:r="http://schemas.openxmlformats.org/officeDocument/2006/relationships" r:embed="rId5">
            <a:extLst>
              <a:ext uri="{28A0092B-C50C-407E-A947-70E740481C1C}">
                <a14:useLocalDpi xmlns:a14="http://schemas.microsoft.com/office/drawing/2010/main" xmlns="" val="0"/>
              </a:ext>
            </a:extLst>
          </a:blip>
          <a:srcRect/>
          <a:stretch>
            <a:fillRect l="-42000" r="-42000"/>
          </a:stretch>
        </a:blipFill>
      </dgm:spPr>
    </dgm:pt>
    <dgm:pt modelId="{972D7FBC-42C3-408F-A6B1-CB853BD53DB2}" type="pres">
      <dgm:prSet presAssocID="{CA23EA32-86BA-4D9B-8D0C-D657DD7A0D8E}" presName="sibTrans" presStyleCnt="0"/>
      <dgm:spPr/>
    </dgm:pt>
    <dgm:pt modelId="{5099131B-E72D-4E22-8117-354ECB3C4D6A}" type="pres">
      <dgm:prSet presAssocID="{BF449C79-40EA-4AEB-9B07-6575B77200F7}" presName="composite" presStyleCnt="0"/>
      <dgm:spPr/>
    </dgm:pt>
    <dgm:pt modelId="{A7B64AB4-CD02-481E-987B-56A0280B0195}" type="pres">
      <dgm:prSet presAssocID="{BF449C79-40EA-4AEB-9B07-6575B77200F7}" presName="rect1" presStyleLbl="trAlignAcc1" presStyleIdx="5" presStyleCnt="12">
        <dgm:presLayoutVars>
          <dgm:bulletEnabled val="1"/>
        </dgm:presLayoutVars>
      </dgm:prSet>
      <dgm:spPr/>
      <dgm:t>
        <a:bodyPr/>
        <a:lstStyle/>
        <a:p>
          <a:endParaRPr lang="uk-UA"/>
        </a:p>
      </dgm:t>
    </dgm:pt>
    <dgm:pt modelId="{D41C3F6A-FAD0-438B-AC3C-081B9D39D05C}" type="pres">
      <dgm:prSet presAssocID="{BF449C79-40EA-4AEB-9B07-6575B77200F7}" presName="rect2" presStyleLbl="fgImgPlace1" presStyleIdx="5" presStyleCnt="12"/>
      <dgm:spPr>
        <a:blipFill>
          <a:blip xmlns:r="http://schemas.openxmlformats.org/officeDocument/2006/relationships" r:embed="rId6">
            <a:extLst>
              <a:ext uri="{28A0092B-C50C-407E-A947-70E740481C1C}">
                <a14:useLocalDpi xmlns:a14="http://schemas.microsoft.com/office/drawing/2010/main" xmlns="" val="0"/>
              </a:ext>
            </a:extLst>
          </a:blip>
          <a:srcRect/>
          <a:stretch>
            <a:fillRect l="-14000" r="-14000"/>
          </a:stretch>
        </a:blipFill>
      </dgm:spPr>
    </dgm:pt>
    <dgm:pt modelId="{F97F612C-12EC-4624-B36E-A76ECD5C0EFE}" type="pres">
      <dgm:prSet presAssocID="{D7BC49E1-49E7-47ED-8410-FB557DD39B12}" presName="sibTrans" presStyleCnt="0"/>
      <dgm:spPr/>
    </dgm:pt>
    <dgm:pt modelId="{416D515E-D414-414A-B73D-2AA37799CC03}" type="pres">
      <dgm:prSet presAssocID="{332B4391-C7E8-43DD-AC44-CAFB898D10E0}" presName="composite" presStyleCnt="0"/>
      <dgm:spPr/>
    </dgm:pt>
    <dgm:pt modelId="{DEF33D31-2506-474C-AF53-BAB8438937F4}" type="pres">
      <dgm:prSet presAssocID="{332B4391-C7E8-43DD-AC44-CAFB898D10E0}" presName="rect1" presStyleLbl="trAlignAcc1" presStyleIdx="6" presStyleCnt="12">
        <dgm:presLayoutVars>
          <dgm:bulletEnabled val="1"/>
        </dgm:presLayoutVars>
      </dgm:prSet>
      <dgm:spPr/>
      <dgm:t>
        <a:bodyPr/>
        <a:lstStyle/>
        <a:p>
          <a:endParaRPr lang="uk-UA"/>
        </a:p>
      </dgm:t>
    </dgm:pt>
    <dgm:pt modelId="{86387B9D-5783-4B73-922D-9294FF288A56}" type="pres">
      <dgm:prSet presAssocID="{332B4391-C7E8-43DD-AC44-CAFB898D10E0}" presName="rect2" presStyleLbl="fgImgPlace1" presStyleIdx="6" presStyleCnt="12"/>
      <dgm:spPr>
        <a:blipFill>
          <a:blip xmlns:r="http://schemas.openxmlformats.org/officeDocument/2006/relationships" r:embed="rId7">
            <a:extLst>
              <a:ext uri="{28A0092B-C50C-407E-A947-70E740481C1C}">
                <a14:useLocalDpi xmlns:a14="http://schemas.microsoft.com/office/drawing/2010/main" xmlns="" val="0"/>
              </a:ext>
            </a:extLst>
          </a:blip>
          <a:srcRect/>
          <a:stretch>
            <a:fillRect l="-42000" r="-42000"/>
          </a:stretch>
        </a:blipFill>
      </dgm:spPr>
    </dgm:pt>
    <dgm:pt modelId="{710665FA-AB6D-46AE-B296-5F20B8A48EC9}" type="pres">
      <dgm:prSet presAssocID="{93F17B99-2F04-45E8-B853-02C558513711}" presName="sibTrans" presStyleCnt="0"/>
      <dgm:spPr/>
    </dgm:pt>
    <dgm:pt modelId="{C219FB17-CCDA-4622-AB9B-B9D864862CAB}" type="pres">
      <dgm:prSet presAssocID="{3FC3D274-45E2-4642-8047-60FCD19AB88A}" presName="composite" presStyleCnt="0"/>
      <dgm:spPr/>
    </dgm:pt>
    <dgm:pt modelId="{AD39F2C5-2B59-46D5-BFD0-9196F342EA7D}" type="pres">
      <dgm:prSet presAssocID="{3FC3D274-45E2-4642-8047-60FCD19AB88A}" presName="rect1" presStyleLbl="trAlignAcc1" presStyleIdx="7" presStyleCnt="12">
        <dgm:presLayoutVars>
          <dgm:bulletEnabled val="1"/>
        </dgm:presLayoutVars>
      </dgm:prSet>
      <dgm:spPr/>
      <dgm:t>
        <a:bodyPr/>
        <a:lstStyle/>
        <a:p>
          <a:endParaRPr lang="uk-UA"/>
        </a:p>
      </dgm:t>
    </dgm:pt>
    <dgm:pt modelId="{F5F929B5-F63E-4C5C-AAAA-C50FAD9B4919}" type="pres">
      <dgm:prSet presAssocID="{3FC3D274-45E2-4642-8047-60FCD19AB88A}" presName="rect2" presStyleLbl="fgImgPlace1" presStyleIdx="7" presStyleCnt="12"/>
      <dgm:spPr>
        <a:blipFill>
          <a:blip xmlns:r="http://schemas.openxmlformats.org/officeDocument/2006/relationships" r:embed="rId8">
            <a:extLst>
              <a:ext uri="{28A0092B-C50C-407E-A947-70E740481C1C}">
                <a14:useLocalDpi xmlns:a14="http://schemas.microsoft.com/office/drawing/2010/main" xmlns="" val="0"/>
              </a:ext>
            </a:extLst>
          </a:blip>
          <a:srcRect/>
          <a:stretch>
            <a:fillRect l="-14000" r="-14000"/>
          </a:stretch>
        </a:blipFill>
      </dgm:spPr>
    </dgm:pt>
    <dgm:pt modelId="{8AB5527D-9273-49CC-A004-FE239114EE58}" type="pres">
      <dgm:prSet presAssocID="{760B6487-3B90-4D30-BD19-197EA23E2BFF}" presName="sibTrans" presStyleCnt="0"/>
      <dgm:spPr/>
    </dgm:pt>
    <dgm:pt modelId="{23AE826E-FC9A-4747-97D6-2D581A37431F}" type="pres">
      <dgm:prSet presAssocID="{989DDF2C-D9AB-4421-B6A5-07A1E4F6CEB6}" presName="composite" presStyleCnt="0"/>
      <dgm:spPr/>
    </dgm:pt>
    <dgm:pt modelId="{E899E0C0-34D6-4CEE-A5A8-46CC8ABDA544}" type="pres">
      <dgm:prSet presAssocID="{989DDF2C-D9AB-4421-B6A5-07A1E4F6CEB6}" presName="rect1" presStyleLbl="trAlignAcc1" presStyleIdx="8" presStyleCnt="12">
        <dgm:presLayoutVars>
          <dgm:bulletEnabled val="1"/>
        </dgm:presLayoutVars>
      </dgm:prSet>
      <dgm:spPr/>
      <dgm:t>
        <a:bodyPr/>
        <a:lstStyle/>
        <a:p>
          <a:endParaRPr lang="uk-UA"/>
        </a:p>
      </dgm:t>
    </dgm:pt>
    <dgm:pt modelId="{26A05745-53C5-40C6-A7FE-F139BE03E3D0}" type="pres">
      <dgm:prSet presAssocID="{989DDF2C-D9AB-4421-B6A5-07A1E4F6CEB6}" presName="rect2" presStyleLbl="fgImgPlace1" presStyleIdx="8" presStyleCnt="12"/>
      <dgm:spPr>
        <a:blipFill>
          <a:blip xmlns:r="http://schemas.openxmlformats.org/officeDocument/2006/relationships" r:embed="rId9">
            <a:extLst>
              <a:ext uri="{28A0092B-C50C-407E-A947-70E740481C1C}">
                <a14:useLocalDpi xmlns:a14="http://schemas.microsoft.com/office/drawing/2010/main" xmlns="" val="0"/>
              </a:ext>
            </a:extLst>
          </a:blip>
          <a:srcRect/>
          <a:stretch>
            <a:fillRect l="-41000" r="-41000"/>
          </a:stretch>
        </a:blipFill>
      </dgm:spPr>
    </dgm:pt>
    <dgm:pt modelId="{0232F2AB-D463-4609-BF1D-C40EE178F47C}" type="pres">
      <dgm:prSet presAssocID="{DA3C1725-E346-4F1B-A2BE-7BAF0CABF363}" presName="sibTrans" presStyleCnt="0"/>
      <dgm:spPr/>
    </dgm:pt>
    <dgm:pt modelId="{6CB2792B-801B-4427-A180-3B412E4325F6}" type="pres">
      <dgm:prSet presAssocID="{0E80C7A6-BAF3-4615-B53F-6A201E5A4A91}" presName="composite" presStyleCnt="0"/>
      <dgm:spPr/>
    </dgm:pt>
    <dgm:pt modelId="{E369152F-9CA3-4232-AE88-9772030F0037}" type="pres">
      <dgm:prSet presAssocID="{0E80C7A6-BAF3-4615-B53F-6A201E5A4A91}" presName="rect1" presStyleLbl="trAlignAcc1" presStyleIdx="9" presStyleCnt="12">
        <dgm:presLayoutVars>
          <dgm:bulletEnabled val="1"/>
        </dgm:presLayoutVars>
      </dgm:prSet>
      <dgm:spPr/>
      <dgm:t>
        <a:bodyPr/>
        <a:lstStyle/>
        <a:p>
          <a:endParaRPr lang="uk-UA"/>
        </a:p>
      </dgm:t>
    </dgm:pt>
    <dgm:pt modelId="{7B6A1246-3EC2-49AC-AAE9-9F7D9B49BA97}" type="pres">
      <dgm:prSet presAssocID="{0E80C7A6-BAF3-4615-B53F-6A201E5A4A91}" presName="rect2" presStyleLbl="fgImgPlace1" presStyleIdx="9" presStyleCnt="12"/>
      <dgm:spPr>
        <a:blipFill>
          <a:blip xmlns:r="http://schemas.openxmlformats.org/officeDocument/2006/relationships" r:embed="rId10">
            <a:extLst>
              <a:ext uri="{28A0092B-C50C-407E-A947-70E740481C1C}">
                <a14:useLocalDpi xmlns:a14="http://schemas.microsoft.com/office/drawing/2010/main" xmlns="" val="0"/>
              </a:ext>
            </a:extLst>
          </a:blip>
          <a:srcRect/>
          <a:stretch>
            <a:fillRect l="-39000" r="-39000"/>
          </a:stretch>
        </a:blipFill>
      </dgm:spPr>
    </dgm:pt>
    <dgm:pt modelId="{2F014282-52E3-42CD-BC86-EDC2476FB49E}" type="pres">
      <dgm:prSet presAssocID="{A7699FD8-81D5-4AED-9DB7-F2807866F821}" presName="sibTrans" presStyleCnt="0"/>
      <dgm:spPr/>
    </dgm:pt>
    <dgm:pt modelId="{67FE4C26-3B36-48B2-BA3C-03DAE883F38B}" type="pres">
      <dgm:prSet presAssocID="{9EE55368-B787-4E4A-B203-290FC09E3437}" presName="composite" presStyleCnt="0"/>
      <dgm:spPr/>
    </dgm:pt>
    <dgm:pt modelId="{8503BAA1-E272-438E-AA4E-7CE04199A2ED}" type="pres">
      <dgm:prSet presAssocID="{9EE55368-B787-4E4A-B203-290FC09E3437}" presName="rect1" presStyleLbl="trAlignAcc1" presStyleIdx="10" presStyleCnt="12">
        <dgm:presLayoutVars>
          <dgm:bulletEnabled val="1"/>
        </dgm:presLayoutVars>
      </dgm:prSet>
      <dgm:spPr/>
      <dgm:t>
        <a:bodyPr/>
        <a:lstStyle/>
        <a:p>
          <a:endParaRPr lang="uk-UA"/>
        </a:p>
      </dgm:t>
    </dgm:pt>
    <dgm:pt modelId="{4BE6E356-9A90-498D-BEC1-F254BFF2288F}" type="pres">
      <dgm:prSet presAssocID="{9EE55368-B787-4E4A-B203-290FC09E3437}" presName="rect2" presStyleLbl="fgImgPlace1" presStyleIdx="10" presStyleCnt="12"/>
      <dgm:spPr>
        <a:blipFill>
          <a:blip xmlns:r="http://schemas.openxmlformats.org/officeDocument/2006/relationships" r:embed="rId11">
            <a:extLst>
              <a:ext uri="{28A0092B-C50C-407E-A947-70E740481C1C}">
                <a14:useLocalDpi xmlns:a14="http://schemas.microsoft.com/office/drawing/2010/main" xmlns="" val="0"/>
              </a:ext>
            </a:extLst>
          </a:blip>
          <a:srcRect/>
          <a:stretch>
            <a:fillRect l="-40000" r="-40000"/>
          </a:stretch>
        </a:blipFill>
      </dgm:spPr>
    </dgm:pt>
    <dgm:pt modelId="{405AA107-1AA0-41ED-83D7-FC8997B45233}" type="pres">
      <dgm:prSet presAssocID="{679BFB40-FE9F-4793-B6E4-FB025A52B959}" presName="sibTrans" presStyleCnt="0"/>
      <dgm:spPr/>
    </dgm:pt>
    <dgm:pt modelId="{451758FF-04A5-4EF6-9E10-ACBAF99ADF5C}" type="pres">
      <dgm:prSet presAssocID="{8A38C511-7232-4E40-A69A-917E95F4C8FE}" presName="composite" presStyleCnt="0"/>
      <dgm:spPr/>
    </dgm:pt>
    <dgm:pt modelId="{E15D7F1F-CAB1-40C3-AFD1-97DBEF82CD06}" type="pres">
      <dgm:prSet presAssocID="{8A38C511-7232-4E40-A69A-917E95F4C8FE}" presName="rect1" presStyleLbl="trAlignAcc1" presStyleIdx="11" presStyleCnt="12">
        <dgm:presLayoutVars>
          <dgm:bulletEnabled val="1"/>
        </dgm:presLayoutVars>
      </dgm:prSet>
      <dgm:spPr/>
      <dgm:t>
        <a:bodyPr/>
        <a:lstStyle/>
        <a:p>
          <a:endParaRPr lang="uk-UA"/>
        </a:p>
      </dgm:t>
    </dgm:pt>
    <dgm:pt modelId="{5AF06F28-1D5D-4D3D-B770-72B06EF6DEF2}" type="pres">
      <dgm:prSet presAssocID="{8A38C511-7232-4E40-A69A-917E95F4C8FE}" presName="rect2" presStyleLbl="fgImgPlace1" presStyleIdx="11" presStyleCnt="12"/>
      <dgm:spPr>
        <a:blipFill>
          <a:blip xmlns:r="http://schemas.openxmlformats.org/officeDocument/2006/relationships" r:embed="rId12">
            <a:extLst>
              <a:ext uri="{28A0092B-C50C-407E-A947-70E740481C1C}">
                <a14:useLocalDpi xmlns:a14="http://schemas.microsoft.com/office/drawing/2010/main" xmlns="" val="0"/>
              </a:ext>
            </a:extLst>
          </a:blip>
          <a:srcRect/>
          <a:stretch>
            <a:fillRect l="-13000" r="-13000"/>
          </a:stretch>
        </a:blipFill>
      </dgm:spPr>
    </dgm:pt>
  </dgm:ptLst>
  <dgm:cxnLst>
    <dgm:cxn modelId="{420E5B95-FE3C-4568-803E-1A18F71C4362}" type="presOf" srcId="{D46BDBAD-E280-4FAB-A791-D68952FC8ED9}" destId="{9E461FE5-D0D4-4B82-A57F-85794561987F}" srcOrd="0" destOrd="0" presId="urn:microsoft.com/office/officeart/2008/layout/PictureStrips"/>
    <dgm:cxn modelId="{B6CC6BBB-ADB8-4A48-9D52-9E85CC521570}" type="presOf" srcId="{37184B5F-9737-42A3-9349-9E777492CB04}" destId="{5EA7A130-4BE2-4F7E-ACFE-EA79FDB90BB1}" srcOrd="0" destOrd="0" presId="urn:microsoft.com/office/officeart/2008/layout/PictureStrips"/>
    <dgm:cxn modelId="{B59E59DD-E567-47E2-AB03-B39722A5272B}" type="presOf" srcId="{3FC3D274-45E2-4642-8047-60FCD19AB88A}" destId="{AD39F2C5-2B59-46D5-BFD0-9196F342EA7D}" srcOrd="0" destOrd="0" presId="urn:microsoft.com/office/officeart/2008/layout/PictureStrips"/>
    <dgm:cxn modelId="{A9C6983C-3D29-4463-A33E-D4C729F99EF8}" type="presOf" srcId="{EE881A05-804A-4828-BBAF-BB961FC87EBA}" destId="{87506078-A1C7-45A3-8926-CC6056B24356}" srcOrd="0" destOrd="0" presId="urn:microsoft.com/office/officeart/2008/layout/PictureStrips"/>
    <dgm:cxn modelId="{93207542-C346-40A2-8689-3761BF25456D}" type="presOf" srcId="{0E80C7A6-BAF3-4615-B53F-6A201E5A4A91}" destId="{E369152F-9CA3-4232-AE88-9772030F0037}" srcOrd="0" destOrd="0" presId="urn:microsoft.com/office/officeart/2008/layout/PictureStrips"/>
    <dgm:cxn modelId="{88840F24-2A5D-42BF-92BB-2C6D53D8A6AC}" srcId="{EE881A05-804A-4828-BBAF-BB961FC87EBA}" destId="{989DDF2C-D9AB-4421-B6A5-07A1E4F6CEB6}" srcOrd="8" destOrd="0" parTransId="{88A00650-9D59-460B-B725-65D56CFB30AC}" sibTransId="{DA3C1725-E346-4F1B-A2BE-7BAF0CABF363}"/>
    <dgm:cxn modelId="{6B0A7AA6-34CB-41EA-8484-647A72684ABD}" type="presOf" srcId="{332B4391-C7E8-43DD-AC44-CAFB898D10E0}" destId="{DEF33D31-2506-474C-AF53-BAB8438937F4}" srcOrd="0" destOrd="0" presId="urn:microsoft.com/office/officeart/2008/layout/PictureStrips"/>
    <dgm:cxn modelId="{FA8A3421-4CB5-4479-87AC-232C26BD1FF4}" srcId="{EE881A05-804A-4828-BBAF-BB961FC87EBA}" destId="{D46BDBAD-E280-4FAB-A791-D68952FC8ED9}" srcOrd="0" destOrd="0" parTransId="{E86F695C-5631-4E53-9317-F12C0B1F3624}" sibTransId="{92FD7D59-1E8F-42BE-86FC-202A02CAB86F}"/>
    <dgm:cxn modelId="{B9F4561C-FA37-4033-BCE9-23FDC9651423}" srcId="{EE881A05-804A-4828-BBAF-BB961FC87EBA}" destId="{B3722284-7337-46BC-87DA-BF9EAC14FB6E}" srcOrd="3" destOrd="0" parTransId="{F6FB99D6-86F9-410B-B274-4EB976049C69}" sibTransId="{0DE47F43-DA30-475D-80CF-56A2FF616091}"/>
    <dgm:cxn modelId="{A826E830-5D6A-457A-B125-5C54BDA22208}" srcId="{EE881A05-804A-4828-BBAF-BB961FC87EBA}" destId="{9EE55368-B787-4E4A-B203-290FC09E3437}" srcOrd="10" destOrd="0" parTransId="{81E2B0C2-5AE3-412D-8065-1AC3388F0C27}" sibTransId="{679BFB40-FE9F-4793-B6E4-FB025A52B959}"/>
    <dgm:cxn modelId="{08FAF883-D54C-4568-B933-99FF61642372}" srcId="{EE881A05-804A-4828-BBAF-BB961FC87EBA}" destId="{BF449C79-40EA-4AEB-9B07-6575B77200F7}" srcOrd="5" destOrd="0" parTransId="{3B10FE1F-951C-477E-9DF0-20CA7749C0D9}" sibTransId="{D7BC49E1-49E7-47ED-8410-FB557DD39B12}"/>
    <dgm:cxn modelId="{6A4E5E56-E267-44A4-B28B-B1ECC987B241}" type="presOf" srcId="{8A38C511-7232-4E40-A69A-917E95F4C8FE}" destId="{E15D7F1F-CAB1-40C3-AFD1-97DBEF82CD06}" srcOrd="0" destOrd="0" presId="urn:microsoft.com/office/officeart/2008/layout/PictureStrips"/>
    <dgm:cxn modelId="{BD535911-6E22-4CF0-80AB-9CDF7A20BB29}" type="presOf" srcId="{B3722284-7337-46BC-87DA-BF9EAC14FB6E}" destId="{F82DDC24-E1EB-4694-A5AB-3871142D88EB}" srcOrd="0" destOrd="0" presId="urn:microsoft.com/office/officeart/2008/layout/PictureStrips"/>
    <dgm:cxn modelId="{4ED84AC4-4AA8-4737-8CC8-7FF726313000}" srcId="{EE881A05-804A-4828-BBAF-BB961FC87EBA}" destId="{0E80C7A6-BAF3-4615-B53F-6A201E5A4A91}" srcOrd="9" destOrd="0" parTransId="{59D804DF-4642-4692-91ED-F738DE8C0341}" sibTransId="{A7699FD8-81D5-4AED-9DB7-F2807866F821}"/>
    <dgm:cxn modelId="{2E828180-52F0-4164-9FB5-B2AE61916F7A}" type="presOf" srcId="{9EE55368-B787-4E4A-B203-290FC09E3437}" destId="{8503BAA1-E272-438E-AA4E-7CE04199A2ED}" srcOrd="0" destOrd="0" presId="urn:microsoft.com/office/officeart/2008/layout/PictureStrips"/>
    <dgm:cxn modelId="{301AD641-DA4E-4923-BBDC-A3FA4BC4240C}" type="presOf" srcId="{989DDF2C-D9AB-4421-B6A5-07A1E4F6CEB6}" destId="{E899E0C0-34D6-4CEE-A5A8-46CC8ABDA544}" srcOrd="0" destOrd="0" presId="urn:microsoft.com/office/officeart/2008/layout/PictureStrips"/>
    <dgm:cxn modelId="{C8BC8C66-C001-471D-84C9-BA1E262C6EAB}" type="presOf" srcId="{BF449C79-40EA-4AEB-9B07-6575B77200F7}" destId="{A7B64AB4-CD02-481E-987B-56A0280B0195}" srcOrd="0" destOrd="0" presId="urn:microsoft.com/office/officeart/2008/layout/PictureStrips"/>
    <dgm:cxn modelId="{352BD027-A05C-40EF-80FD-7DB6C3764664}" srcId="{EE881A05-804A-4828-BBAF-BB961FC87EBA}" destId="{332B4391-C7E8-43DD-AC44-CAFB898D10E0}" srcOrd="6" destOrd="0" parTransId="{9B756977-0F8A-465A-85A3-5F3A40E75C53}" sibTransId="{93F17B99-2F04-45E8-B853-02C558513711}"/>
    <dgm:cxn modelId="{C09CC83B-2E95-4091-9A6B-9A2DE9A576EC}" type="presOf" srcId="{F3AE9F10-AE2E-4654-87A4-4916A395C8F5}" destId="{10BEAA43-3FF5-4F51-BD7C-57EAE489C3BE}" srcOrd="0" destOrd="0" presId="urn:microsoft.com/office/officeart/2008/layout/PictureStrips"/>
    <dgm:cxn modelId="{2F8969D9-C4BA-4FA4-9CB6-7CC89AF3B2FC}" srcId="{EE881A05-804A-4828-BBAF-BB961FC87EBA}" destId="{3FC3D274-45E2-4642-8047-60FCD19AB88A}" srcOrd="7" destOrd="0" parTransId="{C9A41E4B-0397-4E9E-8387-0725852DC4C9}" sibTransId="{760B6487-3B90-4D30-BD19-197EA23E2BFF}"/>
    <dgm:cxn modelId="{FAB46BDC-BF5E-4AE6-B59C-25A23C9B0EDE}" srcId="{EE881A05-804A-4828-BBAF-BB961FC87EBA}" destId="{10B5FF36-6638-48D3-88AC-B6CC25A97C06}" srcOrd="1" destOrd="0" parTransId="{44BAE1F0-1D49-4213-B7DD-DA8AC34D1DB8}" sibTransId="{3057A37C-C7CA-4B7C-B392-E056ADA85F00}"/>
    <dgm:cxn modelId="{C17B9DFD-A33D-47A0-8874-C7B9FC8229A6}" type="presOf" srcId="{10B5FF36-6638-48D3-88AC-B6CC25A97C06}" destId="{F904DBDB-7719-4909-8636-813853528C91}" srcOrd="0" destOrd="0" presId="urn:microsoft.com/office/officeart/2008/layout/PictureStrips"/>
    <dgm:cxn modelId="{19CCCF17-72FF-47C5-B4B2-1ED5E288F0D8}" srcId="{EE881A05-804A-4828-BBAF-BB961FC87EBA}" destId="{F3AE9F10-AE2E-4654-87A4-4916A395C8F5}" srcOrd="4" destOrd="0" parTransId="{10904EC5-C647-47C4-9ACB-86DD4CEE42AB}" sibTransId="{CA23EA32-86BA-4D9B-8D0C-D657DD7A0D8E}"/>
    <dgm:cxn modelId="{54537AAB-86D4-4BC6-AA4C-6DF03DF9C09F}" srcId="{EE881A05-804A-4828-BBAF-BB961FC87EBA}" destId="{8A38C511-7232-4E40-A69A-917E95F4C8FE}" srcOrd="11" destOrd="0" parTransId="{9F9D3173-1646-4119-B9DB-3992C1AB3755}" sibTransId="{E30437AC-9915-477F-A50A-2C5E72B87F0D}"/>
    <dgm:cxn modelId="{F111B6FB-3BE2-4B80-8BB4-28FC2BDF7359}" srcId="{EE881A05-804A-4828-BBAF-BB961FC87EBA}" destId="{37184B5F-9737-42A3-9349-9E777492CB04}" srcOrd="2" destOrd="0" parTransId="{F77C29C3-B12A-40A8-8FD5-AACEB96AC17F}" sibTransId="{20D8A6E9-D6DF-496C-9B1F-E3B2AE95B79B}"/>
    <dgm:cxn modelId="{7EEACCAD-8642-4C53-A777-3A07EB4B711D}" type="presParOf" srcId="{87506078-A1C7-45A3-8926-CC6056B24356}" destId="{CB82DB89-2310-4F92-9362-A4064AA4AC38}" srcOrd="0" destOrd="0" presId="urn:microsoft.com/office/officeart/2008/layout/PictureStrips"/>
    <dgm:cxn modelId="{88B2A32B-10CF-4822-B646-C7C0EF15DE74}" type="presParOf" srcId="{CB82DB89-2310-4F92-9362-A4064AA4AC38}" destId="{9E461FE5-D0D4-4B82-A57F-85794561987F}" srcOrd="0" destOrd="0" presId="urn:microsoft.com/office/officeart/2008/layout/PictureStrips"/>
    <dgm:cxn modelId="{F5A7F1E5-C000-4147-ADD5-F75738810F5F}" type="presParOf" srcId="{CB82DB89-2310-4F92-9362-A4064AA4AC38}" destId="{98F31EFC-392D-4BD9-8202-48C3A0E4DAE8}" srcOrd="1" destOrd="0" presId="urn:microsoft.com/office/officeart/2008/layout/PictureStrips"/>
    <dgm:cxn modelId="{28BAAE65-93FC-4803-AC6C-718BBD3EB2E1}" type="presParOf" srcId="{87506078-A1C7-45A3-8926-CC6056B24356}" destId="{DE6FA1F8-880B-4F78-A573-E7A555885DEB}" srcOrd="1" destOrd="0" presId="urn:microsoft.com/office/officeart/2008/layout/PictureStrips"/>
    <dgm:cxn modelId="{651BE0E7-403A-4FA2-ADBA-362AC12ADC30}" type="presParOf" srcId="{87506078-A1C7-45A3-8926-CC6056B24356}" destId="{351E5025-AE1A-4EBC-B298-BB8A5545B520}" srcOrd="2" destOrd="0" presId="urn:microsoft.com/office/officeart/2008/layout/PictureStrips"/>
    <dgm:cxn modelId="{BE75D298-B56A-4628-B663-95696B31962A}" type="presParOf" srcId="{351E5025-AE1A-4EBC-B298-BB8A5545B520}" destId="{F904DBDB-7719-4909-8636-813853528C91}" srcOrd="0" destOrd="0" presId="urn:microsoft.com/office/officeart/2008/layout/PictureStrips"/>
    <dgm:cxn modelId="{512B1503-18E4-4D21-ABD3-9742F03DF52B}" type="presParOf" srcId="{351E5025-AE1A-4EBC-B298-BB8A5545B520}" destId="{043F35F2-6152-41D1-AF7C-BAAC814457C3}" srcOrd="1" destOrd="0" presId="urn:microsoft.com/office/officeart/2008/layout/PictureStrips"/>
    <dgm:cxn modelId="{9F8C849D-D81B-47DC-9A2D-DCB4A742B0BD}" type="presParOf" srcId="{87506078-A1C7-45A3-8926-CC6056B24356}" destId="{EB789BDC-6F16-439D-AC28-BD0808A96641}" srcOrd="3" destOrd="0" presId="urn:microsoft.com/office/officeart/2008/layout/PictureStrips"/>
    <dgm:cxn modelId="{1842205C-0DE9-453B-9E09-5FD235AE624F}" type="presParOf" srcId="{87506078-A1C7-45A3-8926-CC6056B24356}" destId="{BDF538CD-48F3-4381-BA65-4F08A051BD9F}" srcOrd="4" destOrd="0" presId="urn:microsoft.com/office/officeart/2008/layout/PictureStrips"/>
    <dgm:cxn modelId="{E19B6CB4-BA08-42C2-A172-66999E071BDE}" type="presParOf" srcId="{BDF538CD-48F3-4381-BA65-4F08A051BD9F}" destId="{5EA7A130-4BE2-4F7E-ACFE-EA79FDB90BB1}" srcOrd="0" destOrd="0" presId="urn:microsoft.com/office/officeart/2008/layout/PictureStrips"/>
    <dgm:cxn modelId="{11F3E3EE-0398-45C3-9774-42E8AB9571C4}" type="presParOf" srcId="{BDF538CD-48F3-4381-BA65-4F08A051BD9F}" destId="{C59AAC3B-C11F-4CCB-8D49-C75B49826C34}" srcOrd="1" destOrd="0" presId="urn:microsoft.com/office/officeart/2008/layout/PictureStrips"/>
    <dgm:cxn modelId="{E8F8B6C9-DB9B-4A95-8ECA-90FEACC8368C}" type="presParOf" srcId="{87506078-A1C7-45A3-8926-CC6056B24356}" destId="{C04B3D13-A68E-462B-9F9E-10666AD5E551}" srcOrd="5" destOrd="0" presId="urn:microsoft.com/office/officeart/2008/layout/PictureStrips"/>
    <dgm:cxn modelId="{3185C9B6-5EC5-4F12-BE8E-F4AD1D014473}" type="presParOf" srcId="{87506078-A1C7-45A3-8926-CC6056B24356}" destId="{B23E2F25-2D81-4FE2-8457-9916B2CC059C}" srcOrd="6" destOrd="0" presId="urn:microsoft.com/office/officeart/2008/layout/PictureStrips"/>
    <dgm:cxn modelId="{198A5938-B990-4712-B355-ABEB140CE9F1}" type="presParOf" srcId="{B23E2F25-2D81-4FE2-8457-9916B2CC059C}" destId="{F82DDC24-E1EB-4694-A5AB-3871142D88EB}" srcOrd="0" destOrd="0" presId="urn:microsoft.com/office/officeart/2008/layout/PictureStrips"/>
    <dgm:cxn modelId="{8ACF859E-81E5-4FCE-8788-83FAA1902EE4}" type="presParOf" srcId="{B23E2F25-2D81-4FE2-8457-9916B2CC059C}" destId="{006188EA-0863-42E0-B880-1B626E6FB83B}" srcOrd="1" destOrd="0" presId="urn:microsoft.com/office/officeart/2008/layout/PictureStrips"/>
    <dgm:cxn modelId="{3C1024B9-718B-4299-AC5F-47F3965BC86F}" type="presParOf" srcId="{87506078-A1C7-45A3-8926-CC6056B24356}" destId="{0966357B-220B-4C57-9532-5F551D7F4C05}" srcOrd="7" destOrd="0" presId="urn:microsoft.com/office/officeart/2008/layout/PictureStrips"/>
    <dgm:cxn modelId="{F0128225-4170-48EB-854D-C71B74999A55}" type="presParOf" srcId="{87506078-A1C7-45A3-8926-CC6056B24356}" destId="{021C76B5-C12F-4AE5-81BA-8282DF34E99C}" srcOrd="8" destOrd="0" presId="urn:microsoft.com/office/officeart/2008/layout/PictureStrips"/>
    <dgm:cxn modelId="{E1A7A8A0-6BC7-4B45-88C4-A69018DE4761}" type="presParOf" srcId="{021C76B5-C12F-4AE5-81BA-8282DF34E99C}" destId="{10BEAA43-3FF5-4F51-BD7C-57EAE489C3BE}" srcOrd="0" destOrd="0" presId="urn:microsoft.com/office/officeart/2008/layout/PictureStrips"/>
    <dgm:cxn modelId="{9D1436E2-5A75-473F-9660-90AC57C0EFC5}" type="presParOf" srcId="{021C76B5-C12F-4AE5-81BA-8282DF34E99C}" destId="{A6F59FD3-DC22-499F-8F5A-17995EEAFD8B}" srcOrd="1" destOrd="0" presId="urn:microsoft.com/office/officeart/2008/layout/PictureStrips"/>
    <dgm:cxn modelId="{181EF30B-ADCC-4C92-993D-7C4ED5F7D56D}" type="presParOf" srcId="{87506078-A1C7-45A3-8926-CC6056B24356}" destId="{972D7FBC-42C3-408F-A6B1-CB853BD53DB2}" srcOrd="9" destOrd="0" presId="urn:microsoft.com/office/officeart/2008/layout/PictureStrips"/>
    <dgm:cxn modelId="{E0924A6B-D1DF-4C2D-AAD8-BB1DFA77730E}" type="presParOf" srcId="{87506078-A1C7-45A3-8926-CC6056B24356}" destId="{5099131B-E72D-4E22-8117-354ECB3C4D6A}" srcOrd="10" destOrd="0" presId="urn:microsoft.com/office/officeart/2008/layout/PictureStrips"/>
    <dgm:cxn modelId="{67E58FD0-895D-4DFE-9184-1B1AB6C86F58}" type="presParOf" srcId="{5099131B-E72D-4E22-8117-354ECB3C4D6A}" destId="{A7B64AB4-CD02-481E-987B-56A0280B0195}" srcOrd="0" destOrd="0" presId="urn:microsoft.com/office/officeart/2008/layout/PictureStrips"/>
    <dgm:cxn modelId="{26FF1D55-ACF8-48EC-86B8-7E31EB74100A}" type="presParOf" srcId="{5099131B-E72D-4E22-8117-354ECB3C4D6A}" destId="{D41C3F6A-FAD0-438B-AC3C-081B9D39D05C}" srcOrd="1" destOrd="0" presId="urn:microsoft.com/office/officeart/2008/layout/PictureStrips"/>
    <dgm:cxn modelId="{B1203086-E8CA-4A7C-8F83-2F3884A30550}" type="presParOf" srcId="{87506078-A1C7-45A3-8926-CC6056B24356}" destId="{F97F612C-12EC-4624-B36E-A76ECD5C0EFE}" srcOrd="11" destOrd="0" presId="urn:microsoft.com/office/officeart/2008/layout/PictureStrips"/>
    <dgm:cxn modelId="{B91A9953-6209-4990-A73C-F78BA2272B7C}" type="presParOf" srcId="{87506078-A1C7-45A3-8926-CC6056B24356}" destId="{416D515E-D414-414A-B73D-2AA37799CC03}" srcOrd="12" destOrd="0" presId="urn:microsoft.com/office/officeart/2008/layout/PictureStrips"/>
    <dgm:cxn modelId="{1CDAD01B-65E2-462C-901A-BDB5863892DE}" type="presParOf" srcId="{416D515E-D414-414A-B73D-2AA37799CC03}" destId="{DEF33D31-2506-474C-AF53-BAB8438937F4}" srcOrd="0" destOrd="0" presId="urn:microsoft.com/office/officeart/2008/layout/PictureStrips"/>
    <dgm:cxn modelId="{4971DA69-F275-467F-B905-EA78F08C1E2C}" type="presParOf" srcId="{416D515E-D414-414A-B73D-2AA37799CC03}" destId="{86387B9D-5783-4B73-922D-9294FF288A56}" srcOrd="1" destOrd="0" presId="urn:microsoft.com/office/officeart/2008/layout/PictureStrips"/>
    <dgm:cxn modelId="{2E854AD7-6EF4-45DC-AAF7-EF424A788A08}" type="presParOf" srcId="{87506078-A1C7-45A3-8926-CC6056B24356}" destId="{710665FA-AB6D-46AE-B296-5F20B8A48EC9}" srcOrd="13" destOrd="0" presId="urn:microsoft.com/office/officeart/2008/layout/PictureStrips"/>
    <dgm:cxn modelId="{80911960-9EA6-42A4-94A3-8BB736527D9E}" type="presParOf" srcId="{87506078-A1C7-45A3-8926-CC6056B24356}" destId="{C219FB17-CCDA-4622-AB9B-B9D864862CAB}" srcOrd="14" destOrd="0" presId="urn:microsoft.com/office/officeart/2008/layout/PictureStrips"/>
    <dgm:cxn modelId="{68BF19BA-D083-4D40-96B6-9F639F7F6085}" type="presParOf" srcId="{C219FB17-CCDA-4622-AB9B-B9D864862CAB}" destId="{AD39F2C5-2B59-46D5-BFD0-9196F342EA7D}" srcOrd="0" destOrd="0" presId="urn:microsoft.com/office/officeart/2008/layout/PictureStrips"/>
    <dgm:cxn modelId="{429D8B6D-B70F-46F2-9A32-064EA6372D84}" type="presParOf" srcId="{C219FB17-CCDA-4622-AB9B-B9D864862CAB}" destId="{F5F929B5-F63E-4C5C-AAAA-C50FAD9B4919}" srcOrd="1" destOrd="0" presId="urn:microsoft.com/office/officeart/2008/layout/PictureStrips"/>
    <dgm:cxn modelId="{D2123ED2-5B85-4825-9419-26E9AB68DEA3}" type="presParOf" srcId="{87506078-A1C7-45A3-8926-CC6056B24356}" destId="{8AB5527D-9273-49CC-A004-FE239114EE58}" srcOrd="15" destOrd="0" presId="urn:microsoft.com/office/officeart/2008/layout/PictureStrips"/>
    <dgm:cxn modelId="{92E21531-4345-409A-9EA7-DED581336C9C}" type="presParOf" srcId="{87506078-A1C7-45A3-8926-CC6056B24356}" destId="{23AE826E-FC9A-4747-97D6-2D581A37431F}" srcOrd="16" destOrd="0" presId="urn:microsoft.com/office/officeart/2008/layout/PictureStrips"/>
    <dgm:cxn modelId="{8EA399D3-E3A1-40CA-8D69-A234BC7AFCB3}" type="presParOf" srcId="{23AE826E-FC9A-4747-97D6-2D581A37431F}" destId="{E899E0C0-34D6-4CEE-A5A8-46CC8ABDA544}" srcOrd="0" destOrd="0" presId="urn:microsoft.com/office/officeart/2008/layout/PictureStrips"/>
    <dgm:cxn modelId="{0CB22F9B-AF52-46A3-BFE7-44D66148D6B5}" type="presParOf" srcId="{23AE826E-FC9A-4747-97D6-2D581A37431F}" destId="{26A05745-53C5-40C6-A7FE-F139BE03E3D0}" srcOrd="1" destOrd="0" presId="urn:microsoft.com/office/officeart/2008/layout/PictureStrips"/>
    <dgm:cxn modelId="{76D2792D-1A58-4773-93F8-465EB872A84D}" type="presParOf" srcId="{87506078-A1C7-45A3-8926-CC6056B24356}" destId="{0232F2AB-D463-4609-BF1D-C40EE178F47C}" srcOrd="17" destOrd="0" presId="urn:microsoft.com/office/officeart/2008/layout/PictureStrips"/>
    <dgm:cxn modelId="{20AE546F-EDAB-4949-A5B2-1C898B24C1BE}" type="presParOf" srcId="{87506078-A1C7-45A3-8926-CC6056B24356}" destId="{6CB2792B-801B-4427-A180-3B412E4325F6}" srcOrd="18" destOrd="0" presId="urn:microsoft.com/office/officeart/2008/layout/PictureStrips"/>
    <dgm:cxn modelId="{791754B6-0C52-4675-A28D-74F71063B8D3}" type="presParOf" srcId="{6CB2792B-801B-4427-A180-3B412E4325F6}" destId="{E369152F-9CA3-4232-AE88-9772030F0037}" srcOrd="0" destOrd="0" presId="urn:microsoft.com/office/officeart/2008/layout/PictureStrips"/>
    <dgm:cxn modelId="{3838EC65-ECE7-4853-A36F-358A8A169C02}" type="presParOf" srcId="{6CB2792B-801B-4427-A180-3B412E4325F6}" destId="{7B6A1246-3EC2-49AC-AAE9-9F7D9B49BA97}" srcOrd="1" destOrd="0" presId="urn:microsoft.com/office/officeart/2008/layout/PictureStrips"/>
    <dgm:cxn modelId="{C4080298-ED78-4F10-BC3E-B8F0504C0F93}" type="presParOf" srcId="{87506078-A1C7-45A3-8926-CC6056B24356}" destId="{2F014282-52E3-42CD-BC86-EDC2476FB49E}" srcOrd="19" destOrd="0" presId="urn:microsoft.com/office/officeart/2008/layout/PictureStrips"/>
    <dgm:cxn modelId="{56ADC997-D75B-452F-AB22-4607A4F53673}" type="presParOf" srcId="{87506078-A1C7-45A3-8926-CC6056B24356}" destId="{67FE4C26-3B36-48B2-BA3C-03DAE883F38B}" srcOrd="20" destOrd="0" presId="urn:microsoft.com/office/officeart/2008/layout/PictureStrips"/>
    <dgm:cxn modelId="{45741F63-5CE3-434E-8D6E-CBC0C6073B96}" type="presParOf" srcId="{67FE4C26-3B36-48B2-BA3C-03DAE883F38B}" destId="{8503BAA1-E272-438E-AA4E-7CE04199A2ED}" srcOrd="0" destOrd="0" presId="urn:microsoft.com/office/officeart/2008/layout/PictureStrips"/>
    <dgm:cxn modelId="{6F3F80CD-8809-49DF-BEFC-647E68ABF5F3}" type="presParOf" srcId="{67FE4C26-3B36-48B2-BA3C-03DAE883F38B}" destId="{4BE6E356-9A90-498D-BEC1-F254BFF2288F}" srcOrd="1" destOrd="0" presId="urn:microsoft.com/office/officeart/2008/layout/PictureStrips"/>
    <dgm:cxn modelId="{238953B9-AB06-45C3-BD7F-1753106F778C}" type="presParOf" srcId="{87506078-A1C7-45A3-8926-CC6056B24356}" destId="{405AA107-1AA0-41ED-83D7-FC8997B45233}" srcOrd="21" destOrd="0" presId="urn:microsoft.com/office/officeart/2008/layout/PictureStrips"/>
    <dgm:cxn modelId="{5352F284-6325-48E5-98D0-5331FE0396C0}" type="presParOf" srcId="{87506078-A1C7-45A3-8926-CC6056B24356}" destId="{451758FF-04A5-4EF6-9E10-ACBAF99ADF5C}" srcOrd="22" destOrd="0" presId="urn:microsoft.com/office/officeart/2008/layout/PictureStrips"/>
    <dgm:cxn modelId="{5E12EC68-DFCD-4B8C-A3AA-B36562112AEF}" type="presParOf" srcId="{451758FF-04A5-4EF6-9E10-ACBAF99ADF5C}" destId="{E15D7F1F-CAB1-40C3-AFD1-97DBEF82CD06}" srcOrd="0" destOrd="0" presId="urn:microsoft.com/office/officeart/2008/layout/PictureStrips"/>
    <dgm:cxn modelId="{381444FC-936C-47FB-8143-2E95323F17AB}" type="presParOf" srcId="{451758FF-04A5-4EF6-9E10-ACBAF99ADF5C}" destId="{5AF06F28-1D5D-4D3D-B770-72B06EF6DEF2}"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E4192-5177-4788-BB68-D1D873689A39}">
      <dsp:nvSpPr>
        <dsp:cNvPr id="0" name=""/>
        <dsp:cNvSpPr/>
      </dsp:nvSpPr>
      <dsp:spPr>
        <a:xfrm>
          <a:off x="0" y="2282"/>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dirty="0"/>
            <a:t>пізнавальне, аналітичне сприйняття й розуміння світу </a:t>
          </a:r>
          <a:endParaRPr lang="ru-UA" sz="1400" i="1" kern="1200" dirty="0"/>
        </a:p>
      </dsp:txBody>
      <dsp:txXfrm>
        <a:off x="19740" y="22022"/>
        <a:ext cx="11756975" cy="364888"/>
      </dsp:txXfrm>
    </dsp:sp>
    <dsp:sp modelId="{E0E2094F-F2D6-48C3-82D6-73124AF12338}">
      <dsp:nvSpPr>
        <dsp:cNvPr id="0" name=""/>
        <dsp:cNvSpPr/>
      </dsp:nvSpPr>
      <dsp:spPr>
        <a:xfrm>
          <a:off x="0" y="417212"/>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a:t>раціоналізм</a:t>
          </a:r>
          <a:endParaRPr lang="ru-UA" sz="1400" i="1" kern="1200"/>
        </a:p>
      </dsp:txBody>
      <dsp:txXfrm>
        <a:off x="19740" y="436952"/>
        <a:ext cx="11756975" cy="364888"/>
      </dsp:txXfrm>
    </dsp:sp>
    <dsp:sp modelId="{E7130FB5-6665-47B1-B91B-F549FACBBE80}">
      <dsp:nvSpPr>
        <dsp:cNvPr id="0" name=""/>
        <dsp:cNvSpPr/>
      </dsp:nvSpPr>
      <dsp:spPr>
        <a:xfrm>
          <a:off x="0" y="832141"/>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a:t>типізація</a:t>
          </a:r>
          <a:endParaRPr lang="ru-UA" sz="1400" i="1" kern="1200"/>
        </a:p>
      </dsp:txBody>
      <dsp:txXfrm>
        <a:off x="19740" y="851881"/>
        <a:ext cx="11756975" cy="364888"/>
      </dsp:txXfrm>
    </dsp:sp>
    <dsp:sp modelId="{49FE8473-5B64-45E7-91FE-278584B03B2D}">
      <dsp:nvSpPr>
        <dsp:cNvPr id="0" name=""/>
        <dsp:cNvSpPr/>
      </dsp:nvSpPr>
      <dsp:spPr>
        <a:xfrm>
          <a:off x="0" y="1247070"/>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dirty="0"/>
            <a:t>поєднання типового та індивідуального в характерах героїв</a:t>
          </a:r>
          <a:endParaRPr lang="ru-UA" sz="1400" i="1" kern="1200" dirty="0"/>
        </a:p>
      </dsp:txBody>
      <dsp:txXfrm>
        <a:off x="19740" y="1266810"/>
        <a:ext cx="11756975" cy="364888"/>
      </dsp:txXfrm>
    </dsp:sp>
    <dsp:sp modelId="{A640A06D-61B7-4F21-8950-B0E11ACC242F}">
      <dsp:nvSpPr>
        <dsp:cNvPr id="0" name=""/>
        <dsp:cNvSpPr/>
      </dsp:nvSpPr>
      <dsp:spPr>
        <a:xfrm>
          <a:off x="0" y="1662000"/>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dirty="0"/>
            <a:t>характер та вчинки героїв пояснюються через його соціальне походження, умови повсякденного життя</a:t>
          </a:r>
          <a:endParaRPr lang="ru-UA" sz="1400" i="1" kern="1200" dirty="0"/>
        </a:p>
      </dsp:txBody>
      <dsp:txXfrm>
        <a:off x="19740" y="1681740"/>
        <a:ext cx="11756975" cy="364888"/>
      </dsp:txXfrm>
    </dsp:sp>
    <dsp:sp modelId="{94113A73-D52C-4CA2-9FAA-FF27648BCB0F}">
      <dsp:nvSpPr>
        <dsp:cNvPr id="0" name=""/>
        <dsp:cNvSpPr/>
      </dsp:nvSpPr>
      <dsp:spPr>
        <a:xfrm>
          <a:off x="0" y="2076929"/>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a:t>відсутня ідеалізація характеру героя</a:t>
          </a:r>
          <a:endParaRPr lang="ru-UA" sz="1400" i="1" kern="1200"/>
        </a:p>
      </dsp:txBody>
      <dsp:txXfrm>
        <a:off x="19740" y="2096669"/>
        <a:ext cx="11756975" cy="364888"/>
      </dsp:txXfrm>
    </dsp:sp>
    <dsp:sp modelId="{0F26489E-C172-4ABC-BE41-89F2FEE2C41E}">
      <dsp:nvSpPr>
        <dsp:cNvPr id="0" name=""/>
        <dsp:cNvSpPr/>
      </dsp:nvSpPr>
      <dsp:spPr>
        <a:xfrm>
          <a:off x="0" y="2491858"/>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a:t>увага до вивчення людської душі, але заглиблення в психологію обмежене, оскільки реалісти вважали, що душевний світ героя зумовлений його походженням, вихованням, суспільно-побутовим оточенням</a:t>
          </a:r>
          <a:endParaRPr lang="ru-UA" sz="1400" i="1" kern="1200"/>
        </a:p>
      </dsp:txBody>
      <dsp:txXfrm>
        <a:off x="19740" y="2511598"/>
        <a:ext cx="11756975" cy="364888"/>
      </dsp:txXfrm>
    </dsp:sp>
    <dsp:sp modelId="{F867F9F1-7AD1-4A78-89EF-2490F949AB85}">
      <dsp:nvSpPr>
        <dsp:cNvPr id="0" name=""/>
        <dsp:cNvSpPr/>
      </dsp:nvSpPr>
      <dsp:spPr>
        <a:xfrm>
          <a:off x="0" y="2906788"/>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a:t>конфліктність </a:t>
          </a:r>
          <a:endParaRPr lang="ru-UA" sz="1400" i="1" kern="1200"/>
        </a:p>
      </dsp:txBody>
      <dsp:txXfrm>
        <a:off x="19740" y="2926528"/>
        <a:ext cx="11756975" cy="364888"/>
      </dsp:txXfrm>
    </dsp:sp>
    <dsp:sp modelId="{A5E1C450-57B5-40F2-BCE7-44FDFA340A7D}">
      <dsp:nvSpPr>
        <dsp:cNvPr id="0" name=""/>
        <dsp:cNvSpPr/>
      </dsp:nvSpPr>
      <dsp:spPr>
        <a:xfrm>
          <a:off x="0" y="3321717"/>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uk-UA" sz="1400" i="1" kern="1200"/>
            <a:t>головний конфлікт породжений соціальною несправедливістю</a:t>
          </a:r>
          <a:endParaRPr lang="ru-UA" sz="1400" i="1" kern="1200"/>
        </a:p>
      </dsp:txBody>
      <dsp:txXfrm>
        <a:off x="19740" y="3341457"/>
        <a:ext cx="11756975" cy="364888"/>
      </dsp:txXfrm>
    </dsp:sp>
    <dsp:sp modelId="{8A244B54-7041-4B6A-81C9-61AC6721AFAF}">
      <dsp:nvSpPr>
        <dsp:cNvPr id="0" name=""/>
        <dsp:cNvSpPr/>
      </dsp:nvSpPr>
      <dsp:spPr>
        <a:xfrm>
          <a:off x="0" y="3736646"/>
          <a:ext cx="11796455" cy="40436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uk-UA" sz="1400" i="1" kern="1200" dirty="0"/>
            <a:t>правдивість у зображенні деталей, перевага епічних, прозових жанрів у літературі, ослаблення ліричного струменя мистецтва</a:t>
          </a:r>
          <a:endParaRPr lang="ru-UA" sz="1400" i="1" kern="1200" dirty="0"/>
        </a:p>
      </dsp:txBody>
      <dsp:txXfrm>
        <a:off x="19740" y="3756386"/>
        <a:ext cx="11756975" cy="364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61FE5-D0D4-4B82-A57F-85794561987F}">
      <dsp:nvSpPr>
        <dsp:cNvPr id="0" name=""/>
        <dsp:cNvSpPr/>
      </dsp:nvSpPr>
      <dsp:spPr>
        <a:xfrm>
          <a:off x="553931" y="219100"/>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Кохання</a:t>
          </a:r>
          <a:endParaRPr lang="ru-UA" sz="2900" i="1" kern="1200" dirty="0"/>
        </a:p>
      </dsp:txBody>
      <dsp:txXfrm>
        <a:off x="553931" y="219100"/>
        <a:ext cx="3450744" cy="1078357"/>
      </dsp:txXfrm>
    </dsp:sp>
    <dsp:sp modelId="{98F31EFC-392D-4BD9-8202-48C3A0E4DAE8}">
      <dsp:nvSpPr>
        <dsp:cNvPr id="0" name=""/>
        <dsp:cNvSpPr/>
      </dsp:nvSpPr>
      <dsp:spPr>
        <a:xfrm>
          <a:off x="410150" y="63337"/>
          <a:ext cx="754850" cy="11322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4DBDB-7719-4909-8636-813853528C91}">
      <dsp:nvSpPr>
        <dsp:cNvPr id="0" name=""/>
        <dsp:cNvSpPr/>
      </dsp:nvSpPr>
      <dsp:spPr>
        <a:xfrm>
          <a:off x="4312148" y="219100"/>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Батьки та діти</a:t>
          </a:r>
          <a:endParaRPr lang="ru-UA" sz="2900" i="1" kern="1200" dirty="0"/>
        </a:p>
      </dsp:txBody>
      <dsp:txXfrm>
        <a:off x="4312148" y="219100"/>
        <a:ext cx="3450744" cy="1078357"/>
      </dsp:txXfrm>
    </dsp:sp>
    <dsp:sp modelId="{043F35F2-6152-41D1-AF7C-BAAC814457C3}">
      <dsp:nvSpPr>
        <dsp:cNvPr id="0" name=""/>
        <dsp:cNvSpPr/>
      </dsp:nvSpPr>
      <dsp:spPr>
        <a:xfrm>
          <a:off x="4168367" y="63337"/>
          <a:ext cx="754850" cy="113227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A7A130-4BE2-4F7E-ACFE-EA79FDB90BB1}">
      <dsp:nvSpPr>
        <dsp:cNvPr id="0" name=""/>
        <dsp:cNvSpPr/>
      </dsp:nvSpPr>
      <dsp:spPr>
        <a:xfrm>
          <a:off x="8070365" y="219100"/>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Сімейні стосунки </a:t>
          </a:r>
          <a:endParaRPr lang="ru-UA" sz="2900" i="1" kern="1200" dirty="0"/>
        </a:p>
      </dsp:txBody>
      <dsp:txXfrm>
        <a:off x="8070365" y="219100"/>
        <a:ext cx="3450744" cy="1078357"/>
      </dsp:txXfrm>
    </dsp:sp>
    <dsp:sp modelId="{C59AAC3B-C11F-4CCB-8D49-C75B49826C34}">
      <dsp:nvSpPr>
        <dsp:cNvPr id="0" name=""/>
        <dsp:cNvSpPr/>
      </dsp:nvSpPr>
      <dsp:spPr>
        <a:xfrm>
          <a:off x="7926584" y="63337"/>
          <a:ext cx="754850" cy="113227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DDC24-E1EB-4694-A5AB-3871142D88EB}">
      <dsp:nvSpPr>
        <dsp:cNvPr id="0" name=""/>
        <dsp:cNvSpPr/>
      </dsp:nvSpPr>
      <dsp:spPr>
        <a:xfrm>
          <a:off x="553931" y="1576632"/>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Виховання</a:t>
          </a:r>
          <a:endParaRPr lang="ru-UA" sz="2900" i="1" kern="1200" dirty="0"/>
        </a:p>
      </dsp:txBody>
      <dsp:txXfrm>
        <a:off x="553931" y="1576632"/>
        <a:ext cx="3450744" cy="1078357"/>
      </dsp:txXfrm>
    </dsp:sp>
    <dsp:sp modelId="{006188EA-0863-42E0-B880-1B626E6FB83B}">
      <dsp:nvSpPr>
        <dsp:cNvPr id="0" name=""/>
        <dsp:cNvSpPr/>
      </dsp:nvSpPr>
      <dsp:spPr>
        <a:xfrm>
          <a:off x="410150" y="1420870"/>
          <a:ext cx="754850" cy="113227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1000" r="-41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EAA43-3FF5-4F51-BD7C-57EAE489C3BE}">
      <dsp:nvSpPr>
        <dsp:cNvPr id="0" name=""/>
        <dsp:cNvSpPr/>
      </dsp:nvSpPr>
      <dsp:spPr>
        <a:xfrm>
          <a:off x="4312148" y="1576632"/>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Соціальна нерівність</a:t>
          </a:r>
          <a:endParaRPr lang="ru-UA" sz="2900" i="1" kern="1200" dirty="0"/>
        </a:p>
      </dsp:txBody>
      <dsp:txXfrm>
        <a:off x="4312148" y="1576632"/>
        <a:ext cx="3450744" cy="1078357"/>
      </dsp:txXfrm>
    </dsp:sp>
    <dsp:sp modelId="{A6F59FD3-DC22-499F-8F5A-17995EEAFD8B}">
      <dsp:nvSpPr>
        <dsp:cNvPr id="0" name=""/>
        <dsp:cNvSpPr/>
      </dsp:nvSpPr>
      <dsp:spPr>
        <a:xfrm>
          <a:off x="4168367" y="1420870"/>
          <a:ext cx="754850" cy="113227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2000" r="-42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B64AB4-CD02-481E-987B-56A0280B0195}">
      <dsp:nvSpPr>
        <dsp:cNvPr id="0" name=""/>
        <dsp:cNvSpPr/>
      </dsp:nvSpPr>
      <dsp:spPr>
        <a:xfrm>
          <a:off x="8070365" y="1576632"/>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Жадібність</a:t>
          </a:r>
          <a:endParaRPr lang="ru-UA" sz="2900" i="1" kern="1200" dirty="0"/>
        </a:p>
      </dsp:txBody>
      <dsp:txXfrm>
        <a:off x="8070365" y="1576632"/>
        <a:ext cx="3450744" cy="1078357"/>
      </dsp:txXfrm>
    </dsp:sp>
    <dsp:sp modelId="{D41C3F6A-FAD0-438B-AC3C-081B9D39D05C}">
      <dsp:nvSpPr>
        <dsp:cNvPr id="0" name=""/>
        <dsp:cNvSpPr/>
      </dsp:nvSpPr>
      <dsp:spPr>
        <a:xfrm>
          <a:off x="7926584" y="1420870"/>
          <a:ext cx="754850" cy="113227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F33D31-2506-474C-AF53-BAB8438937F4}">
      <dsp:nvSpPr>
        <dsp:cNvPr id="0" name=""/>
        <dsp:cNvSpPr/>
      </dsp:nvSpPr>
      <dsp:spPr>
        <a:xfrm>
          <a:off x="553931" y="2934165"/>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Віра в Бога</a:t>
          </a:r>
          <a:endParaRPr lang="ru-UA" sz="2900" i="1" kern="1200" dirty="0"/>
        </a:p>
      </dsp:txBody>
      <dsp:txXfrm>
        <a:off x="553931" y="2934165"/>
        <a:ext cx="3450744" cy="1078357"/>
      </dsp:txXfrm>
    </dsp:sp>
    <dsp:sp modelId="{86387B9D-5783-4B73-922D-9294FF288A56}">
      <dsp:nvSpPr>
        <dsp:cNvPr id="0" name=""/>
        <dsp:cNvSpPr/>
      </dsp:nvSpPr>
      <dsp:spPr>
        <a:xfrm>
          <a:off x="410150" y="2778402"/>
          <a:ext cx="754850" cy="113227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42000" r="-42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9F2C5-2B59-46D5-BFD0-9196F342EA7D}">
      <dsp:nvSpPr>
        <dsp:cNvPr id="0" name=""/>
        <dsp:cNvSpPr/>
      </dsp:nvSpPr>
      <dsp:spPr>
        <a:xfrm>
          <a:off x="4312148" y="2934165"/>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Народна мораль</a:t>
          </a:r>
          <a:endParaRPr lang="ru-UA" sz="2900" i="1" kern="1200" dirty="0"/>
        </a:p>
      </dsp:txBody>
      <dsp:txXfrm>
        <a:off x="4312148" y="2934165"/>
        <a:ext cx="3450744" cy="1078357"/>
      </dsp:txXfrm>
    </dsp:sp>
    <dsp:sp modelId="{F5F929B5-F63E-4C5C-AAAA-C50FAD9B4919}">
      <dsp:nvSpPr>
        <dsp:cNvPr id="0" name=""/>
        <dsp:cNvSpPr/>
      </dsp:nvSpPr>
      <dsp:spPr>
        <a:xfrm>
          <a:off x="4168367" y="2778402"/>
          <a:ext cx="754850" cy="1132275"/>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99E0C0-34D6-4CEE-A5A8-46CC8ABDA544}">
      <dsp:nvSpPr>
        <dsp:cNvPr id="0" name=""/>
        <dsp:cNvSpPr/>
      </dsp:nvSpPr>
      <dsp:spPr>
        <a:xfrm>
          <a:off x="8070365" y="2934165"/>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Алкоголізм</a:t>
          </a:r>
          <a:endParaRPr lang="ru-UA" sz="2900" i="1" kern="1200" dirty="0"/>
        </a:p>
      </dsp:txBody>
      <dsp:txXfrm>
        <a:off x="8070365" y="2934165"/>
        <a:ext cx="3450744" cy="1078357"/>
      </dsp:txXfrm>
    </dsp:sp>
    <dsp:sp modelId="{26A05745-53C5-40C6-A7FE-F139BE03E3D0}">
      <dsp:nvSpPr>
        <dsp:cNvPr id="0" name=""/>
        <dsp:cNvSpPr/>
      </dsp:nvSpPr>
      <dsp:spPr>
        <a:xfrm>
          <a:off x="7926584" y="2778402"/>
          <a:ext cx="754850" cy="1132275"/>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41000" r="-41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69152F-9CA3-4232-AE88-9772030F0037}">
      <dsp:nvSpPr>
        <dsp:cNvPr id="0" name=""/>
        <dsp:cNvSpPr/>
      </dsp:nvSpPr>
      <dsp:spPr>
        <a:xfrm>
          <a:off x="553931" y="4291697"/>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Насильство у родині</a:t>
          </a:r>
          <a:endParaRPr lang="ru-UA" sz="2900" i="1" kern="1200" dirty="0"/>
        </a:p>
      </dsp:txBody>
      <dsp:txXfrm>
        <a:off x="553931" y="4291697"/>
        <a:ext cx="3450744" cy="1078357"/>
      </dsp:txXfrm>
    </dsp:sp>
    <dsp:sp modelId="{7B6A1246-3EC2-49AC-AAE9-9F7D9B49BA97}">
      <dsp:nvSpPr>
        <dsp:cNvPr id="0" name=""/>
        <dsp:cNvSpPr/>
      </dsp:nvSpPr>
      <dsp:spPr>
        <a:xfrm>
          <a:off x="410150" y="4135934"/>
          <a:ext cx="754850" cy="1132275"/>
        </a:xfrm>
        <a:prstGeom prst="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39000" r="-39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03BAA1-E272-438E-AA4E-7CE04199A2ED}">
      <dsp:nvSpPr>
        <dsp:cNvPr id="0" name=""/>
        <dsp:cNvSpPr/>
      </dsp:nvSpPr>
      <dsp:spPr>
        <a:xfrm>
          <a:off x="4312148" y="4291697"/>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Справедливість</a:t>
          </a:r>
          <a:endParaRPr lang="ru-UA" sz="2900" i="1" kern="1200" dirty="0"/>
        </a:p>
      </dsp:txBody>
      <dsp:txXfrm>
        <a:off x="4312148" y="4291697"/>
        <a:ext cx="3450744" cy="1078357"/>
      </dsp:txXfrm>
    </dsp:sp>
    <dsp:sp modelId="{4BE6E356-9A90-498D-BEC1-F254BFF2288F}">
      <dsp:nvSpPr>
        <dsp:cNvPr id="0" name=""/>
        <dsp:cNvSpPr/>
      </dsp:nvSpPr>
      <dsp:spPr>
        <a:xfrm>
          <a:off x="4168367" y="4135934"/>
          <a:ext cx="754850" cy="1132275"/>
        </a:xfrm>
        <a:prstGeom prst="rect">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40000" r="-40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5D7F1F-CAB1-40C3-AFD1-97DBEF82CD06}">
      <dsp:nvSpPr>
        <dsp:cNvPr id="0" name=""/>
        <dsp:cNvSpPr/>
      </dsp:nvSpPr>
      <dsp:spPr>
        <a:xfrm>
          <a:off x="8070365" y="4291697"/>
          <a:ext cx="3450744" cy="1078357"/>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0408" tIns="110490" rIns="110490" bIns="110490" numCol="1" spcCol="1270" anchor="ctr" anchorCtr="0">
          <a:noAutofit/>
        </a:bodyPr>
        <a:lstStyle/>
        <a:p>
          <a:pPr marL="0" lvl="0" indent="0" algn="l" defTabSz="1289050">
            <a:lnSpc>
              <a:spcPct val="90000"/>
            </a:lnSpc>
            <a:spcBef>
              <a:spcPct val="0"/>
            </a:spcBef>
            <a:spcAft>
              <a:spcPct val="35000"/>
            </a:spcAft>
            <a:buNone/>
          </a:pPr>
          <a:r>
            <a:rPr lang="uk-UA" sz="2900" i="1" kern="1200" dirty="0"/>
            <a:t>Людська гідність</a:t>
          </a:r>
          <a:endParaRPr lang="ru-UA" sz="2900" i="1" kern="1200" dirty="0"/>
        </a:p>
      </dsp:txBody>
      <dsp:txXfrm>
        <a:off x="8070365" y="4291697"/>
        <a:ext cx="3450744" cy="1078357"/>
      </dsp:txXfrm>
    </dsp:sp>
    <dsp:sp modelId="{5AF06F28-1D5D-4D3D-B770-72B06EF6DEF2}">
      <dsp:nvSpPr>
        <dsp:cNvPr id="0" name=""/>
        <dsp:cNvSpPr/>
      </dsp:nvSpPr>
      <dsp:spPr>
        <a:xfrm>
          <a:off x="7926584" y="4135934"/>
          <a:ext cx="754850" cy="1132275"/>
        </a:xfrm>
        <a:prstGeom prst="rect">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13000" r="-1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7A15D-6C21-467B-9A7A-AC6378D0A4EC}" type="datetimeFigureOut">
              <a:rPr lang="ru-RU" smtClean="0"/>
              <a:pPr/>
              <a:t>22.09.2022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52D35-B93C-4038-A80D-CA49185FD225}" type="slidenum">
              <a:rPr lang="ru-RU" smtClean="0"/>
              <a:pPr/>
              <a:t>‹#›</a:t>
            </a:fld>
            <a:endParaRPr lang="ru-RU"/>
          </a:p>
        </p:txBody>
      </p:sp>
    </p:spTree>
    <p:extLst>
      <p:ext uri="{BB962C8B-B14F-4D97-AF65-F5344CB8AC3E}">
        <p14:creationId xmlns:p14="http://schemas.microsoft.com/office/powerpoint/2010/main" xmlns="" val="405673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7E6B0B5-C14F-44A0-A449-A7B96CD9325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EE135142-5102-4DB4-B717-F0169551E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18447669-11BA-4D2D-AD1E-DA1D69A9CB7C}"/>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5" name="Нижний колонтитул 4">
            <a:extLst>
              <a:ext uri="{FF2B5EF4-FFF2-40B4-BE49-F238E27FC236}">
                <a16:creationId xmlns:a16="http://schemas.microsoft.com/office/drawing/2014/main" xmlns="" id="{56EDAAC5-AAB6-4B50-9F48-75E4A5A0B0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AB09CF0-55ED-47F5-BD86-E74310CBC065}"/>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60208222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F78BBA-D973-42ED-A29A-C5597E4DAE3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77FF1ABF-83C0-432B-9586-8AA569951D2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A0AEB56-012B-47E5-8D47-271032258672}"/>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5" name="Нижний колонтитул 4">
            <a:extLst>
              <a:ext uri="{FF2B5EF4-FFF2-40B4-BE49-F238E27FC236}">
                <a16:creationId xmlns:a16="http://schemas.microsoft.com/office/drawing/2014/main" xmlns="" id="{389E6DCA-1502-4AD8-87D5-10F601CA67E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E7C8F9A-D551-4C64-8CB8-B174DC7C2A76}"/>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399321084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012EA68B-C0ED-4063-A204-C3D601C5F3F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653B27FC-1BA7-4E72-8724-9FCEA4AD716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FDC9BC5-A890-49F1-AECA-E3E4242C669B}"/>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5" name="Нижний колонтитул 4">
            <a:extLst>
              <a:ext uri="{FF2B5EF4-FFF2-40B4-BE49-F238E27FC236}">
                <a16:creationId xmlns:a16="http://schemas.microsoft.com/office/drawing/2014/main" xmlns="" id="{4AD70C78-630A-41B3-9270-7B9BF44AC21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CCC7377-831F-4656-A2EF-A6918A8FCC28}"/>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213849172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BB8A04C-ADC7-4C1B-B50F-86C2611D04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A1BC7F88-439B-4C2D-9AB3-B377C83D0EA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83DCDA9-2FE9-44B7-B563-730760CBFE9E}"/>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5" name="Нижний колонтитул 4">
            <a:extLst>
              <a:ext uri="{FF2B5EF4-FFF2-40B4-BE49-F238E27FC236}">
                <a16:creationId xmlns:a16="http://schemas.microsoft.com/office/drawing/2014/main" xmlns="" id="{F0E1F71F-0845-4EA2-9CE0-EC392226268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DCBE8EA-416E-4BBA-BA38-5D88D0D3729D}"/>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18111411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0111DF-9190-4F08-AF72-E00758E537C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4C1CB4CA-C259-4E43-84AA-0C3BED4278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DC2AF11A-DE10-4C1D-BBF3-770849A8B9E6}"/>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5" name="Нижний колонтитул 4">
            <a:extLst>
              <a:ext uri="{FF2B5EF4-FFF2-40B4-BE49-F238E27FC236}">
                <a16:creationId xmlns:a16="http://schemas.microsoft.com/office/drawing/2014/main" xmlns="" id="{92A85AFD-3F9D-422C-A83F-14CCCE20DBD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DB53FFE-04E5-44FA-9A04-7CD3134BB291}"/>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159956143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12C514F-5F7D-4467-9959-9288C354347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F9BA5B7D-1FFF-44DD-9CB9-A9EC7448BF0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5972DBC9-15FA-4AAB-B2F4-3690AD672A5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1102AAD0-DADE-40FB-80A6-D486528B8B31}"/>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6" name="Нижний колонтитул 5">
            <a:extLst>
              <a:ext uri="{FF2B5EF4-FFF2-40B4-BE49-F238E27FC236}">
                <a16:creationId xmlns:a16="http://schemas.microsoft.com/office/drawing/2014/main" xmlns="" id="{D2B68234-7EF9-4472-9684-ADE4DEB37E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8B5ECB3A-E247-4445-AF8A-BA81C8CA4AB3}"/>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36882011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A835E2F-31CE-4D48-9431-09906C581D3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76F55AAC-66CD-401B-850A-477D42B6CB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4026EFF-1F3D-4F5E-BBBA-AC54970BC0B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12B596B6-B83C-465C-85E6-05A9BACB56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5ED72A0B-5CDE-481D-9B26-3C74599619A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C683148F-8D3C-4C3C-BA52-840B3CDEAA37}"/>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8" name="Нижний колонтитул 7">
            <a:extLst>
              <a:ext uri="{FF2B5EF4-FFF2-40B4-BE49-F238E27FC236}">
                <a16:creationId xmlns:a16="http://schemas.microsoft.com/office/drawing/2014/main" xmlns="" id="{F75A90BF-3535-4E29-B632-5F715F36BB4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F803F1EB-0485-4C1D-BCD9-CB493CC8814A}"/>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5256407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5ACB2E-3B30-4C2D-A062-287B396DA17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6064669C-1B71-41F4-B5ED-F0AD172246CF}"/>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4" name="Нижний колонтитул 3">
            <a:extLst>
              <a:ext uri="{FF2B5EF4-FFF2-40B4-BE49-F238E27FC236}">
                <a16:creationId xmlns:a16="http://schemas.microsoft.com/office/drawing/2014/main" xmlns="" id="{ECE5142D-5698-4054-B593-4633FD5AC04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D0F1C54C-0A48-4629-9358-9EE542498869}"/>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25203594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6C4AF83-95F2-4BB4-A605-A03851539431}"/>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3" name="Нижний колонтитул 2">
            <a:extLst>
              <a:ext uri="{FF2B5EF4-FFF2-40B4-BE49-F238E27FC236}">
                <a16:creationId xmlns:a16="http://schemas.microsoft.com/office/drawing/2014/main" xmlns="" id="{154004D1-655C-421C-8EDA-3CEA84BDCEB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4ADFBE39-3BD3-4A7B-812B-45BC2B590731}"/>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44507593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63AB20-132F-4BE8-B07F-6777196AA5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ED9089C2-9C50-489B-9AD5-7E8D7078F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80FC5D04-D714-40C2-BE42-5BE893D81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B471A30-A530-4407-8ABF-9479DD0AC4EA}"/>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6" name="Нижний колонтитул 5">
            <a:extLst>
              <a:ext uri="{FF2B5EF4-FFF2-40B4-BE49-F238E27FC236}">
                <a16:creationId xmlns:a16="http://schemas.microsoft.com/office/drawing/2014/main" xmlns="" id="{4ACB9A97-06F4-40D0-BDD8-D36D2FCE00D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F98FF1B-4D1D-42DF-B3A7-01B93954F733}"/>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144381198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754AC4-7F07-4CFC-9D26-1132C687B9E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76089EB3-0804-4BC1-9998-9440BBE9A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5ABB3B72-5E56-4723-8E98-8B3731A26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B9E9BDB-8F20-473C-A2BA-387AC7737370}"/>
              </a:ext>
            </a:extLst>
          </p:cNvPr>
          <p:cNvSpPr>
            <a:spLocks noGrp="1"/>
          </p:cNvSpPr>
          <p:nvPr>
            <p:ph type="dt" sz="half" idx="10"/>
          </p:nvPr>
        </p:nvSpPr>
        <p:spPr/>
        <p:txBody>
          <a:bodyPr/>
          <a:lstStyle/>
          <a:p>
            <a:fld id="{05C385B1-0E67-403E-A36B-442794947F40}" type="datetimeFigureOut">
              <a:rPr lang="ru-RU" smtClean="0"/>
              <a:pPr/>
              <a:t>22.09.2022</a:t>
            </a:fld>
            <a:endParaRPr lang="ru-RU"/>
          </a:p>
        </p:txBody>
      </p:sp>
      <p:sp>
        <p:nvSpPr>
          <p:cNvPr id="6" name="Нижний колонтитул 5">
            <a:extLst>
              <a:ext uri="{FF2B5EF4-FFF2-40B4-BE49-F238E27FC236}">
                <a16:creationId xmlns:a16="http://schemas.microsoft.com/office/drawing/2014/main" xmlns="" id="{C247FFA0-E439-4559-9F4A-F5D64167599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FAE8162-E2EA-4F17-8499-B0335378D4D2}"/>
              </a:ext>
            </a:extLst>
          </p:cNvPr>
          <p:cNvSpPr>
            <a:spLocks noGrp="1"/>
          </p:cNvSpPr>
          <p:nvPr>
            <p:ph type="sldNum" sz="quarter" idx="12"/>
          </p:nvPr>
        </p:nvSpPr>
        <p:spPr/>
        <p:txBody>
          <a:body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152864223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2D917C5-9672-46F4-AB3B-477DB1DC3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492F5797-FC48-4209-84E8-B87F9D593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E76F33D-F804-4C62-BA90-9C6E49F26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385B1-0E67-403E-A36B-442794947F40}" type="datetimeFigureOut">
              <a:rPr lang="ru-RU" smtClean="0"/>
              <a:pPr/>
              <a:t>22.09.2022</a:t>
            </a:fld>
            <a:endParaRPr lang="ru-RU"/>
          </a:p>
        </p:txBody>
      </p:sp>
      <p:sp>
        <p:nvSpPr>
          <p:cNvPr id="5" name="Нижний колонтитул 4">
            <a:extLst>
              <a:ext uri="{FF2B5EF4-FFF2-40B4-BE49-F238E27FC236}">
                <a16:creationId xmlns:a16="http://schemas.microsoft.com/office/drawing/2014/main" xmlns="" id="{9BE762AE-2817-4639-B93B-825428523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8F359BDE-BA68-42CB-BBC7-5EFE080DE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AB5CE-EB3E-4AB5-A3DE-DE0F8ACCD79F}" type="slidenum">
              <a:rPr lang="ru-RU" smtClean="0"/>
              <a:pPr/>
              <a:t>‹#›</a:t>
            </a:fld>
            <a:endParaRPr lang="ru-RU"/>
          </a:p>
        </p:txBody>
      </p:sp>
    </p:spTree>
    <p:extLst>
      <p:ext uri="{BB962C8B-B14F-4D97-AF65-F5344CB8AC3E}">
        <p14:creationId xmlns:p14="http://schemas.microsoft.com/office/powerpoint/2010/main" xmlns="" val="3061491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C7E806A-0CDA-46DC-9A3B-214122FF6EB1}"/>
              </a:ext>
            </a:extLst>
          </p:cNvPr>
          <p:cNvSpPr txBox="1"/>
          <p:nvPr/>
        </p:nvSpPr>
        <p:spPr>
          <a:xfrm>
            <a:off x="2096450" y="0"/>
            <a:ext cx="9104026" cy="2222147"/>
          </a:xfrm>
          <a:prstGeom prst="rect">
            <a:avLst/>
          </a:prstGeom>
          <a:noFill/>
        </p:spPr>
        <p:txBody>
          <a:bodyPr wrap="square" rtlCol="0">
            <a:spAutoFit/>
          </a:bodyPr>
          <a:lstStyle/>
          <a:p>
            <a:pPr algn="ctr">
              <a:lnSpc>
                <a:spcPct val="150000"/>
              </a:lnSpc>
              <a:spcAft>
                <a:spcPts val="800"/>
              </a:spcAft>
            </a:pPr>
            <a:r>
              <a:rPr lang="uk-UA" sz="32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a typeface="Calibri" panose="020F0502020204030204" pitchFamily="34" charset="0"/>
                <a:cs typeface="Times New Roman" panose="02020603050405020304" pitchFamily="18" charset="0"/>
              </a:rPr>
              <a:t>Іван Нечуй-Левицький. Коротко про митця. «Кайдашева сім’я» - соціально-побутова повість-хроніка. Сюжет та проблематика твору</a:t>
            </a:r>
            <a:endParaRPr lang="x-none" sz="32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5546793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xmlns="" id="{43519F26-EF38-4358-931F-CF84E2003EDD}"/>
              </a:ext>
            </a:extLst>
          </p:cNvPr>
          <p:cNvGrpSpPr/>
          <p:nvPr/>
        </p:nvGrpSpPr>
        <p:grpSpPr>
          <a:xfrm>
            <a:off x="2091203" y="5699396"/>
            <a:ext cx="10100797" cy="1038605"/>
            <a:chOff x="2093843" y="5774117"/>
            <a:chExt cx="10100797" cy="1038605"/>
          </a:xfrm>
        </p:grpSpPr>
        <p:pic>
          <p:nvPicPr>
            <p:cNvPr id="14" name="Рисунок 13">
              <a:extLst>
                <a:ext uri="{FF2B5EF4-FFF2-40B4-BE49-F238E27FC236}">
                  <a16:creationId xmlns:a16="http://schemas.microsoft.com/office/drawing/2014/main" xmlns="" id="{8C242FCE-B48B-4546-815D-80D4E06497D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flipH="1">
              <a:off x="6624939" y="1243021"/>
              <a:ext cx="1038605" cy="10100797"/>
            </a:xfrm>
            <a:prstGeom prst="rect">
              <a:avLst/>
            </a:prstGeom>
          </p:spPr>
        </p:pic>
        <p:pic>
          <p:nvPicPr>
            <p:cNvPr id="15" name="Рисунок 14">
              <a:extLst>
                <a:ext uri="{FF2B5EF4-FFF2-40B4-BE49-F238E27FC236}">
                  <a16:creationId xmlns:a16="http://schemas.microsoft.com/office/drawing/2014/main" xmlns="" id="{8A68ECAE-88B5-4623-8C09-9A60AB657F4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4730930">
              <a:off x="7429333" y="5161553"/>
              <a:ext cx="399289" cy="2310389"/>
            </a:xfrm>
            <a:prstGeom prst="rect">
              <a:avLst/>
            </a:prstGeom>
          </p:spPr>
        </p:pic>
      </p:grpSp>
      <p:sp>
        <p:nvSpPr>
          <p:cNvPr id="5" name="TextBox 4">
            <a:extLst>
              <a:ext uri="{FF2B5EF4-FFF2-40B4-BE49-F238E27FC236}">
                <a16:creationId xmlns:a16="http://schemas.microsoft.com/office/drawing/2014/main" xmlns="" id="{ED88967F-5F9A-4357-9D43-5539BC358C79}"/>
              </a:ext>
            </a:extLst>
          </p:cNvPr>
          <p:cNvSpPr txBox="1"/>
          <p:nvPr/>
        </p:nvSpPr>
        <p:spPr>
          <a:xfrm>
            <a:off x="1679522" y="45277"/>
            <a:ext cx="8832995"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«Кайдашева сім</a:t>
            </a:r>
            <a:r>
              <a:rPr lang="en-US"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a:t>
            </a: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я». Історія написання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4174434" y="1077385"/>
            <a:ext cx="7726018" cy="4832413"/>
          </a:xfrm>
          <a:prstGeom prst="rect">
            <a:avLst/>
          </a:prstGeom>
          <a:noFill/>
        </p:spPr>
        <p:txBody>
          <a:bodyPr wrap="square" rtlCol="0">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Одним із найвідоміших та найпопулярніших творів Івана Нечуя-Левицького є, безперечно, повість </a:t>
            </a:r>
            <a:r>
              <a:rPr lang="uk-UA" sz="1800" b="1" i="1" dirty="0">
                <a:effectLst/>
                <a:ea typeface="Calibri" panose="020F0502020204030204" pitchFamily="34" charset="0"/>
                <a:cs typeface="Times New Roman" panose="02020603050405020304" pitchFamily="18" charset="0"/>
              </a:rPr>
              <a:t>«Кайдашева сім’я»</a:t>
            </a:r>
            <a:r>
              <a:rPr lang="uk-UA" sz="1800" i="1" dirty="0">
                <a:effectLst/>
                <a:ea typeface="Calibri" panose="020F0502020204030204" pitchFamily="34" charset="0"/>
                <a:cs typeface="Times New Roman" panose="02020603050405020304" pitchFamily="18" charset="0"/>
              </a:rPr>
              <a:t>. Цей твір був написаний автором </a:t>
            </a:r>
            <a:r>
              <a:rPr lang="uk-UA" sz="1800" b="1" i="1" dirty="0">
                <a:effectLst/>
                <a:ea typeface="Calibri" panose="020F0502020204030204" pitchFamily="34" charset="0"/>
                <a:cs typeface="Times New Roman" panose="02020603050405020304" pitchFamily="18" charset="0"/>
              </a:rPr>
              <a:t>1878</a:t>
            </a:r>
            <a:r>
              <a:rPr lang="uk-UA" sz="1800" i="1" dirty="0">
                <a:effectLst/>
                <a:ea typeface="Calibri" panose="020F0502020204030204" pitchFamily="34" charset="0"/>
                <a:cs typeface="Times New Roman" panose="02020603050405020304" pitchFamily="18" charset="0"/>
              </a:rPr>
              <a:t> року, а вперше надрукований </a:t>
            </a:r>
            <a:r>
              <a:rPr lang="uk-UA" sz="1800" b="1" i="1" dirty="0">
                <a:effectLst/>
                <a:ea typeface="Calibri" panose="020F0502020204030204" pitchFamily="34" charset="0"/>
                <a:cs typeface="Times New Roman" panose="02020603050405020304" pitchFamily="18" charset="0"/>
              </a:rPr>
              <a:t>у журналі «Правда» 1879 року</a:t>
            </a:r>
            <a:r>
              <a:rPr lang="uk-UA" sz="1800" i="1" dirty="0">
                <a:effectLst/>
                <a:ea typeface="Calibri" panose="020F0502020204030204" pitchFamily="34" charset="0"/>
                <a:cs typeface="Times New Roman" panose="02020603050405020304" pitchFamily="18" charset="0"/>
              </a:rPr>
              <a:t>. Того ж року повість вийшла у Львові окремими виданнями.</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В основу повісті «Кайдашева сім’я»  автор поклав життя однієї селянської родини. </a:t>
            </a:r>
            <a:r>
              <a:rPr lang="uk-UA" sz="1800" b="1" i="1" dirty="0">
                <a:effectLst/>
                <a:ea typeface="Calibri" panose="020F0502020204030204" pitchFamily="34" charset="0"/>
                <a:cs typeface="Times New Roman" panose="02020603050405020304" pitchFamily="18" charset="0"/>
              </a:rPr>
              <a:t>Прототипом сім’ї Кайдашів стала родина селян Мазурів</a:t>
            </a:r>
            <a:r>
              <a:rPr lang="uk-UA" sz="1800" i="1" dirty="0">
                <a:effectLst/>
                <a:ea typeface="Calibri" panose="020F0502020204030204" pitchFamily="34" charset="0"/>
                <a:cs typeface="Times New Roman" panose="02020603050405020304" pitchFamily="18" charset="0"/>
              </a:rPr>
              <a:t>, відомих своїми бійками та колотнечами, проте в художніх образах повісті проглядає широко узагальнена письменником трагедія життя тогочасного села взагалі.</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В 1993 році за повістю був знятий однойменний фільм </a:t>
            </a:r>
            <a:r>
              <a:rPr lang="uk-UA" sz="1800" i="1" dirty="0" err="1">
                <a:effectLst/>
                <a:ea typeface="Calibri" panose="020F0502020204030204" pitchFamily="34" charset="0"/>
                <a:cs typeface="Times New Roman" panose="02020603050405020304" pitchFamily="18" charset="0"/>
              </a:rPr>
              <a:t>кінооб’єднанням</a:t>
            </a:r>
            <a:r>
              <a:rPr lang="uk-UA" sz="1800" i="1" dirty="0">
                <a:effectLst/>
                <a:ea typeface="Calibri" panose="020F0502020204030204" pitchFamily="34" charset="0"/>
                <a:cs typeface="Times New Roman" panose="02020603050405020304" pitchFamily="18" charset="0"/>
              </a:rPr>
              <a:t> «Консорціум Козак», режисером якого виступив Володимир </a:t>
            </a:r>
            <a:r>
              <a:rPr lang="uk-UA" sz="1800" i="1" dirty="0" err="1">
                <a:effectLst/>
                <a:ea typeface="Calibri" panose="020F0502020204030204" pitchFamily="34" charset="0"/>
                <a:cs typeface="Times New Roman" panose="02020603050405020304" pitchFamily="18" charset="0"/>
              </a:rPr>
              <a:t>Городько</a:t>
            </a:r>
            <a:r>
              <a:rPr lang="uk-UA" sz="1800" i="1" dirty="0">
                <a:effectLst/>
                <a:ea typeface="Calibri" panose="020F0502020204030204" pitchFamily="34" charset="0"/>
                <a:cs typeface="Times New Roman" panose="02020603050405020304" pitchFamily="18" charset="0"/>
              </a:rPr>
              <a:t>. У 2020 році за мотивами твору було знято телесеріал «Спіймати Кайдаша» .</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Сама ж «Кайдашева сім’я» неодноразово перевидавалася і </a:t>
            </a:r>
            <a:r>
              <a:rPr lang="uk-UA" sz="1800" i="1" dirty="0" err="1">
                <a:effectLst/>
                <a:ea typeface="Calibri" panose="020F0502020204030204" pitchFamily="34" charset="0"/>
                <a:cs typeface="Times New Roman" panose="02020603050405020304" pitchFamily="18" charset="0"/>
              </a:rPr>
              <a:t>перекладаласяся</a:t>
            </a:r>
            <a:r>
              <a:rPr lang="uk-UA" sz="1800" i="1" dirty="0">
                <a:effectLst/>
                <a:ea typeface="Calibri" panose="020F0502020204030204" pitchFamily="34" charset="0"/>
                <a:cs typeface="Times New Roman" panose="02020603050405020304" pitchFamily="18" charset="0"/>
              </a:rPr>
              <a:t> іншими мовами.</a:t>
            </a:r>
            <a:endParaRPr lang="x-none" sz="1800" i="1" dirty="0">
              <a:effectLst/>
              <a:ea typeface="Calibri" panose="020F0502020204030204" pitchFamily="34"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77B0D880-A7CA-49F7-BFEA-3F66702A8E3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184" y="0"/>
            <a:ext cx="785459" cy="785459"/>
          </a:xfrm>
          <a:prstGeom prst="rect">
            <a:avLst/>
          </a:prstGeom>
        </p:spPr>
      </p:pic>
      <p:pic>
        <p:nvPicPr>
          <p:cNvPr id="8194" name="Picture 2" descr="Видавництво Фоліо | Книжка «Кайдашева сім&amp;#39;я» Іван Нечуй-Левицький купити на  сайті Видавництво Фоліо folio.com.ua | 978-966-03-5456-2">
            <a:extLst>
              <a:ext uri="{FF2B5EF4-FFF2-40B4-BE49-F238E27FC236}">
                <a16:creationId xmlns:a16="http://schemas.microsoft.com/office/drawing/2014/main" xmlns="" id="{A34231DD-E86E-4B06-96D7-66C88B8299E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14187" y="45277"/>
            <a:ext cx="4872935" cy="75209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179731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9D33CC2-0B90-48CC-8F00-B1C397A2F23D}"/>
              </a:ext>
            </a:extLst>
          </p:cNvPr>
          <p:cNvSpPr txBox="1"/>
          <p:nvPr/>
        </p:nvSpPr>
        <p:spPr>
          <a:xfrm>
            <a:off x="197772" y="934810"/>
            <a:ext cx="11796455" cy="1357679"/>
          </a:xfrm>
          <a:prstGeom prst="rect">
            <a:avLst/>
          </a:prstGeom>
          <a:solidFill>
            <a:schemeClr val="bg1"/>
          </a:solidFill>
        </p:spPr>
        <p:txBody>
          <a:bodyPr wrap="square" rtlCol="0">
            <a:spAutoFit/>
          </a:bodyPr>
          <a:lstStyle/>
          <a:p>
            <a:pPr algn="just">
              <a:lnSpc>
                <a:spcPct val="107000"/>
              </a:lnSpc>
              <a:spcAft>
                <a:spcPts val="800"/>
              </a:spcAft>
            </a:pPr>
            <a:r>
              <a:rPr lang="uk-UA" sz="2600" b="1" i="1" dirty="0">
                <a:effectLst/>
                <a:ea typeface="Calibri" panose="020F0502020204030204" pitchFamily="34" charset="0"/>
                <a:cs typeface="Times New Roman" panose="02020603050405020304" pitchFamily="18" charset="0"/>
              </a:rPr>
              <a:t>Соціально-побутова повість</a:t>
            </a:r>
            <a:r>
              <a:rPr lang="uk-UA" sz="2600" i="1" dirty="0">
                <a:effectLst/>
                <a:ea typeface="Calibri" panose="020F0502020204030204" pitchFamily="34" charset="0"/>
                <a:cs typeface="Times New Roman" panose="02020603050405020304" pitchFamily="18" charset="0"/>
              </a:rPr>
              <a:t> —прозовий жанр, в якому картини родинного життя й побуту героїв зображені на фоні якихось соціальних подій чи зв’язані з певними суспільними обставинами й пояснюються ними. </a:t>
            </a:r>
            <a:endParaRPr lang="x-none" sz="2600" i="1"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29DE8A19-5113-4BA9-B693-5A8C34BE86C4}"/>
              </a:ext>
            </a:extLst>
          </p:cNvPr>
          <p:cNvSpPr txBox="1"/>
          <p:nvPr/>
        </p:nvSpPr>
        <p:spPr>
          <a:xfrm>
            <a:off x="2286000" y="-13862"/>
            <a:ext cx="7670737" cy="769441"/>
          </a:xfrm>
          <a:prstGeom prst="rect">
            <a:avLst/>
          </a:prstGeom>
          <a:noFill/>
        </p:spPr>
        <p:txBody>
          <a:bodyPr wrap="square" rtlCol="0">
            <a:spAutoFit/>
          </a:bodyPr>
          <a:lstStyle/>
          <a:p>
            <a:pPr algn="ctr"/>
            <a:r>
              <a:rPr lang="uk-UA" sz="44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Теорія літератури</a:t>
            </a:r>
            <a:endParaRPr lang="ru-RU" sz="44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pic>
        <p:nvPicPr>
          <p:cNvPr id="4" name="Рисунок 3">
            <a:extLst>
              <a:ext uri="{FF2B5EF4-FFF2-40B4-BE49-F238E27FC236}">
                <a16:creationId xmlns:a16="http://schemas.microsoft.com/office/drawing/2014/main" xmlns="" id="{BE95D34F-5919-4041-A123-B672BC50D18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704" y="-22904"/>
            <a:ext cx="785459" cy="785459"/>
          </a:xfrm>
          <a:prstGeom prst="rect">
            <a:avLst/>
          </a:prstGeom>
        </p:spPr>
      </p:pic>
      <p:pic>
        <p:nvPicPr>
          <p:cNvPr id="10242" name="Picture 2" descr="Кайдашева сім&amp;#39;я&amp;quot; Іван Нечуй- Левицький | Тест з української літератури –  «На Урок»">
            <a:extLst>
              <a:ext uri="{FF2B5EF4-FFF2-40B4-BE49-F238E27FC236}">
                <a16:creationId xmlns:a16="http://schemas.microsoft.com/office/drawing/2014/main" xmlns="" id="{0CE465F7-3857-4AF1-9277-D4202941AD0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46642" y="2516222"/>
            <a:ext cx="3645358" cy="433087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44" name="Picture 4" descr="Кайдашева сім&amp;#39;я | Kajdasheva simja | Іван Нечуй-Левицький | Част. 1 -  YouTube">
            <a:extLst>
              <a:ext uri="{FF2B5EF4-FFF2-40B4-BE49-F238E27FC236}">
                <a16:creationId xmlns:a16="http://schemas.microsoft.com/office/drawing/2014/main" xmlns="" id="{F14EEF15-2F6B-473A-A667-445A50356608}"/>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577" r="4213"/>
          <a:stretch/>
        </p:blipFill>
        <p:spPr bwMode="auto">
          <a:xfrm>
            <a:off x="3656463" y="2632371"/>
            <a:ext cx="4929809" cy="40985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46" name="Picture 6" descr="Проблематика твору - Кайдашева сім&amp;#39;я">
            <a:extLst>
              <a:ext uri="{FF2B5EF4-FFF2-40B4-BE49-F238E27FC236}">
                <a16:creationId xmlns:a16="http://schemas.microsoft.com/office/drawing/2014/main" xmlns="" id="{8C2589D0-6728-40E6-A757-1E016C0E81C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9429" y="2516222"/>
            <a:ext cx="3447404" cy="40985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88285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D88967F-5F9A-4357-9D43-5539BC358C79}"/>
              </a:ext>
            </a:extLst>
          </p:cNvPr>
          <p:cNvSpPr txBox="1"/>
          <p:nvPr/>
        </p:nvSpPr>
        <p:spPr>
          <a:xfrm>
            <a:off x="2169311" y="45277"/>
            <a:ext cx="7853432"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«Кайдашева сім</a:t>
            </a:r>
            <a:r>
              <a:rPr lang="en-US"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a:t>
            </a: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я». Сюжет твору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pic>
        <p:nvPicPr>
          <p:cNvPr id="11" name="Рисунок 10">
            <a:extLst>
              <a:ext uri="{FF2B5EF4-FFF2-40B4-BE49-F238E27FC236}">
                <a16:creationId xmlns:a16="http://schemas.microsoft.com/office/drawing/2014/main" xmlns="" id="{77B0D880-A7CA-49F7-BFEA-3F66702A8E3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184" y="0"/>
            <a:ext cx="785459" cy="785459"/>
          </a:xfrm>
          <a:prstGeom prst="rect">
            <a:avLst/>
          </a:prstGeom>
        </p:spPr>
      </p:pic>
      <p:graphicFrame>
        <p:nvGraphicFramePr>
          <p:cNvPr id="2" name="Таблица 1">
            <a:extLst>
              <a:ext uri="{FF2B5EF4-FFF2-40B4-BE49-F238E27FC236}">
                <a16:creationId xmlns:a16="http://schemas.microsoft.com/office/drawing/2014/main" xmlns="" id="{957353F2-ECDB-4FA3-AB6A-29ADE2EFA701}"/>
              </a:ext>
            </a:extLst>
          </p:cNvPr>
          <p:cNvGraphicFramePr>
            <a:graphicFrameLocks noGrp="1"/>
          </p:cNvGraphicFramePr>
          <p:nvPr>
            <p:extLst>
              <p:ext uri="{D42A27DB-BD31-4B8C-83A1-F6EECF244321}">
                <p14:modId xmlns:p14="http://schemas.microsoft.com/office/powerpoint/2010/main" xmlns="" val="2927657757"/>
              </p:ext>
            </p:extLst>
          </p:nvPr>
        </p:nvGraphicFramePr>
        <p:xfrm>
          <a:off x="324306" y="902916"/>
          <a:ext cx="9363034" cy="5885119"/>
        </p:xfrm>
        <a:graphic>
          <a:graphicData uri="http://schemas.openxmlformats.org/drawingml/2006/table">
            <a:tbl>
              <a:tblPr firstRow="1" firstCol="1" bandRow="1">
                <a:tableStyleId>{93296810-A885-4BE3-A3E7-6D5BEEA58F35}</a:tableStyleId>
              </a:tblPr>
              <a:tblGrid>
                <a:gridCol w="891066">
                  <a:extLst>
                    <a:ext uri="{9D8B030D-6E8A-4147-A177-3AD203B41FA5}">
                      <a16:colId xmlns:a16="http://schemas.microsoft.com/office/drawing/2014/main" xmlns="" val="2148757517"/>
                    </a:ext>
                  </a:extLst>
                </a:gridCol>
                <a:gridCol w="2092489">
                  <a:extLst>
                    <a:ext uri="{9D8B030D-6E8A-4147-A177-3AD203B41FA5}">
                      <a16:colId xmlns:a16="http://schemas.microsoft.com/office/drawing/2014/main" xmlns="" val="2723439901"/>
                    </a:ext>
                  </a:extLst>
                </a:gridCol>
                <a:gridCol w="6379479">
                  <a:extLst>
                    <a:ext uri="{9D8B030D-6E8A-4147-A177-3AD203B41FA5}">
                      <a16:colId xmlns:a16="http://schemas.microsoft.com/office/drawing/2014/main" xmlns="" val="381600779"/>
                    </a:ext>
                  </a:extLst>
                </a:gridCol>
              </a:tblGrid>
              <a:tr h="0">
                <a:tc>
                  <a:txBody>
                    <a:bodyPr/>
                    <a:lstStyle/>
                    <a:p>
                      <a:pPr algn="ctr">
                        <a:lnSpc>
                          <a:spcPct val="107000"/>
                        </a:lnSpc>
                        <a:spcAft>
                          <a:spcPts val="800"/>
                        </a:spcAft>
                      </a:pPr>
                      <a:r>
                        <a:rPr lang="uk-UA" sz="1800" i="1">
                          <a:effectLst/>
                        </a:rPr>
                        <a:t>Розділ</a:t>
                      </a:r>
                      <a:endParaRPr lang="x-none" sz="1400" i="1">
                        <a:effectLst/>
                      </a:endParaRPr>
                    </a:p>
                    <a:p>
                      <a:pPr algn="ctr">
                        <a:lnSpc>
                          <a:spcPct val="107000"/>
                        </a:lnSpc>
                        <a:spcAft>
                          <a:spcPts val="800"/>
                        </a:spcAft>
                      </a:pPr>
                      <a:r>
                        <a:rPr lang="uk-UA" sz="1800" i="1">
                          <a:effectLst/>
                        </a:rPr>
                        <a:t> </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i="1">
                          <a:effectLst/>
                        </a:rPr>
                        <a:t>Елемент сюжету</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i="1" dirty="0">
                          <a:effectLst/>
                        </a:rPr>
                        <a:t>Події твору</a:t>
                      </a:r>
                      <a:endParaRPr lang="x-none"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23409081"/>
                  </a:ext>
                </a:extLst>
              </a:tr>
              <a:tr h="0">
                <a:tc>
                  <a:txBody>
                    <a:bodyPr/>
                    <a:lstStyle/>
                    <a:p>
                      <a:pPr algn="ctr">
                        <a:lnSpc>
                          <a:spcPct val="107000"/>
                        </a:lnSpc>
                        <a:spcAft>
                          <a:spcPts val="800"/>
                        </a:spcAft>
                      </a:pPr>
                      <a:r>
                        <a:rPr lang="uk-UA" sz="2400" i="1" dirty="0">
                          <a:effectLst/>
                        </a:rPr>
                        <a:t>1</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dirty="0">
                          <a:effectLst/>
                        </a:rPr>
                        <a:t>Експозиція</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Знайомство з родиною Кайдашів</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03628762"/>
                  </a:ext>
                </a:extLst>
              </a:tr>
              <a:tr h="0">
                <a:tc>
                  <a:txBody>
                    <a:bodyPr/>
                    <a:lstStyle/>
                    <a:p>
                      <a:pPr algn="ctr">
                        <a:lnSpc>
                          <a:spcPct val="107000"/>
                        </a:lnSpc>
                        <a:spcAft>
                          <a:spcPts val="800"/>
                        </a:spcAft>
                      </a:pPr>
                      <a:r>
                        <a:rPr lang="uk-UA" sz="2400" i="1" dirty="0">
                          <a:effectLst/>
                        </a:rPr>
                        <a:t>2</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pPr>
                      <a:r>
                        <a:rPr lang="uk-UA" sz="1800" b="1" i="1" dirty="0">
                          <a:effectLst/>
                        </a:rPr>
                        <a:t>Зав’язка</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Сватання Мотрі Карпом</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82588275"/>
                  </a:ext>
                </a:extLst>
              </a:tr>
              <a:tr h="0">
                <a:tc>
                  <a:txBody>
                    <a:bodyPr/>
                    <a:lstStyle/>
                    <a:p>
                      <a:pPr algn="ctr">
                        <a:lnSpc>
                          <a:spcPct val="107000"/>
                        </a:lnSpc>
                        <a:spcAft>
                          <a:spcPts val="800"/>
                        </a:spcAft>
                      </a:pPr>
                      <a:r>
                        <a:rPr lang="uk-UA" sz="2400" i="1">
                          <a:effectLst/>
                        </a:rPr>
                        <a:t>3</a:t>
                      </a:r>
                      <a:endParaRPr lang="x-none" sz="18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x-none"/>
                    </a:p>
                  </a:txBody>
                  <a:tcPr/>
                </a:tc>
                <a:tc>
                  <a:txBody>
                    <a:bodyPr/>
                    <a:lstStyle/>
                    <a:p>
                      <a:pPr algn="just">
                        <a:lnSpc>
                          <a:spcPct val="107000"/>
                        </a:lnSpc>
                        <a:spcAft>
                          <a:spcPts val="800"/>
                        </a:spcAft>
                      </a:pPr>
                      <a:r>
                        <a:rPr lang="uk-UA" sz="1800" i="1">
                          <a:effectLst/>
                        </a:rPr>
                        <a:t>Одруження Карпа з Мотрею</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18441191"/>
                  </a:ext>
                </a:extLst>
              </a:tr>
              <a:tr h="0">
                <a:tc rowSpan="2">
                  <a:txBody>
                    <a:bodyPr/>
                    <a:lstStyle/>
                    <a:p>
                      <a:pPr algn="ctr">
                        <a:lnSpc>
                          <a:spcPct val="107000"/>
                        </a:lnSpc>
                        <a:spcAft>
                          <a:spcPts val="800"/>
                        </a:spcAft>
                      </a:pPr>
                      <a:r>
                        <a:rPr lang="uk-UA" sz="2400" i="1" dirty="0">
                          <a:effectLst/>
                        </a:rPr>
                        <a:t>4</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a:effectLst/>
                        </a:rPr>
                        <a:t>Розвиток дії</a:t>
                      </a:r>
                      <a:endParaRPr lang="x-none" sz="14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Конфлікти між Мотрею та Кайдашихою</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9438488"/>
                  </a:ext>
                </a:extLst>
              </a:tr>
              <a:tr h="0">
                <a:tc vMerge="1">
                  <a:txBody>
                    <a:bodyPr/>
                    <a:lstStyle/>
                    <a:p>
                      <a:endParaRPr lang="x-none"/>
                    </a:p>
                  </a:txBody>
                  <a:tcPr/>
                </a:tc>
                <a:tc>
                  <a:txBody>
                    <a:bodyPr/>
                    <a:lstStyle/>
                    <a:p>
                      <a:pPr algn="ctr">
                        <a:lnSpc>
                          <a:spcPct val="107000"/>
                        </a:lnSpc>
                        <a:spcAft>
                          <a:spcPts val="800"/>
                        </a:spcAft>
                      </a:pPr>
                      <a:r>
                        <a:rPr lang="uk-UA" sz="1800" b="1" i="1">
                          <a:effectLst/>
                        </a:rPr>
                        <a:t>Кульмінація</a:t>
                      </a:r>
                      <a:endParaRPr lang="x-none" sz="14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Сварка через мотовило.</a:t>
                      </a:r>
                      <a:endParaRPr lang="x-none" sz="1400" i="1">
                        <a:effectLst/>
                      </a:endParaRPr>
                    </a:p>
                    <a:p>
                      <a:pPr algn="just">
                        <a:lnSpc>
                          <a:spcPct val="107000"/>
                        </a:lnSpc>
                        <a:spcAft>
                          <a:spcPts val="800"/>
                        </a:spcAft>
                      </a:pPr>
                      <a:r>
                        <a:rPr lang="uk-UA" sz="1800" i="1">
                          <a:effectLst/>
                        </a:rPr>
                        <a:t>Кайдаш відділяє Карпа й Мотрю</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03430472"/>
                  </a:ext>
                </a:extLst>
              </a:tr>
              <a:tr h="0">
                <a:tc>
                  <a:txBody>
                    <a:bodyPr/>
                    <a:lstStyle/>
                    <a:p>
                      <a:pPr algn="ctr">
                        <a:lnSpc>
                          <a:spcPct val="107000"/>
                        </a:lnSpc>
                        <a:spcAft>
                          <a:spcPts val="800"/>
                        </a:spcAft>
                      </a:pPr>
                      <a:r>
                        <a:rPr lang="uk-UA" sz="2400" i="1" dirty="0">
                          <a:effectLst/>
                        </a:rPr>
                        <a:t>5</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a:effectLst/>
                        </a:rPr>
                        <a:t>Розвиток дії</a:t>
                      </a:r>
                      <a:endParaRPr lang="x-none" sz="14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Лаврін зустрічає Мелашку. Сватання Мелашки</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93509641"/>
                  </a:ext>
                </a:extLst>
              </a:tr>
              <a:tr h="0">
                <a:tc>
                  <a:txBody>
                    <a:bodyPr/>
                    <a:lstStyle/>
                    <a:p>
                      <a:pPr algn="ctr">
                        <a:lnSpc>
                          <a:spcPct val="107000"/>
                        </a:lnSpc>
                        <a:spcAft>
                          <a:spcPts val="800"/>
                        </a:spcAft>
                      </a:pPr>
                      <a:r>
                        <a:rPr lang="uk-UA" sz="2400" i="1" dirty="0">
                          <a:effectLst/>
                        </a:rPr>
                        <a:t>6</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dirty="0">
                          <a:effectLst/>
                        </a:rPr>
                        <a:t>Розвиток дії</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dirty="0">
                          <a:effectLst/>
                        </a:rPr>
                        <a:t>Життя Мелашки у Кайдашів. </a:t>
                      </a:r>
                      <a:endParaRPr lang="x-none" sz="1400" i="1" dirty="0">
                        <a:effectLst/>
                      </a:endParaRPr>
                    </a:p>
                    <a:p>
                      <a:pPr algn="just">
                        <a:lnSpc>
                          <a:spcPct val="107000"/>
                        </a:lnSpc>
                        <a:spcAft>
                          <a:spcPts val="800"/>
                        </a:spcAft>
                      </a:pPr>
                      <a:r>
                        <a:rPr lang="uk-UA" sz="1800" i="1" dirty="0">
                          <a:effectLst/>
                        </a:rPr>
                        <a:t>Втеча Мелашки на прощу до Києва.</a:t>
                      </a:r>
                      <a:endParaRPr lang="x-none" sz="1400" i="1" dirty="0">
                        <a:effectLst/>
                      </a:endParaRPr>
                    </a:p>
                    <a:p>
                      <a:pPr algn="just">
                        <a:lnSpc>
                          <a:spcPct val="107000"/>
                        </a:lnSpc>
                        <a:spcAft>
                          <a:spcPts val="800"/>
                        </a:spcAft>
                      </a:pPr>
                      <a:r>
                        <a:rPr lang="uk-UA" sz="1800" i="1" dirty="0">
                          <a:effectLst/>
                        </a:rPr>
                        <a:t>Повернення Мелашки додому. </a:t>
                      </a:r>
                      <a:endParaRPr lang="x-none"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02996718"/>
                  </a:ext>
                </a:extLst>
              </a:tr>
              <a:tr h="0">
                <a:tc>
                  <a:txBody>
                    <a:bodyPr/>
                    <a:lstStyle/>
                    <a:p>
                      <a:pPr algn="ctr">
                        <a:lnSpc>
                          <a:spcPct val="107000"/>
                        </a:lnSpc>
                        <a:spcAft>
                          <a:spcPts val="800"/>
                        </a:spcAft>
                      </a:pPr>
                      <a:r>
                        <a:rPr lang="uk-UA" sz="2400" i="1" dirty="0">
                          <a:effectLst/>
                        </a:rPr>
                        <a:t>7</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dirty="0">
                          <a:effectLst/>
                        </a:rPr>
                        <a:t>Розвиток дії</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Смерть Кайдаша </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29303432"/>
                  </a:ext>
                </a:extLst>
              </a:tr>
              <a:tr h="0">
                <a:tc>
                  <a:txBody>
                    <a:bodyPr/>
                    <a:lstStyle/>
                    <a:p>
                      <a:pPr algn="ctr">
                        <a:lnSpc>
                          <a:spcPct val="107000"/>
                        </a:lnSpc>
                        <a:spcAft>
                          <a:spcPts val="800"/>
                        </a:spcAft>
                      </a:pPr>
                      <a:r>
                        <a:rPr lang="uk-UA" sz="2400" i="1" dirty="0">
                          <a:effectLst/>
                        </a:rPr>
                        <a:t>8</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dirty="0">
                          <a:effectLst/>
                        </a:rPr>
                        <a:t>Кульмінація</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uk-UA" sz="1800" i="1" dirty="0">
                          <a:effectLst/>
                        </a:rPr>
                        <a:t>Сварки через поділ спадку, Мотря виколює</a:t>
                      </a:r>
                      <a:br>
                        <a:rPr lang="uk-UA" sz="1800" i="1" dirty="0">
                          <a:effectLst/>
                        </a:rPr>
                      </a:br>
                      <a:r>
                        <a:rPr lang="uk-UA" sz="1800" i="1" dirty="0">
                          <a:effectLst/>
                        </a:rPr>
                        <a:t> око </a:t>
                      </a:r>
                      <a:r>
                        <a:rPr lang="uk-UA" sz="1800" i="1" dirty="0" err="1">
                          <a:effectLst/>
                        </a:rPr>
                        <a:t>Кайдашисі</a:t>
                      </a:r>
                      <a:endParaRPr lang="x-none"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62270618"/>
                  </a:ext>
                </a:extLst>
              </a:tr>
              <a:tr h="0">
                <a:tc rowSpan="2">
                  <a:txBody>
                    <a:bodyPr/>
                    <a:lstStyle/>
                    <a:p>
                      <a:pPr algn="ctr">
                        <a:lnSpc>
                          <a:spcPct val="107000"/>
                        </a:lnSpc>
                        <a:spcAft>
                          <a:spcPts val="800"/>
                        </a:spcAft>
                      </a:pPr>
                      <a:r>
                        <a:rPr lang="uk-UA" sz="2400" i="1" dirty="0">
                          <a:effectLst/>
                        </a:rPr>
                        <a:t>9</a:t>
                      </a: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b="1" i="1" dirty="0">
                          <a:effectLst/>
                        </a:rPr>
                        <a:t>Кульмінація</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a:effectLst/>
                        </a:rPr>
                        <a:t>Сварки через півня, кабана, грушу</a:t>
                      </a:r>
                      <a:endParaRPr lang="x-none"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8891117"/>
                  </a:ext>
                </a:extLst>
              </a:tr>
              <a:tr h="0">
                <a:tc vMerge="1">
                  <a:txBody>
                    <a:bodyPr/>
                    <a:lstStyle/>
                    <a:p>
                      <a:endParaRPr lang="x-none"/>
                    </a:p>
                  </a:txBody>
                  <a:tcPr/>
                </a:tc>
                <a:tc>
                  <a:txBody>
                    <a:bodyPr/>
                    <a:lstStyle/>
                    <a:p>
                      <a:pPr algn="ctr">
                        <a:lnSpc>
                          <a:spcPct val="107000"/>
                        </a:lnSpc>
                        <a:spcAft>
                          <a:spcPts val="800"/>
                        </a:spcAft>
                      </a:pPr>
                      <a:r>
                        <a:rPr lang="uk-UA" sz="1800" b="1" i="1" dirty="0">
                          <a:effectLst/>
                        </a:rPr>
                        <a:t>Розв’язка</a:t>
                      </a:r>
                      <a:endParaRPr lang="x-none" sz="14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uk-UA" sz="1800" i="1" dirty="0">
                          <a:effectLst/>
                        </a:rPr>
                        <a:t>Груша всохла, в родинах запанував лад</a:t>
                      </a:r>
                      <a:endParaRPr lang="x-none"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8986440"/>
                  </a:ext>
                </a:extLst>
              </a:tr>
            </a:tbl>
          </a:graphicData>
        </a:graphic>
      </p:graphicFrame>
      <p:pic>
        <p:nvPicPr>
          <p:cNvPr id="10" name="Picture 6">
            <a:extLst>
              <a:ext uri="{FF2B5EF4-FFF2-40B4-BE49-F238E27FC236}">
                <a16:creationId xmlns:a16="http://schemas.microsoft.com/office/drawing/2014/main" xmlns="" id="{4ED04E63-BFEC-4B34-ACA7-AAE40289ABF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1045027">
            <a:off x="7020017" y="1371389"/>
            <a:ext cx="4894382" cy="54990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55326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D88967F-5F9A-4357-9D43-5539BC358C79}"/>
              </a:ext>
            </a:extLst>
          </p:cNvPr>
          <p:cNvSpPr txBox="1"/>
          <p:nvPr/>
        </p:nvSpPr>
        <p:spPr>
          <a:xfrm>
            <a:off x="3695372" y="45277"/>
            <a:ext cx="4801314"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«Кайдашева сім</a:t>
            </a:r>
            <a:r>
              <a:rPr lang="en-US"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a:t>
            </a: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я»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7" name="TextBox 6">
            <a:extLst>
              <a:ext uri="{FF2B5EF4-FFF2-40B4-BE49-F238E27FC236}">
                <a16:creationId xmlns:a16="http://schemas.microsoft.com/office/drawing/2014/main" xmlns="" id="{3AE31F61-A447-4F01-80F7-12BB1D6FC9B1}"/>
              </a:ext>
            </a:extLst>
          </p:cNvPr>
          <p:cNvSpPr txBox="1"/>
          <p:nvPr/>
        </p:nvSpPr>
        <p:spPr>
          <a:xfrm>
            <a:off x="139148" y="753163"/>
            <a:ext cx="11913704" cy="5322547"/>
          </a:xfrm>
          <a:prstGeom prst="rect">
            <a:avLst/>
          </a:prstGeom>
          <a:noFill/>
        </p:spPr>
        <p:txBody>
          <a:bodyPr wrap="square">
            <a:spAutoFit/>
          </a:bodyPr>
          <a:lstStyle/>
          <a:p>
            <a:pPr algn="just">
              <a:lnSpc>
                <a:spcPct val="107000"/>
              </a:lnSpc>
              <a:spcAft>
                <a:spcPts val="800"/>
              </a:spcAft>
            </a:pPr>
            <a:r>
              <a:rPr lang="uk-UA" i="1" dirty="0">
                <a:effectLst/>
                <a:ea typeface="Calibri" panose="020F0502020204030204" pitchFamily="34" charset="0"/>
                <a:cs typeface="Times New Roman" panose="02020603050405020304" pitchFamily="18" charset="0"/>
              </a:rPr>
              <a:t>Нечуй-Левицький зобразив українське село після скасування кріпацтва. Він розповів, як соціальні процеси вплинули на стосунки між людьми. Нові суспільні реалії не лише внесли корективи до традиційного устрою, але й відчутно позначились на всьому комплексі народної звичаєвості, моралі, навіть на психологічному складі селянства.</a:t>
            </a:r>
            <a:endParaRPr lang="x-none"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i="1" dirty="0">
                <a:effectLst/>
                <a:ea typeface="Calibri" panose="020F0502020204030204" pitchFamily="34" charset="0"/>
                <a:cs typeface="Times New Roman" panose="02020603050405020304" pitchFamily="18" charset="0"/>
              </a:rPr>
              <a:t>У повісті переважає соціальна проблематика: уже немає кріпацтва, однак немає й справжньої волі. Основна причина — несправедливі умови звільнення, згідно з якими селяни не одержали достатньо землі. Проведена реформа зберегла безправне становище хлібороба, обмежила його природне бажання бути господарем. Селянин перестав бути кріпаком, однак натомість з'явилися нові форми контролю над його життям, передусім економічні. Поставлене на межу виживання, селянство потерпало від внутрішніх суперечностей. Колишня патріархальна злагода поступилася взаємній недовірі й дріб'язковим конфліктам.</a:t>
            </a:r>
            <a:endParaRPr lang="x-none"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i="1" dirty="0">
                <a:effectLst/>
                <a:ea typeface="Calibri" panose="020F0502020204030204" pitchFamily="34" charset="0"/>
                <a:cs typeface="Times New Roman" panose="02020603050405020304" pitchFamily="18" charset="0"/>
              </a:rPr>
              <a:t>Соціальний характер «Кайдашевої сім'ї» багато в чому визначено осмисленням вічної проблеми батьків і дітей. Не випадково конфлікт поколінь ускладнився розбіжностями двох епох: до й після селянської реформи. Більша частина життя старого Кайдаша і його дружини припала на часи кріпаччини. Юридично ставши вільними, вони остаточно не втратили психологічної залежності від попередньої доби. Це не одразу впадає в око, однак поступово, знайомлячись із персонажами, помічаємо, наскільки вони пов'язані із часами кріпацтва. Скажімо, пияцтво Омелька Кайдаша автор пояснює як психологічну реакцію на темні часи панщини, а лицемірство Марусі </a:t>
            </a:r>
            <a:r>
              <a:rPr lang="uk-UA" i="1" dirty="0" err="1">
                <a:effectLst/>
                <a:ea typeface="Calibri" panose="020F0502020204030204" pitchFamily="34" charset="0"/>
                <a:cs typeface="Times New Roman" panose="02020603050405020304" pitchFamily="18" charset="0"/>
              </a:rPr>
              <a:t>Кайдашихи</a:t>
            </a:r>
            <a:r>
              <a:rPr lang="uk-UA" i="1" dirty="0">
                <a:effectLst/>
                <a:ea typeface="Calibri" panose="020F0502020204030204" pitchFamily="34" charset="0"/>
                <a:cs typeface="Times New Roman" panose="02020603050405020304" pitchFamily="18" charset="0"/>
              </a:rPr>
              <a:t> сприймається як риса, вироблена під впливом тривалого спілкування з поміщиками, зумовлена бажанням хоч у чомусь наслідувати панів. </a:t>
            </a:r>
            <a:endParaRPr lang="x-none" i="1" dirty="0">
              <a:effectLst/>
              <a:ea typeface="Calibri" panose="020F0502020204030204" pitchFamily="34" charset="0"/>
              <a:cs typeface="Times New Roman" panose="02020603050405020304" pitchFamily="18" charset="0"/>
            </a:endParaRPr>
          </a:p>
        </p:txBody>
      </p:sp>
      <p:grpSp>
        <p:nvGrpSpPr>
          <p:cNvPr id="20" name="Группа 19">
            <a:extLst>
              <a:ext uri="{FF2B5EF4-FFF2-40B4-BE49-F238E27FC236}">
                <a16:creationId xmlns:a16="http://schemas.microsoft.com/office/drawing/2014/main" xmlns="" id="{4BD87904-5894-4816-AAA3-715CC3A2BCB2}"/>
              </a:ext>
            </a:extLst>
          </p:cNvPr>
          <p:cNvGrpSpPr/>
          <p:nvPr/>
        </p:nvGrpSpPr>
        <p:grpSpPr>
          <a:xfrm>
            <a:off x="2091203" y="5819395"/>
            <a:ext cx="10100797" cy="1038605"/>
            <a:chOff x="2093843" y="5774117"/>
            <a:chExt cx="10100797" cy="1038605"/>
          </a:xfrm>
        </p:grpSpPr>
        <p:pic>
          <p:nvPicPr>
            <p:cNvPr id="21" name="Рисунок 20">
              <a:extLst>
                <a:ext uri="{FF2B5EF4-FFF2-40B4-BE49-F238E27FC236}">
                  <a16:creationId xmlns:a16="http://schemas.microsoft.com/office/drawing/2014/main" xmlns="" id="{560321BE-D8E5-450E-B313-17ED5340690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flipH="1">
              <a:off x="6624939" y="1243021"/>
              <a:ext cx="1038605" cy="10100797"/>
            </a:xfrm>
            <a:prstGeom prst="rect">
              <a:avLst/>
            </a:prstGeom>
          </p:spPr>
        </p:pic>
        <p:pic>
          <p:nvPicPr>
            <p:cNvPr id="22" name="Рисунок 21">
              <a:extLst>
                <a:ext uri="{FF2B5EF4-FFF2-40B4-BE49-F238E27FC236}">
                  <a16:creationId xmlns:a16="http://schemas.microsoft.com/office/drawing/2014/main" xmlns="" id="{8C6336BC-1A47-4D2A-90A3-B2455B172CA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4730930">
              <a:off x="7429333" y="5161553"/>
              <a:ext cx="399289" cy="2310389"/>
            </a:xfrm>
            <a:prstGeom prst="rect">
              <a:avLst/>
            </a:prstGeom>
          </p:spPr>
        </p:pic>
      </p:grpSp>
      <p:pic>
        <p:nvPicPr>
          <p:cNvPr id="23" name="Рисунок 22">
            <a:extLst>
              <a:ext uri="{FF2B5EF4-FFF2-40B4-BE49-F238E27FC236}">
                <a16:creationId xmlns:a16="http://schemas.microsoft.com/office/drawing/2014/main" xmlns="" id="{224479BB-0540-40AF-B1ED-8F80739C455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4921049">
            <a:off x="2834226" y="2603650"/>
            <a:ext cx="1049196" cy="7470378"/>
          </a:xfrm>
          <a:prstGeom prst="rect">
            <a:avLst/>
          </a:prstGeom>
        </p:spPr>
      </p:pic>
    </p:spTree>
    <p:extLst>
      <p:ext uri="{BB962C8B-B14F-4D97-AF65-F5344CB8AC3E}">
        <p14:creationId xmlns:p14="http://schemas.microsoft.com/office/powerpoint/2010/main" xmlns="" val="46763475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BE95D34F-5919-4041-A123-B672BC50D18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704" y="-22904"/>
            <a:ext cx="785459" cy="785459"/>
          </a:xfrm>
          <a:prstGeom prst="rect">
            <a:avLst/>
          </a:prstGeom>
        </p:spPr>
      </p:pic>
      <p:sp>
        <p:nvSpPr>
          <p:cNvPr id="8" name="TextBox 7">
            <a:extLst>
              <a:ext uri="{FF2B5EF4-FFF2-40B4-BE49-F238E27FC236}">
                <a16:creationId xmlns:a16="http://schemas.microsoft.com/office/drawing/2014/main" xmlns="" id="{8DC040E1-E01E-4B3E-8309-C58144EA4B28}"/>
              </a:ext>
            </a:extLst>
          </p:cNvPr>
          <p:cNvSpPr txBox="1"/>
          <p:nvPr/>
        </p:nvSpPr>
        <p:spPr>
          <a:xfrm>
            <a:off x="2031391" y="45277"/>
            <a:ext cx="8129278"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«Кайдашева сім</a:t>
            </a:r>
            <a:r>
              <a:rPr lang="en-US"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a:t>
            </a: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я». Проблематика</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graphicFrame>
        <p:nvGraphicFramePr>
          <p:cNvPr id="2" name="Схема 1">
            <a:extLst>
              <a:ext uri="{FF2B5EF4-FFF2-40B4-BE49-F238E27FC236}">
                <a16:creationId xmlns:a16="http://schemas.microsoft.com/office/drawing/2014/main" xmlns="" id="{7AC57656-CD04-4168-8567-055BE884A363}"/>
              </a:ext>
            </a:extLst>
          </p:cNvPr>
          <p:cNvGraphicFramePr/>
          <p:nvPr>
            <p:extLst>
              <p:ext uri="{D42A27DB-BD31-4B8C-83A1-F6EECF244321}">
                <p14:modId xmlns:p14="http://schemas.microsoft.com/office/powerpoint/2010/main" xmlns="" val="2318469499"/>
              </p:ext>
            </p:extLst>
          </p:nvPr>
        </p:nvGraphicFramePr>
        <p:xfrm>
          <a:off x="0" y="940902"/>
          <a:ext cx="11931261" cy="5433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770435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B383ECB-34A8-4C3D-B256-DFEC205365FA}"/>
              </a:ext>
            </a:extLst>
          </p:cNvPr>
          <p:cNvSpPr txBox="1"/>
          <p:nvPr/>
        </p:nvSpPr>
        <p:spPr>
          <a:xfrm>
            <a:off x="3352800" y="276085"/>
            <a:ext cx="7977809" cy="6305829"/>
          </a:xfrm>
          <a:prstGeom prst="rect">
            <a:avLst/>
          </a:prstGeom>
          <a:noFill/>
        </p:spPr>
        <p:txBody>
          <a:bodyPr wrap="square" rtlCol="0">
            <a:spAutoFit/>
          </a:bodyPr>
          <a:lstStyle/>
          <a:p>
            <a:pPr algn="just">
              <a:lnSpc>
                <a:spcPct val="150000"/>
              </a:lnSpc>
              <a:spcAft>
                <a:spcPts val="800"/>
              </a:spcAft>
            </a:pPr>
            <a:r>
              <a:rPr lang="uk-UA" sz="4000" b="1"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a typeface="Calibri" panose="020F0502020204030204" pitchFamily="34" charset="0"/>
                <a:cs typeface="Times New Roman" panose="02020603050405020304" pitchFamily="18" charset="0"/>
              </a:rPr>
              <a:t>«Кайдашева сім'я» з погляду на високо-артистичне змалювання селянського життя і добру композицію належить до найкращих оздоб українського письменства…</a:t>
            </a:r>
            <a:endParaRPr lang="x-none" sz="4000" b="1"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a typeface="Calibri" panose="020F0502020204030204" pitchFamily="34" charset="0"/>
              <a:cs typeface="Times New Roman" panose="02020603050405020304" pitchFamily="18" charset="0"/>
            </a:endParaRPr>
          </a:p>
          <a:p>
            <a:pPr algn="r">
              <a:lnSpc>
                <a:spcPct val="150000"/>
              </a:lnSpc>
              <a:spcAft>
                <a:spcPts val="800"/>
              </a:spcAft>
            </a:pPr>
            <a:r>
              <a:rPr lang="uk-UA" sz="2800" b="1"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a typeface="Calibri" panose="020F0502020204030204" pitchFamily="34" charset="0"/>
                <a:cs typeface="Times New Roman" panose="02020603050405020304" pitchFamily="18" charset="0"/>
              </a:rPr>
              <a:t>Іван Франко</a:t>
            </a:r>
            <a:endParaRPr lang="x-none" sz="2800" b="1"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a typeface="Calibri" panose="020F0502020204030204" pitchFamily="34" charset="0"/>
              <a:cs typeface="Times New Roman" panose="02020603050405020304" pitchFamily="18" charset="0"/>
            </a:endParaRPr>
          </a:p>
        </p:txBody>
      </p:sp>
      <p:pic>
        <p:nvPicPr>
          <p:cNvPr id="2054" name="Picture 6">
            <a:extLst>
              <a:ext uri="{FF2B5EF4-FFF2-40B4-BE49-F238E27FC236}">
                <a16:creationId xmlns:a16="http://schemas.microsoft.com/office/drawing/2014/main" xmlns="" id="{C4DD0A4E-FD0C-4DB7-9587-813E73FC4D5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1045027">
            <a:off x="-304800" y="2425336"/>
            <a:ext cx="3968867" cy="44591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18991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9D33CC2-0B90-48CC-8F00-B1C397A2F23D}"/>
              </a:ext>
            </a:extLst>
          </p:cNvPr>
          <p:cNvSpPr txBox="1"/>
          <p:nvPr/>
        </p:nvSpPr>
        <p:spPr>
          <a:xfrm>
            <a:off x="197772" y="934810"/>
            <a:ext cx="11796455" cy="865173"/>
          </a:xfrm>
          <a:prstGeom prst="rect">
            <a:avLst/>
          </a:prstGeom>
          <a:solidFill>
            <a:schemeClr val="bg1"/>
          </a:solidFill>
        </p:spPr>
        <p:txBody>
          <a:bodyPr wrap="square" rtlCol="0">
            <a:spAutoFit/>
          </a:bodyPr>
          <a:lstStyle/>
          <a:p>
            <a:pPr algn="just">
              <a:lnSpc>
                <a:spcPct val="107000"/>
              </a:lnSpc>
              <a:spcAft>
                <a:spcPts val="800"/>
              </a:spcAft>
            </a:pPr>
            <a:r>
              <a:rPr lang="uk-UA" sz="2400" b="1" i="1" dirty="0">
                <a:effectLst/>
                <a:ea typeface="Calibri" panose="020F0502020204030204" pitchFamily="34" charset="0"/>
                <a:cs typeface="Times New Roman" panose="02020603050405020304" pitchFamily="18" charset="0"/>
              </a:rPr>
              <a:t>Реалізм</a:t>
            </a:r>
            <a:r>
              <a:rPr lang="uk-UA" sz="2400" i="1" dirty="0">
                <a:effectLst/>
                <a:ea typeface="Calibri" panose="020F0502020204030204" pitchFamily="34" charset="0"/>
                <a:cs typeface="Times New Roman" panose="02020603050405020304" pitchFamily="18" charset="0"/>
              </a:rPr>
              <a:t> (від лат. </a:t>
            </a:r>
            <a:r>
              <a:rPr lang="uk-UA" sz="2400" i="1" dirty="0" err="1">
                <a:effectLst/>
                <a:ea typeface="Calibri" panose="020F0502020204030204" pitchFamily="34" charset="0"/>
                <a:cs typeface="Times New Roman" panose="02020603050405020304" pitchFamily="18" charset="0"/>
              </a:rPr>
              <a:t>realis</a:t>
            </a:r>
            <a:r>
              <a:rPr lang="uk-UA" sz="2400" i="1" dirty="0">
                <a:effectLst/>
                <a:ea typeface="Calibri" panose="020F0502020204030204" pitchFamily="34" charset="0"/>
                <a:cs typeface="Times New Roman" panose="02020603050405020304" pitchFamily="18" charset="0"/>
              </a:rPr>
              <a:t> — речовий) — один із напрямів у літературі та мистецтві, що полягає в правдивому об’єктивному і всебічному відображенні дійсності. </a:t>
            </a:r>
            <a:endParaRPr lang="x-none" sz="2400" i="1"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29DE8A19-5113-4BA9-B693-5A8C34BE86C4}"/>
              </a:ext>
            </a:extLst>
          </p:cNvPr>
          <p:cNvSpPr txBox="1"/>
          <p:nvPr/>
        </p:nvSpPr>
        <p:spPr>
          <a:xfrm>
            <a:off x="2286000" y="-13862"/>
            <a:ext cx="7670737" cy="769441"/>
          </a:xfrm>
          <a:prstGeom prst="rect">
            <a:avLst/>
          </a:prstGeom>
          <a:noFill/>
        </p:spPr>
        <p:txBody>
          <a:bodyPr wrap="square" rtlCol="0">
            <a:spAutoFit/>
          </a:bodyPr>
          <a:lstStyle/>
          <a:p>
            <a:pPr algn="ctr"/>
            <a:r>
              <a:rPr lang="uk-UA" sz="44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Пригадайте</a:t>
            </a:r>
            <a:endParaRPr lang="ru-RU" sz="44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2" name="TextBox 1">
            <a:extLst>
              <a:ext uri="{FF2B5EF4-FFF2-40B4-BE49-F238E27FC236}">
                <a16:creationId xmlns:a16="http://schemas.microsoft.com/office/drawing/2014/main" xmlns="" id="{1C1A228B-533E-4A9F-8304-89F574C3590D}"/>
              </a:ext>
            </a:extLst>
          </p:cNvPr>
          <p:cNvSpPr txBox="1"/>
          <p:nvPr/>
        </p:nvSpPr>
        <p:spPr>
          <a:xfrm>
            <a:off x="197772" y="1831515"/>
            <a:ext cx="6029607" cy="523220"/>
          </a:xfrm>
          <a:prstGeom prst="rect">
            <a:avLst/>
          </a:prstGeom>
          <a:noFill/>
        </p:spPr>
        <p:txBody>
          <a:bodyPr wrap="square" rtlCol="0">
            <a:spAutoFit/>
          </a:bodyPr>
          <a:lstStyle/>
          <a:p>
            <a:r>
              <a:rPr lang="uk-UA" sz="2800" b="1" dirty="0">
                <a:solidFill>
                  <a:schemeClr val="accent6">
                    <a:lumMod val="50000"/>
                  </a:schemeClr>
                </a:solidFill>
                <a:effectLst>
                  <a:outerShdw blurRad="38100" dist="38100" dir="2700000" algn="tl">
                    <a:srgbClr val="000000">
                      <a:alpha val="43137"/>
                    </a:srgbClr>
                  </a:outerShdw>
                </a:effectLst>
              </a:rPr>
              <a:t>ОСНОВНІ ОЗНАКИ РЕАЛІЗМУ:</a:t>
            </a:r>
            <a:endParaRPr lang="x-none" sz="2800" b="1" dirty="0">
              <a:solidFill>
                <a:schemeClr val="accent6">
                  <a:lumMod val="50000"/>
                </a:schemeClr>
              </a:solidFill>
              <a:effectLst>
                <a:outerShdw blurRad="38100" dist="38100" dir="2700000" algn="tl">
                  <a:srgbClr val="000000">
                    <a:alpha val="43137"/>
                  </a:srgbClr>
                </a:outerShdw>
              </a:effectLst>
            </a:endParaRPr>
          </a:p>
        </p:txBody>
      </p:sp>
      <p:graphicFrame>
        <p:nvGraphicFramePr>
          <p:cNvPr id="6" name="Схема 5">
            <a:extLst>
              <a:ext uri="{FF2B5EF4-FFF2-40B4-BE49-F238E27FC236}">
                <a16:creationId xmlns:a16="http://schemas.microsoft.com/office/drawing/2014/main" xmlns="" id="{F838EF8F-B4FF-473B-80E7-6A9B9A4CE478}"/>
              </a:ext>
            </a:extLst>
          </p:cNvPr>
          <p:cNvGraphicFramePr/>
          <p:nvPr>
            <p:extLst>
              <p:ext uri="{D42A27DB-BD31-4B8C-83A1-F6EECF244321}">
                <p14:modId xmlns:p14="http://schemas.microsoft.com/office/powerpoint/2010/main" xmlns="" val="2587790762"/>
              </p:ext>
            </p:extLst>
          </p:nvPr>
        </p:nvGraphicFramePr>
        <p:xfrm>
          <a:off x="197771" y="2386267"/>
          <a:ext cx="11796455" cy="4143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Рисунок 9">
            <a:extLst>
              <a:ext uri="{FF2B5EF4-FFF2-40B4-BE49-F238E27FC236}">
                <a16:creationId xmlns:a16="http://schemas.microsoft.com/office/drawing/2014/main" xmlns="" id="{2FDE2B6C-AC89-4F3A-A999-F7333DC4B82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434408">
            <a:off x="9177304" y="2241038"/>
            <a:ext cx="2663260" cy="2298245"/>
          </a:xfrm>
          <a:prstGeom prst="rect">
            <a:avLst/>
          </a:prstGeom>
        </p:spPr>
      </p:pic>
      <p:pic>
        <p:nvPicPr>
          <p:cNvPr id="11" name="Рисунок 10">
            <a:extLst>
              <a:ext uri="{FF2B5EF4-FFF2-40B4-BE49-F238E27FC236}">
                <a16:creationId xmlns:a16="http://schemas.microsoft.com/office/drawing/2014/main" xmlns="" id="{12C91097-0C5D-47C1-846B-1D1D11CCECA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617491">
            <a:off x="10810305" y="5697965"/>
            <a:ext cx="1395644" cy="1204363"/>
          </a:xfrm>
          <a:prstGeom prst="rect">
            <a:avLst/>
          </a:prstGeom>
        </p:spPr>
      </p:pic>
    </p:spTree>
    <p:extLst>
      <p:ext uri="{BB962C8B-B14F-4D97-AF65-F5344CB8AC3E}">
        <p14:creationId xmlns:p14="http://schemas.microsoft.com/office/powerpoint/2010/main" xmlns="" val="36294980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45683FBF-BA17-4FCC-8A29-AE50C5C1BEA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45518" y="-130294"/>
            <a:ext cx="11846703" cy="6660518"/>
          </a:xfrm>
          <a:prstGeom prst="rect">
            <a:avLst/>
          </a:prstGeom>
        </p:spPr>
      </p:pic>
      <p:sp>
        <p:nvSpPr>
          <p:cNvPr id="5" name="TextBox 4">
            <a:extLst>
              <a:ext uri="{FF2B5EF4-FFF2-40B4-BE49-F238E27FC236}">
                <a16:creationId xmlns:a16="http://schemas.microsoft.com/office/drawing/2014/main" xmlns="" id="{ED88967F-5F9A-4357-9D43-5539BC358C79}"/>
              </a:ext>
            </a:extLst>
          </p:cNvPr>
          <p:cNvSpPr txBox="1"/>
          <p:nvPr/>
        </p:nvSpPr>
        <p:spPr>
          <a:xfrm>
            <a:off x="3623157" y="45277"/>
            <a:ext cx="4945713"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Іван Нечуй-Левицький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251791" y="917622"/>
            <a:ext cx="7951304" cy="6205417"/>
          </a:xfrm>
          <a:prstGeom prst="rect">
            <a:avLst/>
          </a:prstGeom>
          <a:noFill/>
        </p:spPr>
        <p:txBody>
          <a:bodyPr wrap="square" rtlCol="0">
            <a:spAutoFit/>
          </a:bodyPr>
          <a:lstStyle/>
          <a:p>
            <a:pPr algn="just">
              <a:lnSpc>
                <a:spcPct val="107000"/>
              </a:lnSpc>
              <a:spcAft>
                <a:spcPts val="800"/>
              </a:spcAft>
            </a:pPr>
            <a:r>
              <a:rPr lang="uk-UA" sz="1800" b="1" i="1" dirty="0">
                <a:effectLst/>
                <a:ea typeface="Calibri" panose="020F0502020204030204" pitchFamily="34" charset="0"/>
                <a:cs typeface="Times New Roman" panose="02020603050405020304" pitchFamily="18" charset="0"/>
              </a:rPr>
              <a:t>Іван Семенович Нечуй </a:t>
            </a:r>
            <a:r>
              <a:rPr lang="uk-UA" sz="1800" i="1" dirty="0">
                <a:effectLst/>
                <a:ea typeface="Calibri" panose="020F0502020204030204" pitchFamily="34" charset="0"/>
                <a:cs typeface="Times New Roman" panose="02020603050405020304" pitchFamily="18" charset="0"/>
              </a:rPr>
              <a:t>народився </a:t>
            </a:r>
            <a:r>
              <a:rPr lang="uk-UA" sz="1800" b="1" i="1" dirty="0">
                <a:effectLst/>
                <a:ea typeface="Calibri" panose="020F0502020204030204" pitchFamily="34" charset="0"/>
                <a:cs typeface="Times New Roman" panose="02020603050405020304" pitchFamily="18" charset="0"/>
              </a:rPr>
              <a:t>13 листопада 1838 </a:t>
            </a:r>
            <a:r>
              <a:rPr lang="uk-UA" sz="1800" i="1" dirty="0">
                <a:effectLst/>
                <a:ea typeface="Calibri" panose="020F0502020204030204" pitchFamily="34" charset="0"/>
                <a:cs typeface="Times New Roman" panose="02020603050405020304" pitchFamily="18" charset="0"/>
              </a:rPr>
              <a:t>року в сім'ї сільського священника в </a:t>
            </a:r>
            <a:r>
              <a:rPr lang="uk-UA" sz="1800" b="1" i="1" dirty="0">
                <a:effectLst/>
                <a:ea typeface="Calibri" panose="020F0502020204030204" pitchFamily="34" charset="0"/>
                <a:cs typeface="Times New Roman" panose="02020603050405020304" pitchFamily="18" charset="0"/>
              </a:rPr>
              <a:t>Стеблеві</a:t>
            </a:r>
            <a:r>
              <a:rPr lang="uk-UA" sz="1800" i="1" dirty="0">
                <a:effectLst/>
                <a:ea typeface="Calibri" panose="020F0502020204030204" pitchFamily="34" charset="0"/>
                <a:cs typeface="Times New Roman" panose="02020603050405020304" pitchFamily="18" charset="0"/>
              </a:rPr>
              <a:t>, нині селище міського типу Корсунь-Шевченківського району Черкаської області, Україна. Батько Івана— Семен Степанович Левицький був православним священиком, як і його предки по батьковій лінії. Семен Левицький був суворий і темпераментний, проповідник і просвітитель, шанував козаччину й Шевченка. Семен Степанович, був освіченою людиною прогресивних поглядів, мав велику домашню книгозбірню і на власні кошти влаштував школу для селян, в якій його син і навчився читати й писати. Мати, Ганна Лук'янівна була неписьменна, але чутливої душі. Вона часто не могла дослухати до кінця житія якогось святого й починала плакати, а малий Іван разом з нею. Коли Івану йшов 13-й рік, його мати померла. </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На сьомому році життя Івана віддали в науку до дяка, який вчителював у духовному училищі при Богуславському монастирі. Там він опанував латинську, грецьку та церковнослов'янську мови. Незважаючи на сувору дисципліну, покарання й схоластичні методи викладання, Левицький навчався успішно й після училища в чотирнадцятилітньому віці </a:t>
            </a:r>
            <a:r>
              <a:rPr lang="uk-UA" sz="1800" b="1" i="1" dirty="0">
                <a:effectLst/>
                <a:ea typeface="Calibri" panose="020F0502020204030204" pitchFamily="34" charset="0"/>
                <a:cs typeface="Times New Roman" panose="02020603050405020304" pitchFamily="18" charset="0"/>
              </a:rPr>
              <a:t>вступив до Київської духовної семінарії</a:t>
            </a:r>
            <a:r>
              <a:rPr lang="uk-UA" sz="1800" i="1" dirty="0">
                <a:effectLst/>
                <a:ea typeface="Calibri" panose="020F0502020204030204" pitchFamily="34" charset="0"/>
                <a:cs typeface="Times New Roman" panose="02020603050405020304" pitchFamily="18" charset="0"/>
              </a:rPr>
              <a:t>, де навчався з </a:t>
            </a:r>
            <a:r>
              <a:rPr lang="uk-UA" sz="1800" b="1" i="1" dirty="0">
                <a:effectLst/>
                <a:ea typeface="Calibri" panose="020F0502020204030204" pitchFamily="34" charset="0"/>
                <a:cs typeface="Times New Roman" panose="02020603050405020304" pitchFamily="18" charset="0"/>
              </a:rPr>
              <a:t>1853 по 1859 </a:t>
            </a:r>
            <a:r>
              <a:rPr lang="uk-UA" sz="1800" i="1" dirty="0">
                <a:effectLst/>
                <a:ea typeface="Calibri" panose="020F0502020204030204" pitchFamily="34" charset="0"/>
                <a:cs typeface="Times New Roman" panose="02020603050405020304" pitchFamily="18" charset="0"/>
              </a:rPr>
              <a:t>рік. У семінарії захоплювався творами Шевченка, Пушкіна та Гоголя. </a:t>
            </a:r>
            <a:endParaRPr lang="x-none" sz="1800" i="1" dirty="0">
              <a:effectLst/>
              <a:ea typeface="Calibri" panose="020F0502020204030204" pitchFamily="34" charset="0"/>
              <a:cs typeface="Times New Roman" panose="02020603050405020304" pitchFamily="18" charset="0"/>
            </a:endParaRPr>
          </a:p>
          <a:p>
            <a:endParaRPr lang="x-none" i="1" dirty="0"/>
          </a:p>
        </p:txBody>
      </p:sp>
      <p:pic>
        <p:nvPicPr>
          <p:cNvPr id="24" name="Рисунок 23">
            <a:extLst>
              <a:ext uri="{FF2B5EF4-FFF2-40B4-BE49-F238E27FC236}">
                <a16:creationId xmlns:a16="http://schemas.microsoft.com/office/drawing/2014/main" xmlns="" id="{91A676BC-B1A6-44F7-A48E-45E68D13C29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flipH="1">
            <a:off x="9199841" y="3904213"/>
            <a:ext cx="1038605" cy="4945712"/>
          </a:xfrm>
          <a:prstGeom prst="rect">
            <a:avLst/>
          </a:prstGeom>
        </p:spPr>
      </p:pic>
      <p:pic>
        <p:nvPicPr>
          <p:cNvPr id="13" name="Рисунок 12">
            <a:extLst>
              <a:ext uri="{FF2B5EF4-FFF2-40B4-BE49-F238E27FC236}">
                <a16:creationId xmlns:a16="http://schemas.microsoft.com/office/drawing/2014/main" xmlns="" id="{D913C65C-4ED4-43D1-9EC3-77353B67582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7752872" flipV="1">
            <a:off x="9122230" y="4463018"/>
            <a:ext cx="3234877" cy="1965713"/>
          </a:xfrm>
          <a:prstGeom prst="rect">
            <a:avLst/>
          </a:prstGeom>
        </p:spPr>
      </p:pic>
    </p:spTree>
    <p:extLst>
      <p:ext uri="{BB962C8B-B14F-4D97-AF65-F5344CB8AC3E}">
        <p14:creationId xmlns:p14="http://schemas.microsoft.com/office/powerpoint/2010/main" xmlns="" val="72192298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xmlns="" id="{00474AF9-8206-402F-9611-FE1D668E610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flipH="1">
            <a:off x="6241897" y="3931576"/>
            <a:ext cx="1038605" cy="4945712"/>
          </a:xfrm>
          <a:prstGeom prst="rect">
            <a:avLst/>
          </a:prstGeom>
        </p:spPr>
      </p:pic>
      <p:pic>
        <p:nvPicPr>
          <p:cNvPr id="7" name="Рисунок 6">
            <a:extLst>
              <a:ext uri="{FF2B5EF4-FFF2-40B4-BE49-F238E27FC236}">
                <a16:creationId xmlns:a16="http://schemas.microsoft.com/office/drawing/2014/main" xmlns="" id="{4A6C0435-9609-49BF-84B3-3DF42E53B38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702298">
            <a:off x="3546446" y="2573458"/>
            <a:ext cx="399289" cy="2310389"/>
          </a:xfrm>
          <a:prstGeom prst="rect">
            <a:avLst/>
          </a:prstGeom>
        </p:spPr>
      </p:pic>
      <p:sp>
        <p:nvSpPr>
          <p:cNvPr id="5" name="TextBox 4">
            <a:extLst>
              <a:ext uri="{FF2B5EF4-FFF2-40B4-BE49-F238E27FC236}">
                <a16:creationId xmlns:a16="http://schemas.microsoft.com/office/drawing/2014/main" xmlns="" id="{ED88967F-5F9A-4357-9D43-5539BC358C79}"/>
              </a:ext>
            </a:extLst>
          </p:cNvPr>
          <p:cNvSpPr txBox="1"/>
          <p:nvPr/>
        </p:nvSpPr>
        <p:spPr>
          <a:xfrm>
            <a:off x="3623157" y="45277"/>
            <a:ext cx="4945713"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Іван Нечуй-Левицький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4709908" y="819022"/>
            <a:ext cx="7327069" cy="5219955"/>
          </a:xfrm>
          <a:prstGeom prst="rect">
            <a:avLst/>
          </a:prstGeom>
          <a:noFill/>
        </p:spPr>
        <p:txBody>
          <a:bodyPr wrap="square" rtlCol="0">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Закінчивши семінарію, Левицький деякий час працював у Богуславському духовному училищі викладачем церковнослов'янської мови, арифметики та географії. У </a:t>
            </a:r>
            <a:r>
              <a:rPr lang="uk-UA" sz="1800" b="1" i="1" dirty="0">
                <a:effectLst/>
                <a:ea typeface="Calibri" panose="020F0502020204030204" pitchFamily="34" charset="0"/>
                <a:cs typeface="Times New Roman" panose="02020603050405020304" pitchFamily="18" charset="0"/>
              </a:rPr>
              <a:t>1861</a:t>
            </a:r>
            <a:r>
              <a:rPr lang="uk-UA" sz="1800" i="1" dirty="0">
                <a:effectLst/>
                <a:ea typeface="Calibri" panose="020F0502020204030204" pitchFamily="34" charset="0"/>
                <a:cs typeface="Times New Roman" panose="02020603050405020304" pitchFamily="18" charset="0"/>
              </a:rPr>
              <a:t> року Левицький </a:t>
            </a:r>
            <a:r>
              <a:rPr lang="uk-UA" sz="1800" b="1" i="1" dirty="0">
                <a:effectLst/>
                <a:ea typeface="Calibri" panose="020F0502020204030204" pitchFamily="34" charset="0"/>
                <a:cs typeface="Times New Roman" panose="02020603050405020304" pitchFamily="18" charset="0"/>
              </a:rPr>
              <a:t>вступив до Київської духовної академії</a:t>
            </a:r>
            <a:r>
              <a:rPr lang="uk-UA" sz="1800" i="1" dirty="0">
                <a:effectLst/>
                <a:ea typeface="Calibri" panose="020F0502020204030204" pitchFamily="34" charset="0"/>
                <a:cs typeface="Times New Roman" panose="02020603050405020304" pitchFamily="18" charset="0"/>
              </a:rPr>
              <a:t>. Не задовольнившись рівнем освіти в академії, починає вдосконалювати свої знання самотужки: вивчає французьку й німецьку мови, читає твори української та російської класики, європейських письменників .</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b="1" i="1" dirty="0">
                <a:effectLst/>
                <a:ea typeface="Calibri" panose="020F0502020204030204" pitchFamily="34" charset="0"/>
                <a:cs typeface="Times New Roman" panose="02020603050405020304" pitchFamily="18" charset="0"/>
              </a:rPr>
              <a:t>1865</a:t>
            </a:r>
            <a:r>
              <a:rPr lang="uk-UA" sz="1800" i="1" dirty="0">
                <a:effectLst/>
                <a:ea typeface="Calibri" panose="020F0502020204030204" pitchFamily="34" charset="0"/>
                <a:cs typeface="Times New Roman" panose="02020603050405020304" pitchFamily="18" charset="0"/>
              </a:rPr>
              <a:t> року Іван Левицький закінчує академію із званням магістра, але відмовляється від духовної кар'єри й </a:t>
            </a:r>
            <a:r>
              <a:rPr lang="uk-UA" sz="1800" b="1" i="1" dirty="0">
                <a:effectLst/>
                <a:ea typeface="Calibri" panose="020F0502020204030204" pitchFamily="34" charset="0"/>
                <a:cs typeface="Times New Roman" panose="02020603050405020304" pitchFamily="18" charset="0"/>
              </a:rPr>
              <a:t>починає викладацьку діяльність</a:t>
            </a:r>
            <a:r>
              <a:rPr lang="uk-UA" sz="1800" i="1" dirty="0">
                <a:effectLst/>
                <a:ea typeface="Calibri" panose="020F0502020204030204" pitchFamily="34" charset="0"/>
                <a:cs typeface="Times New Roman" panose="02020603050405020304" pitchFamily="18" charset="0"/>
              </a:rPr>
              <a:t>, спочатку у Полтавській семінарії, згодом у Королівстві Польському, жіночих гімназіях </a:t>
            </a:r>
            <a:r>
              <a:rPr lang="uk-UA" sz="1800" i="1" dirty="0" err="1">
                <a:effectLst/>
                <a:ea typeface="Calibri" panose="020F0502020204030204" pitchFamily="34" charset="0"/>
                <a:cs typeface="Times New Roman" panose="02020603050405020304" pitchFamily="18" charset="0"/>
              </a:rPr>
              <a:t>Каліша</a:t>
            </a:r>
            <a:r>
              <a:rPr lang="uk-UA" sz="1800" i="1" dirty="0">
                <a:effectLst/>
                <a:ea typeface="Calibri" panose="020F0502020204030204" pitchFamily="34" charset="0"/>
                <a:cs typeface="Times New Roman" panose="02020603050405020304" pitchFamily="18" charset="0"/>
              </a:rPr>
              <a:t> та </a:t>
            </a:r>
            <a:r>
              <a:rPr lang="uk-UA" sz="1800" i="1" dirty="0" err="1">
                <a:effectLst/>
                <a:ea typeface="Calibri" panose="020F0502020204030204" pitchFamily="34" charset="0"/>
                <a:cs typeface="Times New Roman" panose="02020603050405020304" pitchFamily="18" charset="0"/>
              </a:rPr>
              <a:t>Седлеця</a:t>
            </a:r>
            <a:r>
              <a:rPr lang="uk-UA" sz="1800" i="1" dirty="0">
                <a:effectLst/>
                <a:ea typeface="Calibri" panose="020F0502020204030204" pitchFamily="34" charset="0"/>
                <a:cs typeface="Times New Roman" panose="02020603050405020304" pitchFamily="18" charset="0"/>
              </a:rPr>
              <a:t> . У той час, після придушення Січневого повстання 1863 року, там повсюдно розгорнулася русифікація, особливо в закладах освіти. Таким чином, Левицький як викладач російської мови та літератури, мимоволі став русифікатором краю. Тому він </a:t>
            </a:r>
            <a:r>
              <a:rPr lang="uk-UA" sz="1800" b="1" i="1" dirty="0">
                <a:effectLst/>
                <a:ea typeface="Calibri" panose="020F0502020204030204" pitchFamily="34" charset="0"/>
                <a:cs typeface="Times New Roman" panose="02020603050405020304" pitchFamily="18" charset="0"/>
              </a:rPr>
              <a:t>попросився на інше місце служби</a:t>
            </a:r>
            <a:r>
              <a:rPr lang="uk-UA" sz="1800" i="1" dirty="0">
                <a:effectLst/>
                <a:ea typeface="Calibri" panose="020F0502020204030204" pitchFamily="34" charset="0"/>
                <a:cs typeface="Times New Roman" panose="02020603050405020304" pitchFamily="18" charset="0"/>
              </a:rPr>
              <a:t>. Спершу йому відмовляли, та Іван Левицький через скандал — єдиний у своїй службовій кар'єрі — все-таки наполіг і переїхав до </a:t>
            </a:r>
            <a:r>
              <a:rPr lang="uk-UA" sz="1800" i="1" dirty="0" err="1">
                <a:effectLst/>
                <a:ea typeface="Calibri" panose="020F0502020204030204" pitchFamily="34" charset="0"/>
                <a:cs typeface="Times New Roman" panose="02020603050405020304" pitchFamily="18" charset="0"/>
              </a:rPr>
              <a:t>Кишинева</a:t>
            </a:r>
            <a:r>
              <a:rPr lang="uk-UA" sz="1800" i="1" dirty="0">
                <a:effectLst/>
                <a:ea typeface="Calibri" panose="020F0502020204030204" pitchFamily="34" charset="0"/>
                <a:cs typeface="Times New Roman" panose="02020603050405020304" pitchFamily="18" charset="0"/>
              </a:rPr>
              <a:t>.</a:t>
            </a:r>
            <a:endParaRPr lang="x-none" sz="1800" i="1" dirty="0">
              <a:effectLst/>
              <a:ea typeface="Calibri" panose="020F0502020204030204" pitchFamily="34" charset="0"/>
              <a:cs typeface="Times New Roman" panose="02020603050405020304" pitchFamily="18" charset="0"/>
            </a:endParaRPr>
          </a:p>
        </p:txBody>
      </p:sp>
      <p:pic>
        <p:nvPicPr>
          <p:cNvPr id="4098" name="Picture 2" descr="Великий артист зору»: до 180-річчя від дня народження Івана  Нечуя-Левицького - 26 Листопада 2018 - Чернігівський музей-заповідник  Михайла Коцюбинського">
            <a:extLst>
              <a:ext uri="{FF2B5EF4-FFF2-40B4-BE49-F238E27FC236}">
                <a16:creationId xmlns:a16="http://schemas.microsoft.com/office/drawing/2014/main" xmlns="" id="{8BFFC984-89BD-4936-96C4-D4893228F10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1364958">
            <a:off x="327970" y="878743"/>
            <a:ext cx="3275437" cy="4289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4102" name="Picture 6" descr="КИШИНЕВ. МОЛДАВИЯ. ВЕЛИКИЙ КНЯЗЬ НИКОЛАЙ НИКОЛАЕВИЧ СТ. ГРАВЮРА ИЗ РЕДКОГО  ЖУРНАЛА 1877 Г. ОРИГИНАЛ">
            <a:extLst>
              <a:ext uri="{FF2B5EF4-FFF2-40B4-BE49-F238E27FC236}">
                <a16:creationId xmlns:a16="http://schemas.microsoft.com/office/drawing/2014/main" xmlns="" id="{81794937-02BD-4D37-A088-EC7ED209A499}"/>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rcRect b="10023"/>
          <a:stretch/>
        </p:blipFill>
        <p:spPr bwMode="auto">
          <a:xfrm rot="21336310">
            <a:off x="277157" y="4999756"/>
            <a:ext cx="2466975" cy="1662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4100" name="Picture 4" descr="Київська духовна академія (1819—1918) — Вікіпедія">
            <a:extLst>
              <a:ext uri="{FF2B5EF4-FFF2-40B4-BE49-F238E27FC236}">
                <a16:creationId xmlns:a16="http://schemas.microsoft.com/office/drawing/2014/main" xmlns="" id="{9E0EF601-5AE5-4892-B4D0-911271E7F18F}"/>
              </a:ext>
            </a:extLst>
          </p:cNvPr>
          <p:cNvPicPr>
            <a:picLocks noChangeAspect="1" noChangeArrowheads="1"/>
          </p:cNvPicPr>
          <p:nvPr/>
        </p:nvPicPr>
        <p:blipFill>
          <a:blip r:embed="rId7">
            <a:extLst>
              <a:ext uri="{BEBA8EAE-BF5A-486C-A8C5-ECC9F3942E4B}">
                <a14:imgProps xmlns:a14="http://schemas.microsoft.com/office/drawing/2010/main" xmlns="">
                  <a14:imgLayer r:embed="rId8">
                    <a14:imgEffect>
                      <a14:colorTemperature colorTemp="8800"/>
                    </a14:imgEffect>
                  </a14:imgLayer>
                </a14:imgProps>
              </a:ext>
              <a:ext uri="{28A0092B-C50C-407E-A947-70E740481C1C}">
                <a14:useLocalDpi xmlns:a14="http://schemas.microsoft.com/office/drawing/2010/main" xmlns="" val="0"/>
              </a:ext>
            </a:extLst>
          </a:blip>
          <a:srcRect/>
          <a:stretch>
            <a:fillRect/>
          </a:stretch>
        </p:blipFill>
        <p:spPr bwMode="auto">
          <a:xfrm rot="369246">
            <a:off x="2208458" y="3989346"/>
            <a:ext cx="2312410" cy="1722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3" name="Рисунок 2">
            <a:extLst>
              <a:ext uri="{FF2B5EF4-FFF2-40B4-BE49-F238E27FC236}">
                <a16:creationId xmlns:a16="http://schemas.microsoft.com/office/drawing/2014/main" xmlns="" id="{6757B060-2179-43AD-B0F0-CF24D1332845}"/>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67323" y="4738420"/>
            <a:ext cx="2127039" cy="2185315"/>
          </a:xfrm>
          <a:prstGeom prst="rect">
            <a:avLst/>
          </a:prstGeom>
        </p:spPr>
      </p:pic>
    </p:spTree>
    <p:extLst>
      <p:ext uri="{BB962C8B-B14F-4D97-AF65-F5344CB8AC3E}">
        <p14:creationId xmlns:p14="http://schemas.microsoft.com/office/powerpoint/2010/main" xmlns="" val="234656344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D88967F-5F9A-4357-9D43-5539BC358C79}"/>
              </a:ext>
            </a:extLst>
          </p:cNvPr>
          <p:cNvSpPr txBox="1"/>
          <p:nvPr/>
        </p:nvSpPr>
        <p:spPr>
          <a:xfrm>
            <a:off x="3623157" y="45277"/>
            <a:ext cx="4945713"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Іван Нечуй-Левицький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2470216" y="3019670"/>
            <a:ext cx="9483244" cy="3145413"/>
          </a:xfrm>
          <a:prstGeom prst="rect">
            <a:avLst/>
          </a:prstGeom>
          <a:noFill/>
        </p:spPr>
        <p:txBody>
          <a:bodyPr wrap="square" rtlCol="0">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З 1873 Іван Нечуй-Левицький починає працювати у Кишинівській чоловічій гімназії викладачем російської словесності, де очолює гурток прогресивно настроєних учителів, які на таємних зібраннях обговорювали гострі національні та соціальні проблеми. У той час Левицький, який пропагував у </a:t>
            </a:r>
            <a:r>
              <a:rPr lang="uk-UA" sz="1800" i="1" dirty="0" err="1">
                <a:effectLst/>
                <a:ea typeface="Calibri" panose="020F0502020204030204" pitchFamily="34" charset="0"/>
                <a:cs typeface="Times New Roman" panose="02020603050405020304" pitchFamily="18" charset="0"/>
              </a:rPr>
              <a:t>Кишиневі</a:t>
            </a:r>
            <a:r>
              <a:rPr lang="uk-UA" sz="1800" i="1" dirty="0">
                <a:effectLst/>
                <a:ea typeface="Calibri" panose="020F0502020204030204" pitchFamily="34" charset="0"/>
                <a:cs typeface="Times New Roman" panose="02020603050405020304" pitchFamily="18" charset="0"/>
              </a:rPr>
              <a:t> українську літературу, потрапив під таємний нагляд жандармерії. </a:t>
            </a:r>
            <a:r>
              <a:rPr lang="uk-UA" sz="1800" b="1" i="1" dirty="0">
                <a:effectLst/>
                <a:ea typeface="Calibri" panose="020F0502020204030204" pitchFamily="34" charset="0"/>
                <a:cs typeface="Times New Roman" panose="02020603050405020304" pitchFamily="18" charset="0"/>
              </a:rPr>
              <a:t>1874</a:t>
            </a:r>
            <a:r>
              <a:rPr lang="uk-UA" sz="1800" i="1" dirty="0">
                <a:effectLst/>
                <a:ea typeface="Calibri" panose="020F0502020204030204" pitchFamily="34" charset="0"/>
                <a:cs typeface="Times New Roman" panose="02020603050405020304" pitchFamily="18" charset="0"/>
              </a:rPr>
              <a:t> року вийшов у світ роман «Хмари», а наступного року — драматичні твори «</a:t>
            </a:r>
            <a:r>
              <a:rPr lang="uk-UA" sz="1800" b="1" i="1" dirty="0">
                <a:effectLst/>
                <a:ea typeface="Calibri" panose="020F0502020204030204" pitchFamily="34" charset="0"/>
                <a:cs typeface="Times New Roman" panose="02020603050405020304" pitchFamily="18" charset="0"/>
              </a:rPr>
              <a:t>Маруся Богуславка», «На Кожум'яках» </a:t>
            </a:r>
            <a:r>
              <a:rPr lang="uk-UA" sz="1800" i="1" dirty="0">
                <a:effectLst/>
                <a:ea typeface="Calibri" panose="020F0502020204030204" pitchFamily="34" charset="0"/>
                <a:cs typeface="Times New Roman" panose="02020603050405020304" pitchFamily="18" charset="0"/>
              </a:rPr>
              <a:t>та оповідання </a:t>
            </a:r>
            <a:r>
              <a:rPr lang="uk-UA" sz="1800" b="1" i="1" dirty="0">
                <a:effectLst/>
                <a:ea typeface="Calibri" panose="020F0502020204030204" pitchFamily="34" charset="0"/>
                <a:cs typeface="Times New Roman" panose="02020603050405020304" pitchFamily="18" charset="0"/>
              </a:rPr>
              <a:t>«Благословіть бабі Палажці </a:t>
            </a:r>
            <a:r>
              <a:rPr lang="uk-UA" sz="1800" b="1" i="1" dirty="0" err="1">
                <a:effectLst/>
                <a:ea typeface="Calibri" panose="020F0502020204030204" pitchFamily="34" charset="0"/>
                <a:cs typeface="Times New Roman" panose="02020603050405020304" pitchFamily="18" charset="0"/>
              </a:rPr>
              <a:t>скоропостижно</a:t>
            </a:r>
            <a:r>
              <a:rPr lang="uk-UA" sz="1800" b="1" i="1" dirty="0">
                <a:effectLst/>
                <a:ea typeface="Calibri" panose="020F0502020204030204" pitchFamily="34" charset="0"/>
                <a:cs typeface="Times New Roman" panose="02020603050405020304" pitchFamily="18" charset="0"/>
              </a:rPr>
              <a:t> вмерти».</a:t>
            </a:r>
            <a:endParaRPr lang="x-none" sz="1800" b="1"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Пізніше письменник створює такі шедеври української літератури, як </a:t>
            </a:r>
            <a:r>
              <a:rPr lang="uk-UA" sz="1800" b="1" i="1" dirty="0">
                <a:effectLst/>
                <a:ea typeface="Calibri" panose="020F0502020204030204" pitchFamily="34" charset="0"/>
                <a:cs typeface="Times New Roman" panose="02020603050405020304" pitchFamily="18" charset="0"/>
              </a:rPr>
              <a:t>«Микола Джеря» (1878), «Кайдашева сім'я» (1879), «Бурлачка» (1880), «Старосвітські батюшки та матушки» (1884).</a:t>
            </a:r>
            <a:endParaRPr lang="x-none" sz="1800" b="1" i="1" dirty="0">
              <a:effectLst/>
              <a:ea typeface="Calibri" panose="020F0502020204030204" pitchFamily="34" charset="0"/>
              <a:cs typeface="Times New Roman" panose="02020603050405020304" pitchFamily="18" charset="0"/>
            </a:endParaRPr>
          </a:p>
        </p:txBody>
      </p:sp>
      <p:pic>
        <p:nvPicPr>
          <p:cNvPr id="5124" name="Picture 4" descr="Дві московки">
            <a:extLst>
              <a:ext uri="{FF2B5EF4-FFF2-40B4-BE49-F238E27FC236}">
                <a16:creationId xmlns:a16="http://schemas.microsoft.com/office/drawing/2014/main" xmlns="" id="{078D4A81-5410-4A85-9281-E0D8005A6996}"/>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0044" t="17904" r="26455" b="12801"/>
          <a:stretch/>
        </p:blipFill>
        <p:spPr bwMode="auto">
          <a:xfrm>
            <a:off x="238539" y="3224150"/>
            <a:ext cx="2411075" cy="34947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1DB963A9-BD9E-4F35-9A54-87689B0CCD40}"/>
              </a:ext>
            </a:extLst>
          </p:cNvPr>
          <p:cNvSpPr txBox="1"/>
          <p:nvPr/>
        </p:nvSpPr>
        <p:spPr>
          <a:xfrm>
            <a:off x="424069" y="692917"/>
            <a:ext cx="11529391" cy="2450094"/>
          </a:xfrm>
          <a:prstGeom prst="rect">
            <a:avLst/>
          </a:prstGeom>
          <a:noFill/>
        </p:spPr>
        <p:txBody>
          <a:bodyPr wrap="square">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Одночасно з педагогічною діяльністю Іван Левицький </a:t>
            </a:r>
            <a:r>
              <a:rPr lang="uk-UA" sz="1800" b="1" i="1" dirty="0">
                <a:effectLst/>
                <a:ea typeface="Calibri" panose="020F0502020204030204" pitchFamily="34" charset="0"/>
                <a:cs typeface="Times New Roman" panose="02020603050405020304" pitchFamily="18" charset="0"/>
              </a:rPr>
              <a:t>починає писати</a:t>
            </a:r>
            <a:r>
              <a:rPr lang="uk-UA" sz="1800" i="1" dirty="0">
                <a:effectLst/>
                <a:ea typeface="Calibri" panose="020F0502020204030204" pitchFamily="34" charset="0"/>
                <a:cs typeface="Times New Roman" panose="02020603050405020304" pitchFamily="18" charset="0"/>
              </a:rPr>
              <a:t>. У 1860-х роках він написав комедію </a:t>
            </a:r>
            <a:r>
              <a:rPr lang="uk-UA" sz="1800" b="1" i="1" dirty="0">
                <a:effectLst/>
                <a:ea typeface="Calibri" panose="020F0502020204030204" pitchFamily="34" charset="0"/>
                <a:cs typeface="Times New Roman" panose="02020603050405020304" pitchFamily="18" charset="0"/>
              </a:rPr>
              <a:t>«</a:t>
            </a:r>
            <a:r>
              <a:rPr lang="uk-UA" sz="1800" b="1" i="1" dirty="0" err="1">
                <a:effectLst/>
                <a:ea typeface="Calibri" panose="020F0502020204030204" pitchFamily="34" charset="0"/>
                <a:cs typeface="Times New Roman" panose="02020603050405020304" pitchFamily="18" charset="0"/>
              </a:rPr>
              <a:t>Жизнь</a:t>
            </a:r>
            <a:r>
              <a:rPr lang="uk-UA" sz="1800" b="1" i="1" dirty="0">
                <a:effectLst/>
                <a:ea typeface="Calibri" panose="020F0502020204030204" pitchFamily="34" charset="0"/>
                <a:cs typeface="Times New Roman" panose="02020603050405020304" pitchFamily="18" charset="0"/>
              </a:rPr>
              <a:t> пропив, долю </a:t>
            </a:r>
            <a:r>
              <a:rPr lang="uk-UA" sz="1800" b="1" i="1" dirty="0" err="1">
                <a:effectLst/>
                <a:ea typeface="Calibri" panose="020F0502020204030204" pitchFamily="34" charset="0"/>
                <a:cs typeface="Times New Roman" panose="02020603050405020304" pitchFamily="18" charset="0"/>
              </a:rPr>
              <a:t>проспав</a:t>
            </a:r>
            <a:r>
              <a:rPr lang="uk-UA" sz="1800" b="1" i="1" dirty="0">
                <a:effectLst/>
                <a:ea typeface="Calibri" panose="020F0502020204030204" pitchFamily="34" charset="0"/>
                <a:cs typeface="Times New Roman" panose="02020603050405020304" pitchFamily="18" charset="0"/>
              </a:rPr>
              <a:t>» </a:t>
            </a:r>
            <a:r>
              <a:rPr lang="uk-UA" sz="1800" i="1" dirty="0">
                <a:effectLst/>
                <a:ea typeface="Calibri" panose="020F0502020204030204" pitchFamily="34" charset="0"/>
                <a:cs typeface="Times New Roman" panose="02020603050405020304" pitchFamily="18" charset="0"/>
              </a:rPr>
              <a:t>і </a:t>
            </a:r>
            <a:r>
              <a:rPr lang="uk-UA" sz="1800" b="1" i="1" dirty="0">
                <a:effectLst/>
                <a:ea typeface="Calibri" panose="020F0502020204030204" pitchFamily="34" charset="0"/>
                <a:cs typeface="Times New Roman" panose="02020603050405020304" pitchFamily="18" charset="0"/>
              </a:rPr>
              <a:t>повість «Наймит </a:t>
            </a:r>
            <a:r>
              <a:rPr lang="uk-UA" sz="1800" b="1" i="1" dirty="0" err="1">
                <a:effectLst/>
                <a:ea typeface="Calibri" panose="020F0502020204030204" pitchFamily="34" charset="0"/>
                <a:cs typeface="Times New Roman" panose="02020603050405020304" pitchFamily="18" charset="0"/>
              </a:rPr>
              <a:t>Яріш</a:t>
            </a:r>
            <a:r>
              <a:rPr lang="uk-UA" sz="1800" b="1" i="1" dirty="0">
                <a:effectLst/>
                <a:ea typeface="Calibri" panose="020F0502020204030204" pitchFamily="34" charset="0"/>
                <a:cs typeface="Times New Roman" panose="02020603050405020304" pitchFamily="18" charset="0"/>
              </a:rPr>
              <a:t> Джеря»</a:t>
            </a:r>
            <a:r>
              <a:rPr lang="uk-UA" sz="1800" i="1" dirty="0">
                <a:effectLst/>
                <a:ea typeface="Calibri" panose="020F0502020204030204" pitchFamily="34" charset="0"/>
                <a:cs typeface="Times New Roman" panose="02020603050405020304" pitchFamily="18" charset="0"/>
              </a:rPr>
              <a:t>. Працюючи в Полтавській семінарії, створює повість </a:t>
            </a:r>
            <a:r>
              <a:rPr lang="uk-UA" sz="1800" b="1" i="1" dirty="0">
                <a:effectLst/>
                <a:ea typeface="Calibri" panose="020F0502020204030204" pitchFamily="34" charset="0"/>
                <a:cs typeface="Times New Roman" panose="02020603050405020304" pitchFamily="18" charset="0"/>
              </a:rPr>
              <a:t>«Дві московки»</a:t>
            </a:r>
            <a:r>
              <a:rPr lang="ru-RU" sz="1800" i="1" dirty="0">
                <a:effectLst/>
                <a:ea typeface="Calibri" panose="020F0502020204030204" pitchFamily="34" charset="0"/>
                <a:cs typeface="Times New Roman" panose="02020603050405020304" pitchFamily="18" charset="0"/>
              </a:rPr>
              <a:t>, що </a:t>
            </a:r>
            <a:r>
              <a:rPr lang="ru-RU" sz="1800" i="1" dirty="0" err="1">
                <a:effectLst/>
                <a:ea typeface="Calibri" panose="020F0502020204030204" pitchFamily="34" charset="0"/>
                <a:cs typeface="Times New Roman" panose="02020603050405020304" pitchFamily="18" charset="0"/>
              </a:rPr>
              <a:t>була</a:t>
            </a:r>
            <a:r>
              <a:rPr lang="ru-RU" sz="1800" i="1" dirty="0">
                <a:effectLst/>
                <a:ea typeface="Calibri" panose="020F0502020204030204" pitchFamily="34" charset="0"/>
                <a:cs typeface="Times New Roman" panose="02020603050405020304" pitchFamily="18" charset="0"/>
              </a:rPr>
              <a:t> </a:t>
            </a:r>
            <a:r>
              <a:rPr lang="ru-RU" sz="1800" i="1" dirty="0" err="1">
                <a:effectLst/>
                <a:ea typeface="Calibri" panose="020F0502020204030204" pitchFamily="34" charset="0"/>
                <a:cs typeface="Times New Roman" panose="02020603050405020304" pitchFamily="18" charset="0"/>
              </a:rPr>
              <a:t>опубл</a:t>
            </a:r>
            <a:r>
              <a:rPr lang="uk-UA" sz="1800" i="1" dirty="0" err="1">
                <a:effectLst/>
                <a:ea typeface="Calibri" panose="020F0502020204030204" pitchFamily="34" charset="0"/>
                <a:cs typeface="Times New Roman" panose="02020603050405020304" pitchFamily="18" charset="0"/>
              </a:rPr>
              <a:t>ікована</a:t>
            </a:r>
            <a:r>
              <a:rPr lang="uk-UA" sz="1800" i="1" dirty="0">
                <a:effectLst/>
                <a:ea typeface="Calibri" panose="020F0502020204030204" pitchFamily="34" charset="0"/>
                <a:cs typeface="Times New Roman" panose="02020603050405020304" pitchFamily="18" charset="0"/>
              </a:rPr>
              <a:t> 1868 року в львівському </a:t>
            </a:r>
            <a:r>
              <a:rPr lang="uk-UA" sz="1800" i="1" dirty="0" err="1">
                <a:effectLst/>
                <a:ea typeface="Calibri" panose="020F0502020204030204" pitchFamily="34" charset="0"/>
                <a:cs typeface="Times New Roman" panose="02020603050405020304" pitchFamily="18" charset="0"/>
              </a:rPr>
              <a:t>альманасі</a:t>
            </a:r>
            <a:r>
              <a:rPr lang="uk-UA" sz="1800" i="1" dirty="0">
                <a:effectLst/>
                <a:ea typeface="Calibri" panose="020F0502020204030204" pitchFamily="34" charset="0"/>
                <a:cs typeface="Times New Roman" panose="02020603050405020304" pitchFamily="18" charset="0"/>
              </a:rPr>
              <a:t> «Правда» </a:t>
            </a:r>
            <a:r>
              <a:rPr lang="uk-UA" sz="1800" b="1" i="1" dirty="0">
                <a:effectLst/>
                <a:ea typeface="Calibri" panose="020F0502020204030204" pitchFamily="34" charset="0"/>
                <a:cs typeface="Times New Roman" panose="02020603050405020304" pitchFamily="18" charset="0"/>
              </a:rPr>
              <a:t>під псевдонімом «Нечуй». </a:t>
            </a:r>
            <a:r>
              <a:rPr lang="uk-UA" sz="1800" i="1" dirty="0">
                <a:effectLst/>
                <a:ea typeface="Calibri" panose="020F0502020204030204" pitchFamily="34" charset="0"/>
                <a:cs typeface="Times New Roman" panose="02020603050405020304" pitchFamily="18" charset="0"/>
              </a:rPr>
              <a:t>До речі, досі немає однозначної версії походження цього псевдоніму. За однією із них Іван Левицький обрав псевдонім на честь прізвища козацького полковника, героя "Думи про Нечуя". За іншою – так він ховався під літературною маскою від однієї-єдиної людини в світі, владного батька, адже лише після смерті Семене Левицького, в 1874 році 37-літній прозаїк обережно узявся підписуватися подвійним прізвищем, яке знаємо ми - Нечуй-Левицький.    </a:t>
            </a:r>
            <a:endParaRPr lang="x-none" sz="1800" i="1" dirty="0">
              <a:effectLst/>
              <a:ea typeface="Calibri" panose="020F0502020204030204" pitchFamily="34" charset="0"/>
              <a:cs typeface="Times New Roman" panose="02020603050405020304" pitchFamily="18" charset="0"/>
            </a:endParaRPr>
          </a:p>
        </p:txBody>
      </p:sp>
      <p:grpSp>
        <p:nvGrpSpPr>
          <p:cNvPr id="3" name="Группа 2">
            <a:extLst>
              <a:ext uri="{FF2B5EF4-FFF2-40B4-BE49-F238E27FC236}">
                <a16:creationId xmlns:a16="http://schemas.microsoft.com/office/drawing/2014/main" xmlns="" id="{6FAEFD2A-C8EC-46B0-B342-05A147747430}"/>
              </a:ext>
            </a:extLst>
          </p:cNvPr>
          <p:cNvGrpSpPr/>
          <p:nvPr/>
        </p:nvGrpSpPr>
        <p:grpSpPr>
          <a:xfrm>
            <a:off x="2093843" y="5774117"/>
            <a:ext cx="10100797" cy="1038605"/>
            <a:chOff x="2093843" y="5774117"/>
            <a:chExt cx="10100797" cy="1038605"/>
          </a:xfrm>
        </p:grpSpPr>
        <p:pic>
          <p:nvPicPr>
            <p:cNvPr id="8" name="Рисунок 7">
              <a:extLst>
                <a:ext uri="{FF2B5EF4-FFF2-40B4-BE49-F238E27FC236}">
                  <a16:creationId xmlns:a16="http://schemas.microsoft.com/office/drawing/2014/main" xmlns="" id="{8DCC7710-BCB9-44F1-90FF-C2C08B1DC72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flipH="1">
              <a:off x="6624939" y="1243021"/>
              <a:ext cx="1038605" cy="10100797"/>
            </a:xfrm>
            <a:prstGeom prst="rect">
              <a:avLst/>
            </a:prstGeom>
          </p:spPr>
        </p:pic>
        <p:pic>
          <p:nvPicPr>
            <p:cNvPr id="9" name="Рисунок 8">
              <a:extLst>
                <a:ext uri="{FF2B5EF4-FFF2-40B4-BE49-F238E27FC236}">
                  <a16:creationId xmlns:a16="http://schemas.microsoft.com/office/drawing/2014/main" xmlns="" id="{ACF9665A-CD59-4A1A-A50F-0510B60C495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4730930">
              <a:off x="7429333" y="5161553"/>
              <a:ext cx="399289" cy="2310389"/>
            </a:xfrm>
            <a:prstGeom prst="rect">
              <a:avLst/>
            </a:prstGeom>
          </p:spPr>
        </p:pic>
      </p:grpSp>
    </p:spTree>
    <p:extLst>
      <p:ext uri="{BB962C8B-B14F-4D97-AF65-F5344CB8AC3E}">
        <p14:creationId xmlns:p14="http://schemas.microsoft.com/office/powerpoint/2010/main" xmlns="" val="316166924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166CBE2-59DE-42F6-B920-993D0EC8F97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1897" y="2853297"/>
            <a:ext cx="4513420" cy="4444920"/>
          </a:xfrm>
          <a:prstGeom prst="rect">
            <a:avLst/>
          </a:prstGeom>
        </p:spPr>
      </p:pic>
      <p:pic>
        <p:nvPicPr>
          <p:cNvPr id="10" name="Рисунок 9">
            <a:extLst>
              <a:ext uri="{FF2B5EF4-FFF2-40B4-BE49-F238E27FC236}">
                <a16:creationId xmlns:a16="http://schemas.microsoft.com/office/drawing/2014/main" xmlns="" id="{F8350C40-8F71-4A40-9C45-13153663DE1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9472" t="12561"/>
          <a:stretch/>
        </p:blipFill>
        <p:spPr>
          <a:xfrm>
            <a:off x="27508" y="0"/>
            <a:ext cx="2212611" cy="5996546"/>
          </a:xfrm>
          <a:prstGeom prst="rect">
            <a:avLst/>
          </a:prstGeom>
        </p:spPr>
      </p:pic>
      <p:sp>
        <p:nvSpPr>
          <p:cNvPr id="5" name="TextBox 4">
            <a:extLst>
              <a:ext uri="{FF2B5EF4-FFF2-40B4-BE49-F238E27FC236}">
                <a16:creationId xmlns:a16="http://schemas.microsoft.com/office/drawing/2014/main" xmlns="" id="{ED88967F-5F9A-4357-9D43-5539BC358C79}"/>
              </a:ext>
            </a:extLst>
          </p:cNvPr>
          <p:cNvSpPr txBox="1"/>
          <p:nvPr/>
        </p:nvSpPr>
        <p:spPr>
          <a:xfrm>
            <a:off x="3623157" y="45277"/>
            <a:ext cx="4945713"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Іван Нечуй-Левицький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4452731" y="753163"/>
            <a:ext cx="7417729" cy="6017866"/>
          </a:xfrm>
          <a:prstGeom prst="rect">
            <a:avLst/>
          </a:prstGeom>
          <a:noFill/>
        </p:spPr>
        <p:txBody>
          <a:bodyPr wrap="square" rtlCol="0">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У </a:t>
            </a:r>
            <a:r>
              <a:rPr lang="uk-UA" sz="1800" b="1" i="1" dirty="0">
                <a:effectLst/>
                <a:ea typeface="Calibri" panose="020F0502020204030204" pitchFamily="34" charset="0"/>
                <a:cs typeface="Times New Roman" panose="02020603050405020304" pitchFamily="18" charset="0"/>
              </a:rPr>
              <a:t>1885</a:t>
            </a:r>
            <a:r>
              <a:rPr lang="uk-UA" sz="1800" i="1" dirty="0">
                <a:effectLst/>
                <a:ea typeface="Calibri" panose="020F0502020204030204" pitchFamily="34" charset="0"/>
                <a:cs typeface="Times New Roman" panose="02020603050405020304" pitchFamily="18" charset="0"/>
              </a:rPr>
              <a:t> йде у відставку й перебирається </a:t>
            </a:r>
            <a:r>
              <a:rPr lang="uk-UA" sz="1800" b="1" i="1" dirty="0">
                <a:effectLst/>
                <a:ea typeface="Calibri" panose="020F0502020204030204" pitchFamily="34" charset="0"/>
                <a:cs typeface="Times New Roman" panose="02020603050405020304" pitchFamily="18" charset="0"/>
              </a:rPr>
              <a:t>до Києва</a:t>
            </a:r>
            <a:r>
              <a:rPr lang="uk-UA" sz="1800" i="1" dirty="0">
                <a:effectLst/>
                <a:ea typeface="Calibri" panose="020F0502020204030204" pitchFamily="34" charset="0"/>
                <a:cs typeface="Times New Roman" panose="02020603050405020304" pitchFamily="18" charset="0"/>
              </a:rPr>
              <a:t>, де присвячує себе винятково літературній праці. У Києві Іван Нечуй-Левицький мешкав у флігелі на сучасній вулиці Пушкінській, 19. У дворі був садок, невеликий ставок і пасіка. Тут він прожив до 1909 року, коли дім знесли.</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Нечуй-Левицький мав низку дивацтв, наприклад, завжди ходив з парасолькою. Він був надзвичайно пунктуальним. Щодня, у визначений час, ішов гуляти одним й тим самим маршрутом: до Володимирської вулиці, потім до фунікулера й назад Хрещатиком додому, завжди під парасолькою. Спати лягав рівно о десятій, навіть із власного ювілею пішов спати, не дослухавши вітальних промов.</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До кінця життя Іван Левицький жив майже у злиднях, у маленькій квартирі на Пушкінській вулиці, лише влітку виїздив до родичів у село або в Білу Церкву. До останніх сил працював, щоб завершити літературні праці. </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Початок революції 1917 року пройшов повз нього. Він </a:t>
            </a:r>
            <a:r>
              <a:rPr lang="uk-UA" sz="1800" b="1" i="1" dirty="0">
                <a:solidFill>
                  <a:schemeClr val="accent6">
                    <a:lumMod val="50000"/>
                  </a:schemeClr>
                </a:solidFill>
                <a:effectLst/>
                <a:ea typeface="Calibri" panose="020F0502020204030204" pitchFamily="34" charset="0"/>
                <a:cs typeface="Times New Roman" panose="02020603050405020304" pitchFamily="18" charset="0"/>
              </a:rPr>
              <a:t>«стояв осторонь від політичного руху, мало розбирався в питаннях програмових; його тиха, лагідна вдача чужа була гострим бойовим гаслам, він створений був для художньої обсервації життя й тихої кабінетної праці»</a:t>
            </a:r>
            <a:r>
              <a:rPr lang="uk-UA" sz="1800" i="1" dirty="0">
                <a:effectLst/>
                <a:ea typeface="Calibri" panose="020F0502020204030204" pitchFamily="34" charset="0"/>
                <a:cs typeface="Times New Roman" panose="02020603050405020304" pitchFamily="18" charset="0"/>
              </a:rPr>
              <a:t>, — писала про нього Марія Грінченко.</a:t>
            </a:r>
            <a:endParaRPr lang="x-none" sz="1800" i="1" dirty="0">
              <a:effectLst/>
              <a:ea typeface="Calibri" panose="020F0502020204030204" pitchFamily="34" charset="0"/>
              <a:cs typeface="Times New Roman" panose="02020603050405020304" pitchFamily="18" charset="0"/>
            </a:endParaRPr>
          </a:p>
        </p:txBody>
      </p:sp>
      <p:pic>
        <p:nvPicPr>
          <p:cNvPr id="6148" name="Picture 4" descr="Персональний пенсіонер УНР Іван Нечуй-Левицький | Історична правда">
            <a:extLst>
              <a:ext uri="{FF2B5EF4-FFF2-40B4-BE49-F238E27FC236}">
                <a16:creationId xmlns:a16="http://schemas.microsoft.com/office/drawing/2014/main" xmlns="" id="{C50C7D84-5E94-435A-A20F-F6DD27BB5810}"/>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colorTemperature colorTemp="8800"/>
                    </a14:imgEffect>
                  </a14:imgLayer>
                </a14:imgProps>
              </a:ext>
              <a:ext uri="{28A0092B-C50C-407E-A947-70E740481C1C}">
                <a14:useLocalDpi xmlns:a14="http://schemas.microsoft.com/office/drawing/2010/main" xmlns="" val="0"/>
              </a:ext>
            </a:extLst>
          </a:blip>
          <a:srcRect/>
          <a:stretch>
            <a:fillRect/>
          </a:stretch>
        </p:blipFill>
        <p:spPr bwMode="auto">
          <a:xfrm>
            <a:off x="231015" y="753163"/>
            <a:ext cx="4018209" cy="282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6146" name="Picture 2" descr="Удивительная улица в центре Киева: здесь обедали вегетарианцы, жил писатель  Нечуй-Левицкий и пела оперная дива | Сегодня">
            <a:extLst>
              <a:ext uri="{FF2B5EF4-FFF2-40B4-BE49-F238E27FC236}">
                <a16:creationId xmlns:a16="http://schemas.microsoft.com/office/drawing/2014/main" xmlns="" id="{578E9103-7D70-4686-B2D8-D8F158E66DB2}"/>
              </a:ext>
            </a:extLst>
          </p:cNvPr>
          <p:cNvPicPr>
            <a:picLocks noChangeAspect="1" noChangeArrowheads="1"/>
          </p:cNvPicPr>
          <p:nvPr/>
        </p:nvPicPr>
        <p:blipFill rotWithShape="1">
          <a:blip r:embed="rId6">
            <a:duotone>
              <a:prstClr val="black"/>
              <a:srgbClr val="D9C3A5">
                <a:tint val="50000"/>
                <a:satMod val="180000"/>
              </a:srgbClr>
            </a:duotone>
            <a:extLst>
              <a:ext uri="{BEBA8EAE-BF5A-486C-A8C5-ECC9F3942E4B}">
                <a14:imgProps xmlns:a14="http://schemas.microsoft.com/office/drawing/2010/main" xmlns="">
                  <a14:imgLayer r:embed="rId7">
                    <a14:imgEffect>
                      <a14:colorTemperature colorTemp="11200"/>
                    </a14:imgEffect>
                  </a14:imgLayer>
                </a14:imgProps>
              </a:ext>
              <a:ext uri="{28A0092B-C50C-407E-A947-70E740481C1C}">
                <a14:useLocalDpi xmlns:a14="http://schemas.microsoft.com/office/drawing/2010/main" xmlns="" val="0"/>
              </a:ext>
            </a:extLst>
          </a:blip>
          <a:srcRect l="6115" r="7351"/>
          <a:stretch/>
        </p:blipFill>
        <p:spPr bwMode="auto">
          <a:xfrm rot="21103625">
            <a:off x="465609" y="3429000"/>
            <a:ext cx="2627679" cy="1997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6152" name="Picture 8">
            <a:extLst>
              <a:ext uri="{FF2B5EF4-FFF2-40B4-BE49-F238E27FC236}">
                <a16:creationId xmlns:a16="http://schemas.microsoft.com/office/drawing/2014/main" xmlns="" id="{F6A70E72-E198-4579-92B3-EBAF675F8B39}"/>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401912">
            <a:off x="130292" y="4593518"/>
            <a:ext cx="4100940" cy="24739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3555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a:extLst>
              <a:ext uri="{FF2B5EF4-FFF2-40B4-BE49-F238E27FC236}">
                <a16:creationId xmlns:a16="http://schemas.microsoft.com/office/drawing/2014/main" xmlns="" id="{B4E76679-D1CB-4CA4-8347-584BA2673D0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02305" y="2815947"/>
            <a:ext cx="4513420" cy="4444920"/>
          </a:xfrm>
          <a:prstGeom prst="rect">
            <a:avLst/>
          </a:prstGeom>
        </p:spPr>
      </p:pic>
      <p:sp>
        <p:nvSpPr>
          <p:cNvPr id="5" name="TextBox 4">
            <a:extLst>
              <a:ext uri="{FF2B5EF4-FFF2-40B4-BE49-F238E27FC236}">
                <a16:creationId xmlns:a16="http://schemas.microsoft.com/office/drawing/2014/main" xmlns="" id="{ED88967F-5F9A-4357-9D43-5539BC358C79}"/>
              </a:ext>
            </a:extLst>
          </p:cNvPr>
          <p:cNvSpPr txBox="1"/>
          <p:nvPr/>
        </p:nvSpPr>
        <p:spPr>
          <a:xfrm>
            <a:off x="3623157" y="45277"/>
            <a:ext cx="4945713"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Іван Нечуй-Левицький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301420" y="1071148"/>
            <a:ext cx="7513984" cy="4034502"/>
          </a:xfrm>
          <a:prstGeom prst="rect">
            <a:avLst/>
          </a:prstGeom>
          <a:noFill/>
        </p:spPr>
        <p:txBody>
          <a:bodyPr wrap="square" rtlCol="0">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На той час письменник перебував у матеріальній скруті. За ініціативи Марії тієї ж Марії Грінченко українська громада Києва зібрала кошти. У другій половині 1917 року черкаське видавництво «Сіяч» перевидало шістнадцять творів Івана Нечуя-Левицького. Це трохи покращило фінансовий стан письменника. Однак гонорар був одноразовим, а не стабільним фінансовими надходженнями.</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Приблизно наприкінці 1917-го Нечуй-Левицький упав і зламав ногу. Родина перевезла його до лікарні поблизу Софійського собору. Це сталось якраз перед приходом більшовиків до Києва. Шпиталь мав бути ліквідований, а тому невдовзі Івана Нечуя-Левицького перевели до Дегтярівських богоугодних закладів, де він провів свої останні дні. </a:t>
            </a:r>
            <a:r>
              <a:rPr lang="uk-UA" sz="1800" b="1" i="1" dirty="0">
                <a:effectLst/>
                <a:ea typeface="Calibri" panose="020F0502020204030204" pitchFamily="34" charset="0"/>
                <a:cs typeface="Times New Roman" panose="02020603050405020304" pitchFamily="18" charset="0"/>
              </a:rPr>
              <a:t>Помер митець  2 квітня 1918 року</a:t>
            </a:r>
            <a:r>
              <a:rPr lang="uk-UA" sz="1800" i="1" dirty="0">
                <a:effectLst/>
                <a:ea typeface="Calibri" panose="020F0502020204030204" pitchFamily="34" charset="0"/>
                <a:cs typeface="Times New Roman" panose="02020603050405020304" pitchFamily="18" charset="0"/>
              </a:rPr>
              <a:t>. Поховано його на Байковому кладовищі.</a:t>
            </a:r>
            <a:endParaRPr lang="x-none" sz="1800" i="1" dirty="0">
              <a:effectLst/>
              <a:ea typeface="Calibri" panose="020F0502020204030204" pitchFamily="34" charset="0"/>
              <a:cs typeface="Times New Roman" panose="02020603050405020304" pitchFamily="18" charset="0"/>
            </a:endParaRPr>
          </a:p>
        </p:txBody>
      </p:sp>
      <p:pic>
        <p:nvPicPr>
          <p:cNvPr id="7170" name="Picture 2" descr="Новини України: 180 років тому народився автор Кайдашевої сімї Іван  Нечуй-Левицький">
            <a:extLst>
              <a:ext uri="{FF2B5EF4-FFF2-40B4-BE49-F238E27FC236}">
                <a16:creationId xmlns:a16="http://schemas.microsoft.com/office/drawing/2014/main" xmlns="" id="{33C8F2AD-39C4-412B-AE84-CE7554FC91F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74694" y="1058538"/>
            <a:ext cx="3768276" cy="511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grpSp>
        <p:nvGrpSpPr>
          <p:cNvPr id="19" name="Группа 18">
            <a:extLst>
              <a:ext uri="{FF2B5EF4-FFF2-40B4-BE49-F238E27FC236}">
                <a16:creationId xmlns:a16="http://schemas.microsoft.com/office/drawing/2014/main" xmlns="" id="{7A74874A-86F7-45E5-BE3F-31527D6D540B}"/>
              </a:ext>
            </a:extLst>
          </p:cNvPr>
          <p:cNvGrpSpPr/>
          <p:nvPr/>
        </p:nvGrpSpPr>
        <p:grpSpPr>
          <a:xfrm>
            <a:off x="-897916" y="5423635"/>
            <a:ext cx="10826435" cy="1633324"/>
            <a:chOff x="-897917" y="5179399"/>
            <a:chExt cx="10826435" cy="1633324"/>
          </a:xfrm>
        </p:grpSpPr>
        <p:pic>
          <p:nvPicPr>
            <p:cNvPr id="3" name="Рисунок 2">
              <a:extLst>
                <a:ext uri="{FF2B5EF4-FFF2-40B4-BE49-F238E27FC236}">
                  <a16:creationId xmlns:a16="http://schemas.microsoft.com/office/drawing/2014/main" xmlns="" id="{ECF61ED9-5BF8-47BE-A966-F38F49F858F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4001385" flipH="1">
              <a:off x="2373737" y="2089236"/>
              <a:ext cx="677673" cy="6858000"/>
            </a:xfrm>
            <a:prstGeom prst="rect">
              <a:avLst/>
            </a:prstGeom>
          </p:spPr>
        </p:pic>
        <p:grpSp>
          <p:nvGrpSpPr>
            <p:cNvPr id="7" name="Группа 6">
              <a:extLst>
                <a:ext uri="{FF2B5EF4-FFF2-40B4-BE49-F238E27FC236}">
                  <a16:creationId xmlns:a16="http://schemas.microsoft.com/office/drawing/2014/main" xmlns="" id="{01019B37-3A7F-4804-99C3-E63084DE4061}"/>
                </a:ext>
              </a:extLst>
            </p:cNvPr>
            <p:cNvGrpSpPr/>
            <p:nvPr/>
          </p:nvGrpSpPr>
          <p:grpSpPr>
            <a:xfrm>
              <a:off x="-172279" y="5774118"/>
              <a:ext cx="10100797" cy="1038605"/>
              <a:chOff x="2093843" y="5774117"/>
              <a:chExt cx="10100797" cy="1038605"/>
            </a:xfrm>
          </p:grpSpPr>
          <p:pic>
            <p:nvPicPr>
              <p:cNvPr id="8" name="Рисунок 7">
                <a:extLst>
                  <a:ext uri="{FF2B5EF4-FFF2-40B4-BE49-F238E27FC236}">
                    <a16:creationId xmlns:a16="http://schemas.microsoft.com/office/drawing/2014/main" xmlns="" id="{DE77D5B2-29CC-4870-996C-D2EAECD982D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flipH="1">
                <a:off x="6624939" y="1243021"/>
                <a:ext cx="1038605" cy="10100797"/>
              </a:xfrm>
              <a:prstGeom prst="rect">
                <a:avLst/>
              </a:prstGeom>
            </p:spPr>
          </p:pic>
          <p:pic>
            <p:nvPicPr>
              <p:cNvPr id="9" name="Рисунок 8">
                <a:extLst>
                  <a:ext uri="{FF2B5EF4-FFF2-40B4-BE49-F238E27FC236}">
                    <a16:creationId xmlns:a16="http://schemas.microsoft.com/office/drawing/2014/main" xmlns="" id="{D329004C-B448-452A-825C-503EA054D5C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4730930">
                <a:off x="7429333" y="5161553"/>
                <a:ext cx="399289" cy="2310389"/>
              </a:xfrm>
              <a:prstGeom prst="rect">
                <a:avLst/>
              </a:prstGeom>
            </p:spPr>
          </p:pic>
        </p:grpSp>
        <p:pic>
          <p:nvPicPr>
            <p:cNvPr id="10" name="Рисунок 9">
              <a:extLst>
                <a:ext uri="{FF2B5EF4-FFF2-40B4-BE49-F238E27FC236}">
                  <a16:creationId xmlns:a16="http://schemas.microsoft.com/office/drawing/2014/main" xmlns="" id="{B15544B3-FC78-4057-B86E-976051D3E41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100467">
              <a:off x="2160100" y="2540006"/>
              <a:ext cx="741965" cy="6858000"/>
            </a:xfrm>
            <a:prstGeom prst="rect">
              <a:avLst/>
            </a:prstGeom>
          </p:spPr>
        </p:pic>
        <p:pic>
          <p:nvPicPr>
            <p:cNvPr id="12" name="Рисунок 11">
              <a:extLst>
                <a:ext uri="{FF2B5EF4-FFF2-40B4-BE49-F238E27FC236}">
                  <a16:creationId xmlns:a16="http://schemas.microsoft.com/office/drawing/2014/main" xmlns="" id="{4FC2B200-3EBE-49C9-866B-EA8E5B4934C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4631508">
              <a:off x="6106904" y="4363042"/>
              <a:ext cx="399289" cy="2310389"/>
            </a:xfrm>
            <a:prstGeom prst="rect">
              <a:avLst/>
            </a:prstGeom>
          </p:spPr>
        </p:pic>
        <p:pic>
          <p:nvPicPr>
            <p:cNvPr id="14" name="Рисунок 13">
              <a:extLst>
                <a:ext uri="{FF2B5EF4-FFF2-40B4-BE49-F238E27FC236}">
                  <a16:creationId xmlns:a16="http://schemas.microsoft.com/office/drawing/2014/main" xmlns="" id="{DAB898DB-F3F4-48F1-AC5D-D6F0CF4737A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4631508">
              <a:off x="7048854" y="4708804"/>
              <a:ext cx="545593" cy="2471933"/>
            </a:xfrm>
            <a:prstGeom prst="rect">
              <a:avLst/>
            </a:prstGeom>
          </p:spPr>
        </p:pic>
        <p:pic>
          <p:nvPicPr>
            <p:cNvPr id="16" name="Рисунок 15">
              <a:extLst>
                <a:ext uri="{FF2B5EF4-FFF2-40B4-BE49-F238E27FC236}">
                  <a16:creationId xmlns:a16="http://schemas.microsoft.com/office/drawing/2014/main" xmlns="" id="{4C4A16B9-C102-41AA-8B81-A1B0EBAA441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5059588">
              <a:off x="2818421" y="2698164"/>
              <a:ext cx="823249" cy="6858000"/>
            </a:xfrm>
            <a:prstGeom prst="rect">
              <a:avLst/>
            </a:prstGeom>
          </p:spPr>
        </p:pic>
        <p:pic>
          <p:nvPicPr>
            <p:cNvPr id="18" name="Рисунок 17">
              <a:extLst>
                <a:ext uri="{FF2B5EF4-FFF2-40B4-BE49-F238E27FC236}">
                  <a16:creationId xmlns:a16="http://schemas.microsoft.com/office/drawing/2014/main" xmlns="" id="{9DD0C570-62C3-4D81-8AFB-D95B780D46D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4631508">
              <a:off x="2730251" y="2357851"/>
              <a:ext cx="963189" cy="6858000"/>
            </a:xfrm>
            <a:prstGeom prst="rect">
              <a:avLst/>
            </a:prstGeom>
          </p:spPr>
        </p:pic>
      </p:grpSp>
      <p:pic>
        <p:nvPicPr>
          <p:cNvPr id="21" name="Рисунок 20">
            <a:extLst>
              <a:ext uri="{FF2B5EF4-FFF2-40B4-BE49-F238E27FC236}">
                <a16:creationId xmlns:a16="http://schemas.microsoft.com/office/drawing/2014/main" xmlns="" id="{ADF4C56B-A2B0-4BFC-B67E-E37810C68001}"/>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9979091" y="4666633"/>
            <a:ext cx="2127039" cy="2185315"/>
          </a:xfrm>
          <a:prstGeom prst="rect">
            <a:avLst/>
          </a:prstGeom>
        </p:spPr>
      </p:pic>
    </p:spTree>
    <p:extLst>
      <p:ext uri="{BB962C8B-B14F-4D97-AF65-F5344CB8AC3E}">
        <p14:creationId xmlns:p14="http://schemas.microsoft.com/office/powerpoint/2010/main" xmlns="" val="5621155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B6BE8A63-0F67-4844-9463-601FD22C08B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11794" y="-165316"/>
            <a:ext cx="4680206" cy="5117898"/>
          </a:xfrm>
          <a:prstGeom prst="rect">
            <a:avLst/>
          </a:prstGeom>
        </p:spPr>
      </p:pic>
      <p:sp>
        <p:nvSpPr>
          <p:cNvPr id="5" name="TextBox 4">
            <a:extLst>
              <a:ext uri="{FF2B5EF4-FFF2-40B4-BE49-F238E27FC236}">
                <a16:creationId xmlns:a16="http://schemas.microsoft.com/office/drawing/2014/main" xmlns="" id="{ED88967F-5F9A-4357-9D43-5539BC358C79}"/>
              </a:ext>
            </a:extLst>
          </p:cNvPr>
          <p:cNvSpPr txBox="1"/>
          <p:nvPr/>
        </p:nvSpPr>
        <p:spPr>
          <a:xfrm>
            <a:off x="3623157" y="45277"/>
            <a:ext cx="4945713" cy="707886"/>
          </a:xfrm>
          <a:prstGeom prst="rect">
            <a:avLst/>
          </a:prstGeom>
          <a:noFill/>
        </p:spPr>
        <p:txBody>
          <a:bodyPr wrap="none" rtlCol="0">
            <a:spAutoFit/>
          </a:bodyPr>
          <a:lstStyle/>
          <a:p>
            <a:pPr algn="ctr"/>
            <a:r>
              <a:rPr lang="uk-UA"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rPr>
              <a:t>Іван Нечуй-Левицький	</a:t>
            </a:r>
            <a:endParaRPr lang="ru-RU" sz="4000" dirty="0">
              <a:solidFill>
                <a:schemeClr val="accent6">
                  <a:lumMod val="50000"/>
                </a:schemeClr>
              </a:solidFill>
              <a:effectLst>
                <a:outerShdw blurRad="38100" dist="38100" dir="2700000" algn="tl">
                  <a:srgbClr val="000000">
                    <a:alpha val="43137"/>
                  </a:srgbClr>
                </a:outerShdw>
              </a:effectLst>
              <a:latin typeface="Lobster" panose="02000506000000020003" pitchFamily="2" charset="0"/>
            </a:endParaRPr>
          </a:p>
        </p:txBody>
      </p:sp>
      <p:sp>
        <p:nvSpPr>
          <p:cNvPr id="6" name="TextBox 5">
            <a:extLst>
              <a:ext uri="{FF2B5EF4-FFF2-40B4-BE49-F238E27FC236}">
                <a16:creationId xmlns:a16="http://schemas.microsoft.com/office/drawing/2014/main" xmlns="" id="{84A42F85-237D-49AF-882D-66619D37983E}"/>
              </a:ext>
            </a:extLst>
          </p:cNvPr>
          <p:cNvSpPr txBox="1"/>
          <p:nvPr/>
        </p:nvSpPr>
        <p:spPr>
          <a:xfrm>
            <a:off x="172277" y="898937"/>
            <a:ext cx="7262193" cy="5618910"/>
          </a:xfrm>
          <a:prstGeom prst="rect">
            <a:avLst/>
          </a:prstGeom>
          <a:noFill/>
        </p:spPr>
        <p:txBody>
          <a:bodyPr wrap="square" rtlCol="0">
            <a:spAutoFit/>
          </a:bodyPr>
          <a:lstStyle/>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Іван Семенович Левицький вважається майстром української прози.  Його творча діяльність знаменувала розширення тематичних меж, проблематики та збагачення жанрів і образних засобів українського художнього слова. У своїх естетичних деклараціях письменник закликав літераторів до найширшого відтворення життя українського суспільства в усіх його прошарках, він вважав необхідним змалювати в усій повноті народне життя, показати характерні типи, побут, звичаї, взаємовідносини різних класів і станів тогочасної України. </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Іван Семенович мав багатогранний талант: був неперевершеним майстром сатиричного зображення, тонким ліриком у змалюванні кохання й жіночої недолі,  вдумливим аналітиком, драматургом. </a:t>
            </a:r>
            <a:endParaRPr lang="x-none" sz="1800" i="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uk-UA" sz="1800" i="1" dirty="0">
                <a:effectLst/>
                <a:ea typeface="Calibri" panose="020F0502020204030204" pitchFamily="34" charset="0"/>
                <a:cs typeface="Times New Roman" panose="02020603050405020304" pitchFamily="18" charset="0"/>
              </a:rPr>
              <a:t>Франко назвав Івана Семеновича великим артистом зору, колосальним, всеобіймаючим оком України. </a:t>
            </a:r>
            <a:r>
              <a:rPr lang="uk-UA" sz="1800" b="1" i="1" dirty="0">
                <a:solidFill>
                  <a:schemeClr val="accent6">
                    <a:lumMod val="50000"/>
                  </a:schemeClr>
                </a:solidFill>
                <a:effectLst/>
                <a:ea typeface="Calibri" panose="020F0502020204030204" pitchFamily="34" charset="0"/>
                <a:cs typeface="Times New Roman" panose="02020603050405020304" pitchFamily="18" charset="0"/>
              </a:rPr>
              <a:t>«Те око </a:t>
            </a:r>
            <a:r>
              <a:rPr lang="uk-UA" sz="1800" b="1" i="1" dirty="0" err="1">
                <a:solidFill>
                  <a:schemeClr val="accent6">
                    <a:lumMod val="50000"/>
                  </a:schemeClr>
                </a:solidFill>
                <a:effectLst/>
                <a:ea typeface="Calibri" panose="020F0502020204030204" pitchFamily="34" charset="0"/>
                <a:cs typeface="Times New Roman" panose="02020603050405020304" pitchFamily="18" charset="0"/>
              </a:rPr>
              <a:t>обхапує</a:t>
            </a:r>
            <a:r>
              <a:rPr lang="uk-UA" sz="1800" b="1" i="1" dirty="0">
                <a:solidFill>
                  <a:schemeClr val="accent6">
                    <a:lumMod val="50000"/>
                  </a:schemeClr>
                </a:solidFill>
                <a:effectLst/>
                <a:ea typeface="Calibri" panose="020F0502020204030204" pitchFamily="34" charset="0"/>
                <a:cs typeface="Times New Roman" panose="02020603050405020304" pitchFamily="18" charset="0"/>
              </a:rPr>
              <a:t> не маси, не загальні контури, а одиниці, зате </a:t>
            </a:r>
            <a:r>
              <a:rPr lang="uk-UA" sz="1800" b="1" i="1" dirty="0" err="1">
                <a:solidFill>
                  <a:schemeClr val="accent6">
                    <a:lumMod val="50000"/>
                  </a:schemeClr>
                </a:solidFill>
                <a:effectLst/>
                <a:ea typeface="Calibri" panose="020F0502020204030204" pitchFamily="34" charset="0"/>
                <a:cs typeface="Times New Roman" panose="02020603050405020304" pitchFamily="18" charset="0"/>
              </a:rPr>
              <a:t>обхапує</a:t>
            </a:r>
            <a:r>
              <a:rPr lang="uk-UA" sz="1800" b="1" i="1" dirty="0">
                <a:solidFill>
                  <a:schemeClr val="accent6">
                    <a:lumMod val="50000"/>
                  </a:schemeClr>
                </a:solidFill>
                <a:effectLst/>
                <a:ea typeface="Calibri" panose="020F0502020204030204" pitchFamily="34" charset="0"/>
                <a:cs typeface="Times New Roman" panose="02020603050405020304" pitchFamily="18" charset="0"/>
              </a:rPr>
              <a:t> їх із незрівнянною бистротою і точністю, вміє підхопити відразу їх характерні риси і передавати їх нам із такою випуклістю і свіжістю красок, у яких бачить їх сам»</a:t>
            </a:r>
            <a:endParaRPr lang="x-none" sz="1800" b="1" i="1" dirty="0">
              <a:solidFill>
                <a:schemeClr val="accent6">
                  <a:lumMod val="50000"/>
                </a:schemeClr>
              </a:solidFill>
              <a:effectLst/>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xmlns="" id="{2CC00EFC-62DD-4790-AE25-780B4C7584E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4456" t="26269" r="36087" b="15345"/>
          <a:stretch/>
        </p:blipFill>
        <p:spPr>
          <a:xfrm>
            <a:off x="7573073" y="-34458"/>
            <a:ext cx="4174041" cy="4651513"/>
          </a:xfrm>
          <a:prstGeom prst="rect">
            <a:avLst/>
          </a:prstGeom>
        </p:spPr>
      </p:pic>
      <p:pic>
        <p:nvPicPr>
          <p:cNvPr id="3" name="Рисунок 2">
            <a:extLst>
              <a:ext uri="{FF2B5EF4-FFF2-40B4-BE49-F238E27FC236}">
                <a16:creationId xmlns:a16="http://schemas.microsoft.com/office/drawing/2014/main" xmlns="" id="{352DE0DC-81CE-456E-A954-AA134EAEA61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11794" y="4313805"/>
            <a:ext cx="4540305" cy="2544195"/>
          </a:xfrm>
          <a:prstGeom prst="rect">
            <a:avLst/>
          </a:prstGeom>
        </p:spPr>
      </p:pic>
      <p:pic>
        <p:nvPicPr>
          <p:cNvPr id="11" name="Рисунок 10">
            <a:extLst>
              <a:ext uri="{FF2B5EF4-FFF2-40B4-BE49-F238E27FC236}">
                <a16:creationId xmlns:a16="http://schemas.microsoft.com/office/drawing/2014/main" xmlns="" id="{77B0D880-A7CA-49F7-BFEA-3F66702A8E3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184" y="0"/>
            <a:ext cx="785459" cy="785459"/>
          </a:xfrm>
          <a:prstGeom prst="rect">
            <a:avLst/>
          </a:prstGeom>
        </p:spPr>
      </p:pic>
      <p:sp>
        <p:nvSpPr>
          <p:cNvPr id="12" name="TextBox 11">
            <a:extLst>
              <a:ext uri="{FF2B5EF4-FFF2-40B4-BE49-F238E27FC236}">
                <a16:creationId xmlns:a16="http://schemas.microsoft.com/office/drawing/2014/main" xmlns="" id="{EF1B5A7A-B138-4E6F-B841-6505E415EE3D}"/>
              </a:ext>
            </a:extLst>
          </p:cNvPr>
          <p:cNvSpPr txBox="1"/>
          <p:nvPr/>
        </p:nvSpPr>
        <p:spPr>
          <a:xfrm>
            <a:off x="7832035" y="4617055"/>
            <a:ext cx="3366052" cy="2323713"/>
          </a:xfrm>
          <a:prstGeom prst="rect">
            <a:avLst/>
          </a:prstGeom>
          <a:noFill/>
        </p:spPr>
        <p:txBody>
          <a:bodyPr wrap="square" rtlCol="0">
            <a:spAutoFit/>
          </a:bodyPr>
          <a:lstStyle/>
          <a:p>
            <a:pPr algn="just"/>
            <a:r>
              <a:rPr lang="uk-UA" sz="2400" b="1" dirty="0">
                <a:effectLst/>
                <a:ea typeface="Calibri" panose="020F0502020204030204" pitchFamily="34" charset="0"/>
                <a:cs typeface="Times New Roman" panose="02020603050405020304" pitchFamily="18" charset="0"/>
              </a:rPr>
              <a:t>Особливості стилю:</a:t>
            </a:r>
            <a:endParaRPr lang="x-none" sz="2400" b="1" dirty="0">
              <a:effectLs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uk-UA" sz="1500" i="1" dirty="0">
                <a:effectLst/>
                <a:ea typeface="Calibri" panose="020F0502020204030204" pitchFamily="34" charset="0"/>
                <a:cs typeface="Times New Roman" panose="02020603050405020304" pitchFamily="18" charset="0"/>
              </a:rPr>
              <a:t>поєднання реалістичного зображення з поетизацією народного життя;</a:t>
            </a:r>
            <a:endParaRPr lang="x-none" sz="1500" i="1" dirty="0">
              <a:effectLs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uk-UA" sz="1500" i="1" dirty="0">
                <a:effectLst/>
                <a:ea typeface="Calibri" panose="020F0502020204030204" pitchFamily="34" charset="0"/>
                <a:cs typeface="Times New Roman" panose="02020603050405020304" pitchFamily="18" charset="0"/>
              </a:rPr>
              <a:t>нахил до живописної образності;</a:t>
            </a:r>
            <a:endParaRPr lang="x-none" sz="1500" i="1" dirty="0">
              <a:effectLs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uk-UA" sz="1500" i="1" dirty="0">
                <a:effectLst/>
                <a:ea typeface="Calibri" panose="020F0502020204030204" pitchFamily="34" charset="0"/>
                <a:cs typeface="Times New Roman" panose="02020603050405020304" pitchFamily="18" charset="0"/>
              </a:rPr>
              <a:t>майстерність українського пейзажу;</a:t>
            </a:r>
            <a:endParaRPr lang="x-none" sz="1500" i="1" dirty="0">
              <a:effectLs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uk-UA" sz="1500" i="1" dirty="0">
                <a:effectLst/>
                <a:ea typeface="Calibri" panose="020F0502020204030204" pitchFamily="34" charset="0"/>
                <a:cs typeface="Times New Roman" panose="02020603050405020304" pitchFamily="18" charset="0"/>
              </a:rPr>
              <a:t>«сміх крізь сльози»</a:t>
            </a:r>
            <a:endParaRPr lang="x-none" sz="1500" i="1" dirty="0">
              <a:effectLst/>
              <a:ea typeface="Calibri" panose="020F0502020204030204" pitchFamily="34" charset="0"/>
              <a:cs typeface="Times New Roman" panose="02020603050405020304" pitchFamily="18" charset="0"/>
            </a:endParaRPr>
          </a:p>
          <a:p>
            <a:endParaRPr lang="x-none" sz="1600" dirty="0"/>
          </a:p>
        </p:txBody>
      </p:sp>
    </p:spTree>
    <p:extLst>
      <p:ext uri="{BB962C8B-B14F-4D97-AF65-F5344CB8AC3E}">
        <p14:creationId xmlns:p14="http://schemas.microsoft.com/office/powerpoint/2010/main" xmlns="" val="2619978149"/>
      </p:ext>
    </p:extLst>
  </p:cSld>
  <p:clrMapOvr>
    <a:masterClrMapping/>
  </p:clrMapOvr>
  <p:transition spd="slow">
    <p:push dir="u"/>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9675</TotalTime>
  <Words>1770</Words>
  <Application>Microsoft Office PowerPoint</Application>
  <PresentationFormat>Custom</PresentationFormat>
  <Paragraphs>105</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Тема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Binka</dc:creator>
  <cp:lastModifiedBy>Marianna</cp:lastModifiedBy>
  <cp:revision>872</cp:revision>
  <dcterms:created xsi:type="dcterms:W3CDTF">2017-07-15T09:35:32Z</dcterms:created>
  <dcterms:modified xsi:type="dcterms:W3CDTF">2022-09-22T15:56:51Z</dcterms:modified>
</cp:coreProperties>
</file>