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9" r:id="rId12"/>
    <p:sldId id="270" r:id="rId13"/>
    <p:sldId id="266" r:id="rId14"/>
    <p:sldId id="268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692696"/>
            <a:ext cx="3776811" cy="5426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 названи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5544616" cy="3689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528" y="4221088"/>
            <a:ext cx="4320480" cy="263691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Хуліо</a:t>
            </a:r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Кортасар</a:t>
            </a:r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. Короткі відомості про письменника. Фантасмагорична картина безумства натовпу в оповіданні </a:t>
            </a:r>
            <a:r>
              <a:rPr lang="uk-UA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Хуліо</a:t>
            </a:r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Кортасара</a:t>
            </a:r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«Менади». Відображення сучасних соціальних, психологічних, етичних проблем у творі. 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274638"/>
            <a:ext cx="45719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Маестро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складає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програму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концерту: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«Сон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літньої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ночі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» Ф. Мендельсона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«Дон Жуан» Р. Штрауса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«Море» К.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Дебюссі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«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П’ята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симфонія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» Л. В. Бетховена.</a:t>
            </a:r>
          </a:p>
          <a:p>
            <a:endParaRPr lang="ru-RU" dirty="0"/>
          </a:p>
        </p:txBody>
      </p:sp>
      <p:pic>
        <p:nvPicPr>
          <p:cNvPr id="4" name="Рисунок 3" descr="н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996952"/>
            <a:ext cx="4994920" cy="3329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996952"/>
            <a:ext cx="8892480" cy="3312408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На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концерті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спочатку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публіка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трепетом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слухала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романтичну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музику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Ф. Мендельсона до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трагедії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В.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Шекспіра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«Сон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літньої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ночі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». «Дон Жуан» Р. Штрауса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теж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сподобався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відвідувачам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Імпресіоністична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музична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п’єса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«Море» К.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Дебюссі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викликала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бурхливу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овацію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 Але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поступово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театрі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ніби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згущується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повітря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наростає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напруження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…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Кульмінацією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музичного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виступу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стала «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П’ята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симфонія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» Бетховена. Драматизм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музики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викликав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у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слухачів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дике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шаленство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емоцій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…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9dbd210686d176bef3f34a213dc124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76672"/>
            <a:ext cx="5155332" cy="229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d31ba8-4cde-4410-8f2a-cab684e77247_900_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628800"/>
            <a:ext cx="5376597" cy="3456384"/>
          </a:xfr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1412776"/>
            <a:ext cx="4032448" cy="4824536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Юрма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очманілих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шанувальників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понесла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зі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сцени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й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потягла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кудись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глиб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партеру…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Безумні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чоловіки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й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жінки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із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завиванням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виривали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скрипалів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скрипки (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які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хрустіли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й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лопали,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ніби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величезні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руді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таргани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),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потім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стали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кидати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в залу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всіх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музикантів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поспіль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, а там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навалювалися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на них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інші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шаленці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.»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8424" y="274638"/>
            <a:ext cx="298376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4968552" cy="604871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Про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свідчить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 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поєднання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цих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різнорідних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музичних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явищ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? 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Можливо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диригент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знаючи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смаки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(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чи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несмак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?)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своєї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публіки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прагнув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догодити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слухачам.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Можливо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публіка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була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лише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позір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рафінованою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естетично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вихованою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 Хай там як,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але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 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колективний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психоз («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масове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шаління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») Х.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Кортасар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зобразив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геніально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! 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Навіть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оповідач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потрапив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під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вплив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цього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«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менадства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»,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тобто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колективного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безуму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навіть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шкодує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може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долучитися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здичавілих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театралів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а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лише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спостерігає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за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цим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усім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неначе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збоку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image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052736"/>
            <a:ext cx="2756606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latin typeface="Monotype Corsiva" pitchFamily="66" charset="0"/>
              </a:rPr>
              <a:t>Особливості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оповідання</a:t>
            </a:r>
            <a:r>
              <a:rPr lang="ru-RU" dirty="0" smtClean="0">
                <a:latin typeface="Monotype Corsiva" pitchFamily="66" charset="0"/>
              </a:rPr>
              <a:t> «</a:t>
            </a:r>
            <a:r>
              <a:rPr lang="ru-RU" dirty="0" err="1" smtClean="0">
                <a:latin typeface="Monotype Corsiva" pitchFamily="66" charset="0"/>
              </a:rPr>
              <a:t>Менади</a:t>
            </a:r>
            <a:r>
              <a:rPr lang="ru-RU" dirty="0" smtClean="0">
                <a:latin typeface="Monotype Corsiva" pitchFamily="66" charset="0"/>
              </a:rPr>
              <a:t>»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а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люзії</a:t>
            </a:r>
            <a:endParaRPr lang="ru-RU" b="1" i="1" dirty="0" smtClean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етафоричність</a:t>
            </a:r>
            <a:endParaRPr lang="ru-RU" b="1" i="1" dirty="0" smtClean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багатошарова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символіка</a:t>
            </a:r>
            <a:endParaRPr lang="ru-RU" b="1" i="1" dirty="0" smtClean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поєднання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реальності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фантастики</a:t>
            </a:r>
          </a:p>
          <a:p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калейдоскопічність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подій</a:t>
            </a:r>
            <a:endParaRPr lang="ru-RU" b="1" i="1" dirty="0" smtClean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орієнтація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на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несподіванку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вражає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сприйняття</a:t>
            </a:r>
            <a:endParaRPr lang="ru-RU" b="1" i="1" dirty="0" smtClean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зародження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незвичного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несподіваного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у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внутрішньому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просторі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людини</a:t>
            </a:r>
            <a:endParaRPr lang="ru-RU" b="1" i="1" dirty="0" smtClean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age1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196752"/>
            <a:ext cx="2520280" cy="1947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Monotype Corsiva" pitchFamily="66" charset="0"/>
              </a:rPr>
              <a:t>Наприкінці поговоримо.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1.Де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відбуваються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події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оповіданні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«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Менади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» ?</a:t>
            </a:r>
          </a:p>
          <a:p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2.У 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переносному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значенні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слово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менади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означає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…</a:t>
            </a:r>
          </a:p>
          <a:p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3.Подумайте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чому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програму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ювілейного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концерту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оповідач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назвав 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безсоромною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естетичною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сваволею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? Як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пояснює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вибір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Маестро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? Як , на вашу думку,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це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характеризує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диригента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публіку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?</a:t>
            </a:r>
          </a:p>
          <a:p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4.Складіть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 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узагальнений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портрет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завсідника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театру «Корона».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Чи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можна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за ним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схарактеризувати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жителів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атмосферу, яка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панує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провінційному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містечку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?</a:t>
            </a:r>
          </a:p>
          <a:p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5.Визначте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 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проблеми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які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порушує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автор в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оповіданні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«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Менади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».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Які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них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актуальні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для </a:t>
            </a:r>
            <a:r>
              <a:rPr lang="ru-RU" sz="3000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нашого</a:t>
            </a:r>
            <a:r>
              <a:rPr lang="ru-RU" sz="3000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часу?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4448" y="274638"/>
            <a:ext cx="82352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5400600" cy="5832688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ХХ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століття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 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виявилося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надзвичайно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багатим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різноманітні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художньо-естетичні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явища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талановитих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письменників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лишили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вагомий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неоціненний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слід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у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мистецтві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й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намітили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шлях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подальшого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розвитку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 Одним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із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них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був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 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Хуліо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Кортасар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у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творчості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якого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дивним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чином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поєдналася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відданість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європейській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культурі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інтерес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аргентинської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реальності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відбувся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своєрідний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синтез культур Старого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Нового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світу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Сьогодні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ми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змогли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цьому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переконатися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age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196752"/>
            <a:ext cx="3204177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2512" cy="11381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kortasar-Xulio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2708871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203848" y="548681"/>
            <a:ext cx="55446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Аргентинський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письменник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Хуліо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Кортасар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з'явився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світ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26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серпня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1914 в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Брюсселі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У 1916 р.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після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окупації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Брюсселя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німецькими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військами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родина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переїхала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Швейцарію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де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залишалася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кінця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Першої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світової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війни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а в 1918 р.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повернулася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в Аргентину. 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Дитинство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Кортасара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проминуло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Банфілді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приміській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зоні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Буенос-Айреса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  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Батько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покинув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сім'ю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  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Хуліо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жив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із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матір'ю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тіткою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молодшою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сестрою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Офелією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часто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хворів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згодом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нього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розвинулася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астма. У 1928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p.  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Х.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Кортасар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вступив у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педагогічне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училище, а в 1932 р.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отримав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диплом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викладача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середньої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школи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274638"/>
            <a:ext cx="133672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хулио-кортасар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3645024"/>
            <a:ext cx="3916356" cy="2646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476673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Тоді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  ж 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під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 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враженням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книги  Ж Кокто "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Опій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"  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відкрив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для себе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світ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сюрреалізму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  У 1935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p.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Майбутній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письменник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 вступив на факультет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філософії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філології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столичного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університету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але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через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рік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залишив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навчання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через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брак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коштів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Наприкінці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30-х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pp. 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працював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шкільним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учителем у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Боліварі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 —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містечку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провінції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Буенос-Айрес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захопився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джазовою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музикою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писав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оповідання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які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ніде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публікував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а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1944 року  </a:t>
            </a:r>
          </a:p>
          <a:p>
            <a:pPr algn="ctr"/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викладав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 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французьку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 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літературу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  в  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університеті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98576" cy="12821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ul-o-kortasar-b-ograf-ya-skoroche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3408670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27984" y="260648"/>
            <a:ext cx="4248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У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рецензіях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критики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характеризують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початковий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етап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творчості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письменника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як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поєднання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фантастики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реальності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це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був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магічний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реалізм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Кортасар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перебував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під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враженням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від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Борхеса,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якого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вважав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своїм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наставником. У 1951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році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письменникові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вдалося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отримати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літературну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стипендію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виїхати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Європи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Хуліо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Кортасар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влаштувався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Парижі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де прожив до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кінця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своїх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днів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працюючи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перекладачем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при ЮНЕСКО.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212976"/>
            <a:ext cx="3276364" cy="2358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20022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menadi-kortasar-anal-z-tvo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60648"/>
            <a:ext cx="432470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41044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став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видатним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оповідачем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проте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світову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славу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письменник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здобув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завдяки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своїм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романам.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Особливу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увагу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читачі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приділили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роману "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Гра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класики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",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дія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якого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відбувається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Парижі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серед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близьких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за духом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інтелектуалів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 У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цьому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творі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порушено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багато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важливих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проблем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свого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часу.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Крім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того,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це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роман,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специфічною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структурою,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глави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варто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читати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не одна за одною,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але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так, як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зазначено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письменником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Деякі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глави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читач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може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взагалі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обійти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стороною. 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4644008" y="3717032"/>
            <a:ext cx="4176464" cy="3140968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Останній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етап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свого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творчого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шляху автор часто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характеризував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як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історичний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 У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цей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час у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латиноамериканських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країнах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почалися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соціалістичні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перетворення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надихало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письменника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Кортасар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помер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від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лейкемії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12 лютого 1984 року. 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429000"/>
            <a:ext cx="8686800" cy="3429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Кортасар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 —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визнаний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майстер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новели, автор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збірок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«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Життя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хронопів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фамів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» (1962), «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Всі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вогні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 —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вогонь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» (1966), «Той,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хто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тут бродить» (1977), «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Дехто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Лукас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» (1979), «Ми так любили Гленду» (1980), «Поза часом» (1982)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інших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 —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великою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увагою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відносився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цього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жанру,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вважаючи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«роман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перемагає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завжди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за очками,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оповідання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має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виграти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нокаутом».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оповідання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 —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розгорнені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метафори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їх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відрізняють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концентрована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атмосфера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розповіді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напружена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пульсація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внутрішнього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ритму,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відшліфованість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словесного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матеріалу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 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Kortas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0648"/>
            <a:ext cx="6707689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274638"/>
            <a:ext cx="370384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age1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24128" y="908720"/>
            <a:ext cx="3265584" cy="3816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52565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Існує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думка,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найсміливіша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найвільніша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фантастика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й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авантюра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можуть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бути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виправданими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якщо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вони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зумовлені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мотивом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метою -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створювати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надзвичайні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ситуації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для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випробування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провокування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філософської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ідеї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чи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слова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правди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Повною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мірою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її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можна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віднести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багатьох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творів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Хуліо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Кортасара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зокрема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й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до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оповідання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«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Менади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». У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ньому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 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вміло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поєднано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реалістичні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й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фантастичні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елементи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а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крізь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калейдоскопічні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події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прозирають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 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глибока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символіка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метафоричність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Зокрема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бачимо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 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алюзію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 на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еллінські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Діонісії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коли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театральне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дійство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поєднувалося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кривавим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жертвоприношенням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(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передовсім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цапа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як символу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Діоніса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) на честь божества.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i="1" dirty="0" err="1" smtClean="0">
                <a:latin typeface="Monotype Corsiva" pitchFamily="66" charset="0"/>
              </a:rPr>
              <a:t>Назва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i="1" dirty="0" err="1" smtClean="0">
                <a:latin typeface="Monotype Corsiva" pitchFamily="66" charset="0"/>
              </a:rPr>
              <a:t>твору</a:t>
            </a:r>
            <a:endParaRPr lang="ru-RU" i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780928"/>
            <a:ext cx="8640960" cy="407707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Вакханки,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або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 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менади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 (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грец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 </a:t>
            </a:r>
            <a:r>
              <a:rPr lang="el-GR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μαινάδες — «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шалені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») — 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німфи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які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супроводжували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 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Діоніса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 в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мандрах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походах.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Іншими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словами 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«вакханка»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 —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жінка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нестримна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у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проявах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своєї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пристрасті.Ще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одна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назва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менад — 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фіяди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також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 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тіяди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 — за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ім'ям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 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Фії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дочки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річкового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бога 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Цефісса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німфи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першої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служниці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Діоніса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чия священна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територія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розташовувалась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поблизу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стародавніх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 Дельф. Вона ж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першою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влаштувала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оргії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на честь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Діоніса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</a:t>
            </a:r>
          </a:p>
          <a:p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Мистецтво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звичайно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зображувало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менад у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розпущених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шатах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оповитих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виноградною лозою,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 бубном 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або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 флейтою в руках.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Менади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намагалися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втягнути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всіх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зустрічних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до 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обрядів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 на честь Вакха, а того,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хто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хотів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підкорятися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роздирали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на шматки.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02003wsl-be1e-378x1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908720"/>
            <a:ext cx="3562699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31108"/>
            <a:ext cx="1512168" cy="2361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Сюжет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568952" cy="5112608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Події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відбуваються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провінційному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аргентинському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містечку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середини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ХХ ст. Театр Корона —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місце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де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відбулася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трагедія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сучасного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Орфея —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Маестро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Це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диригент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який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працює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місті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за контрактом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робить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спробу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призвичаїти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місцеве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населення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класичної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музики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573016"/>
            <a:ext cx="5472608" cy="3074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</TotalTime>
  <Words>580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Назва твору</vt:lpstr>
      <vt:lpstr>Сюжет</vt:lpstr>
      <vt:lpstr>Слайд 10</vt:lpstr>
      <vt:lpstr>Слайд 11</vt:lpstr>
      <vt:lpstr>Слайд 12</vt:lpstr>
      <vt:lpstr>Слайд 13</vt:lpstr>
      <vt:lpstr>Особливості оповідання «Менади»</vt:lpstr>
      <vt:lpstr>Наприкінці поговоримо.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7</cp:revision>
  <dcterms:created xsi:type="dcterms:W3CDTF">2022-12-01T23:18:23Z</dcterms:created>
  <dcterms:modified xsi:type="dcterms:W3CDTF">2022-12-07T23:00:19Z</dcterms:modified>
</cp:coreProperties>
</file>