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64904"/>
            <a:ext cx="8346205" cy="4293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n-l-geyman-b-ograf-ya-skoroche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1592" y="1412776"/>
            <a:ext cx="3672408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1520" y="260648"/>
            <a:ext cx="4320480" cy="28803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Ніл </a:t>
            </a:r>
            <a:r>
              <a:rPr lang="uk-UA" b="1" dirty="0" err="1" smtClean="0"/>
              <a:t>Ґейман</a:t>
            </a:r>
            <a:r>
              <a:rPr lang="uk-UA" b="1" dirty="0" smtClean="0"/>
              <a:t>. – англійський письменник-фантаст, автор романів, графічних новел і коміксів. «Чому наше майбутнє залежить від читання» – лекція </a:t>
            </a:r>
            <a:r>
              <a:rPr lang="uk-UA" b="1" dirty="0" smtClean="0"/>
              <a:t>Ніла</a:t>
            </a:r>
            <a:r>
              <a:rPr lang="uk-UA" b="1" dirty="0" smtClean="0"/>
              <a:t> </a:t>
            </a:r>
            <a:r>
              <a:rPr lang="uk-UA" b="1" dirty="0" err="1" smtClean="0"/>
              <a:t>Ґеймана</a:t>
            </a:r>
            <a:r>
              <a:rPr lang="uk-UA" b="1" dirty="0" smtClean="0"/>
              <a:t> про важливість читання в житті людини.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8073897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4149079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Життя письменника стало свідченням того, як хлопчик, який понад усе любив читати, завдяки своєму захопленню досягнув неймовірних висот. Син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фармацевтки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, «</a:t>
            </a:r>
            <a:r>
              <a:rPr lang="uk-UA" sz="2400" i="1" dirty="0" err="1" smtClean="0">
                <a:solidFill>
                  <a:schemeClr val="accent3">
                    <a:lumMod val="50000"/>
                  </a:schemeClr>
                </a:solidFill>
              </a:rPr>
              <a:t>Мауглі</a:t>
            </a:r>
            <a:r>
              <a:rPr lang="uk-UA" sz="2400" i="1" dirty="0" smtClean="0">
                <a:solidFill>
                  <a:schemeClr val="accent3">
                    <a:lumMod val="50000"/>
                  </a:schemeClr>
                </a:solidFill>
              </a:rPr>
              <a:t> з бібліотек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», як каже про себе Ніл, є одним із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найзатребуваніших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авторів англомовного світу, володарем понад 200 літературних нагород і кумиром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мільйонів.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2818656" cy="1066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3733577" cy="2318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067944" y="476672"/>
            <a:ext cx="46805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Ніл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Річард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Мак-Кіннон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Ґейман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(нар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 10 листопада 1960,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Портчестер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 Велика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Британія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англійський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письменник-фантаст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автор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численних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романів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графічних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новел,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коміксів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кіносценаріїв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найвідомішими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роботами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серія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коміксів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Пісочний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чоловік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романи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Зоряний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пил», 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Американські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боги», 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Кораліна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 та «Книга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кладовища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Ґейман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— лауреат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численних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літературних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нагород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таких як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премія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Г'юго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»,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премія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Неб'юла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 та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премія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Брема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Стокера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медалей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Ньюбері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та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Карнегі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першим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письменником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вдалося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завоювати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медалі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Ньюбері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Карнегі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за один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той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самий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роман — «Книга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кладовища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 2013 року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Ґейман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отримав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Британську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національну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літературну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премію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за роман «Океан 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кінці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вулиці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0" y="3212976"/>
            <a:ext cx="3995936" cy="36450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</a:t>
            </a:r>
            <a:r>
              <a:rPr lang="ru-RU" dirty="0" err="1" smtClean="0"/>
              <a:t>чотирирічному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Ґейман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вмів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винятковий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, — «</a:t>
            </a:r>
            <a:r>
              <a:rPr lang="ru-RU" dirty="0" err="1" smtClean="0"/>
              <a:t>Володар</a:t>
            </a:r>
            <a:r>
              <a:rPr lang="ru-RU" dirty="0" smtClean="0"/>
              <a:t> </a:t>
            </a:r>
            <a:r>
              <a:rPr lang="ru-RU" dirty="0" err="1" smtClean="0"/>
              <a:t>перснів</a:t>
            </a:r>
            <a:r>
              <a:rPr lang="ru-RU" dirty="0" smtClean="0"/>
              <a:t>»</a:t>
            </a:r>
            <a:r>
              <a:rPr lang="ru-RU" dirty="0" smtClean="0"/>
              <a:t> Джона Р. Р. </a:t>
            </a:r>
            <a:r>
              <a:rPr lang="ru-RU" dirty="0" err="1" smtClean="0"/>
              <a:t>Толкіна</a:t>
            </a:r>
            <a:r>
              <a:rPr lang="ru-RU" dirty="0" smtClean="0"/>
              <a:t>. У </a:t>
            </a:r>
            <a:r>
              <a:rPr lang="ru-RU" dirty="0" err="1" smtClean="0"/>
              <a:t>шкільній</a:t>
            </a:r>
            <a:r>
              <a:rPr lang="ru-RU" dirty="0" smtClean="0"/>
              <a:t> </a:t>
            </a:r>
            <a:r>
              <a:rPr lang="ru-RU" dirty="0" err="1" smtClean="0"/>
              <a:t>бібліотеці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два томи роману, тому коли </a:t>
            </a:r>
            <a:r>
              <a:rPr lang="ru-RU" dirty="0" err="1" smtClean="0"/>
              <a:t>юний</a:t>
            </a:r>
            <a:r>
              <a:rPr lang="ru-RU" dirty="0" smtClean="0"/>
              <a:t> </a:t>
            </a:r>
            <a:r>
              <a:rPr lang="ru-RU" dirty="0" err="1" smtClean="0"/>
              <a:t>Ґейман</a:t>
            </a:r>
            <a:r>
              <a:rPr lang="ru-RU" dirty="0" smtClean="0"/>
              <a:t>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виграв</a:t>
            </a:r>
            <a:r>
              <a:rPr lang="ru-RU" dirty="0" smtClean="0"/>
              <a:t> </a:t>
            </a:r>
            <a:r>
              <a:rPr lang="ru-RU" dirty="0" err="1" smtClean="0"/>
              <a:t>шкільний</a:t>
            </a:r>
            <a:r>
              <a:rPr lang="ru-RU" dirty="0" smtClean="0"/>
              <a:t> приз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англійської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шкільний</a:t>
            </a:r>
            <a:r>
              <a:rPr lang="ru-RU" dirty="0" smtClean="0"/>
              <a:t> </a:t>
            </a:r>
            <a:r>
              <a:rPr lang="ru-RU" dirty="0" err="1" smtClean="0"/>
              <a:t>приз</a:t>
            </a:r>
            <a:r>
              <a:rPr lang="ru-RU" dirty="0" smtClean="0"/>
              <a:t> за </a:t>
            </a:r>
            <a:r>
              <a:rPr lang="ru-RU" dirty="0" err="1" smtClean="0"/>
              <a:t>читання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щонайперше</a:t>
            </a:r>
            <a:r>
              <a:rPr lang="ru-RU" dirty="0" smtClean="0"/>
              <a:t> </a:t>
            </a:r>
            <a:r>
              <a:rPr lang="ru-RU" dirty="0" err="1" smtClean="0"/>
              <a:t>придбав</a:t>
            </a:r>
            <a:r>
              <a:rPr lang="ru-RU" dirty="0" smtClean="0"/>
              <a:t> </a:t>
            </a:r>
            <a:r>
              <a:rPr lang="ru-RU" dirty="0" err="1" smtClean="0"/>
              <a:t>третій</a:t>
            </a:r>
            <a:r>
              <a:rPr lang="ru-RU" dirty="0" smtClean="0"/>
              <a:t> том роману.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eil-gaiman-793x5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80906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471592" y="0"/>
            <a:ext cx="3672408" cy="5328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 </a:t>
            </a:r>
            <a:r>
              <a:rPr lang="ru-RU" sz="1600" dirty="0" err="1" smtClean="0"/>
              <a:t>дитинстві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підлітковому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віці</a:t>
            </a:r>
            <a:r>
              <a:rPr lang="ru-RU" sz="1600" dirty="0" smtClean="0"/>
              <a:t> </a:t>
            </a:r>
            <a:r>
              <a:rPr lang="ru-RU" sz="1600" dirty="0" err="1" smtClean="0"/>
              <a:t>Ґейман</a:t>
            </a:r>
            <a:r>
              <a:rPr lang="ru-RU" sz="1600" dirty="0" smtClean="0"/>
              <a:t> читав твори К. С. </a:t>
            </a:r>
            <a:r>
              <a:rPr lang="ru-RU" sz="1600" dirty="0" err="1" smtClean="0"/>
              <a:t>Льюїса</a:t>
            </a:r>
            <a:r>
              <a:rPr lang="ru-RU" sz="1600" dirty="0" smtClean="0"/>
              <a:t>, Джона Р. Р. </a:t>
            </a:r>
            <a:r>
              <a:rPr lang="ru-RU" sz="1600" dirty="0" err="1" smtClean="0"/>
              <a:t>Толкіна</a:t>
            </a:r>
            <a:r>
              <a:rPr lang="ru-RU" sz="1600" dirty="0" smtClean="0"/>
              <a:t>, </a:t>
            </a:r>
            <a:r>
              <a:rPr lang="ru-RU" sz="1600" dirty="0" err="1" smtClean="0"/>
              <a:t>Мері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Шеллі</a:t>
            </a:r>
            <a:r>
              <a:rPr lang="ru-RU" sz="1600" dirty="0" smtClean="0"/>
              <a:t>, </a:t>
            </a:r>
            <a:r>
              <a:rPr lang="ru-RU" sz="1600" dirty="0" smtClean="0"/>
              <a:t> </a:t>
            </a:r>
            <a:r>
              <a:rPr lang="ru-RU" sz="1600" dirty="0" err="1" smtClean="0"/>
              <a:t>Редьярда</a:t>
            </a:r>
            <a:r>
              <a:rPr lang="ru-RU" sz="1600" dirty="0" smtClean="0"/>
              <a:t> </a:t>
            </a:r>
            <a:r>
              <a:rPr lang="ru-RU" sz="1600" dirty="0" err="1" smtClean="0"/>
              <a:t>Кіплінга</a:t>
            </a:r>
            <a:r>
              <a:rPr lang="ru-RU" sz="1600" dirty="0" smtClean="0"/>
              <a:t>, </a:t>
            </a:r>
            <a:r>
              <a:rPr lang="ru-RU" sz="1600" dirty="0" err="1" smtClean="0"/>
              <a:t>Едгара</a:t>
            </a:r>
            <a:r>
              <a:rPr lang="ru-RU" sz="1600" dirty="0" smtClean="0"/>
              <a:t> </a:t>
            </a:r>
            <a:r>
              <a:rPr lang="ru-RU" sz="1600" dirty="0" err="1" smtClean="0"/>
              <a:t>Аллана</a:t>
            </a:r>
            <a:r>
              <a:rPr lang="ru-RU" sz="1600" dirty="0" smtClean="0"/>
              <a:t> </a:t>
            </a:r>
            <a:r>
              <a:rPr lang="ru-RU" sz="1600" dirty="0" smtClean="0"/>
              <a:t>По.</a:t>
            </a:r>
            <a:r>
              <a:rPr lang="ru-RU" sz="1600" baseline="30000" dirty="0" smtClean="0"/>
              <a:t>]</a:t>
            </a:r>
            <a:r>
              <a:rPr lang="ru-RU" sz="1600" dirty="0" smtClean="0"/>
              <a:t>Коли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19-20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Ґейман</a:t>
            </a:r>
            <a:r>
              <a:rPr lang="ru-RU" sz="1600" dirty="0" smtClean="0"/>
              <a:t> написав листа </a:t>
            </a:r>
            <a:r>
              <a:rPr lang="ru-RU" sz="1600" dirty="0" err="1" smtClean="0"/>
              <a:t>своєму</a:t>
            </a:r>
            <a:r>
              <a:rPr lang="ru-RU" sz="1600" dirty="0" smtClean="0"/>
              <a:t> </a:t>
            </a:r>
            <a:r>
              <a:rPr lang="ru-RU" sz="1600" dirty="0" err="1" smtClean="0"/>
              <a:t>улюбленому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письменнику</a:t>
            </a:r>
            <a:r>
              <a:rPr lang="ru-RU" sz="1600" dirty="0" smtClean="0"/>
              <a:t> у </a:t>
            </a:r>
            <a:r>
              <a:rPr lang="ru-RU" sz="1600" dirty="0" err="1" smtClean="0"/>
              <a:t>жанрі</a:t>
            </a:r>
            <a:r>
              <a:rPr lang="ru-RU" sz="1600" dirty="0" smtClean="0"/>
              <a:t> </a:t>
            </a:r>
            <a:r>
              <a:rPr lang="ru-RU" sz="1600" dirty="0" err="1" smtClean="0"/>
              <a:t>наукової</a:t>
            </a:r>
            <a:r>
              <a:rPr lang="ru-RU" sz="1600" dirty="0" smtClean="0"/>
              <a:t> </a:t>
            </a:r>
            <a:r>
              <a:rPr lang="ru-RU" sz="1600" dirty="0" smtClean="0"/>
              <a:t>фантастики Р</a:t>
            </a:r>
            <a:r>
              <a:rPr lang="ru-RU" sz="1600" dirty="0" smtClean="0"/>
              <a:t>. А. </a:t>
            </a:r>
            <a:r>
              <a:rPr lang="ru-RU" sz="1600" dirty="0" err="1" smtClean="0"/>
              <a:t>Лафферті</a:t>
            </a:r>
            <a:r>
              <a:rPr lang="ru-RU" sz="1600" dirty="0" smtClean="0"/>
              <a:t> 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проханням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пораду</a:t>
            </a:r>
            <a:r>
              <a:rPr lang="ru-RU" sz="1600" dirty="0" smtClean="0"/>
              <a:t> як стати </a:t>
            </a:r>
            <a:r>
              <a:rPr lang="ru-RU" sz="1600" dirty="0" err="1" smtClean="0"/>
              <a:t>письменником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додав </a:t>
            </a:r>
            <a:r>
              <a:rPr lang="ru-RU" sz="1600" dirty="0" err="1" smtClean="0"/>
              <a:t>власний</a:t>
            </a:r>
            <a:r>
              <a:rPr lang="ru-RU" sz="1600" dirty="0" smtClean="0"/>
              <a:t> </a:t>
            </a:r>
            <a:r>
              <a:rPr lang="ru-RU" sz="1600" dirty="0" err="1" smtClean="0"/>
              <a:t>пастиш</a:t>
            </a:r>
            <a:r>
              <a:rPr lang="ru-RU" sz="1600" dirty="0" smtClean="0"/>
              <a:t> у </a:t>
            </a:r>
            <a:r>
              <a:rPr lang="ru-RU" sz="1600" dirty="0" err="1" smtClean="0"/>
              <a:t>стилі</a:t>
            </a:r>
            <a:r>
              <a:rPr lang="ru-RU" sz="1600" dirty="0" smtClean="0"/>
              <a:t> </a:t>
            </a:r>
            <a:r>
              <a:rPr lang="ru-RU" sz="1600" dirty="0" err="1" smtClean="0"/>
              <a:t>Лафферті</a:t>
            </a:r>
            <a:r>
              <a:rPr lang="ru-RU" sz="1600" dirty="0" smtClean="0"/>
              <a:t>. </a:t>
            </a:r>
            <a:r>
              <a:rPr lang="ru-RU" sz="1600" dirty="0" err="1" smtClean="0"/>
              <a:t>Письменник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надіслав</a:t>
            </a:r>
            <a:r>
              <a:rPr lang="ru-RU" sz="1600" dirty="0" smtClean="0"/>
              <a:t> </a:t>
            </a:r>
            <a:r>
              <a:rPr lang="ru-RU" sz="1600" dirty="0" err="1" smtClean="0"/>
              <a:t>Ґейману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інформативного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заохочувального</a:t>
            </a:r>
            <a:r>
              <a:rPr lang="ru-RU" sz="1600" dirty="0" smtClean="0"/>
              <a:t> листа у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разом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порадою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-180528" y="188640"/>
            <a:ext cx="3240360" cy="4320480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в 1977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Ґейман</a:t>
            </a:r>
            <a:r>
              <a:rPr lang="ru-RU" dirty="0" smtClean="0"/>
              <a:t> </a:t>
            </a:r>
            <a:r>
              <a:rPr lang="ru-RU" dirty="0" err="1" smtClean="0"/>
              <a:t>відмовився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інтерв'ю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 err="1" smtClean="0"/>
              <a:t>відгуки</a:t>
            </a:r>
            <a:r>
              <a:rPr lang="ru-RU" dirty="0" smtClean="0"/>
              <a:t> на книжки, </a:t>
            </a:r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дізнатися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завести 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знайомства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зможуть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публікаціями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28206_9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052736"/>
            <a:ext cx="5508104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0" y="1556792"/>
            <a:ext cx="4572000" cy="53012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1984 року видав </a:t>
            </a:r>
            <a:r>
              <a:rPr lang="ru-RU" dirty="0" err="1" smtClean="0"/>
              <a:t>біографію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Дюран</a:t>
            </a:r>
            <a:r>
              <a:rPr lang="ru-RU" dirty="0" smtClean="0"/>
              <a:t> </a:t>
            </a:r>
            <a:r>
              <a:rPr lang="ru-RU" dirty="0" err="1" smtClean="0"/>
              <a:t>Дюран</a:t>
            </a:r>
            <a:r>
              <a:rPr lang="ru-RU" dirty="0" smtClean="0"/>
              <a:t>, а 1988 - </a:t>
            </a:r>
            <a:r>
              <a:rPr lang="ru-RU" dirty="0" err="1" smtClean="0"/>
              <a:t>гумористичний</a:t>
            </a:r>
            <a:r>
              <a:rPr lang="ru-RU" dirty="0" smtClean="0"/>
              <a:t> </a:t>
            </a:r>
            <a:r>
              <a:rPr lang="ru-RU" dirty="0" err="1" smtClean="0"/>
              <a:t>Путівник</a:t>
            </a:r>
            <a:r>
              <a:rPr lang="ru-RU" dirty="0" smtClean="0"/>
              <a:t> по галактиках.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найвідомішими</a:t>
            </a:r>
            <a:r>
              <a:rPr lang="ru-RU" dirty="0" smtClean="0"/>
              <a:t> </a:t>
            </a:r>
            <a:r>
              <a:rPr lang="ru-RU" dirty="0" err="1" smtClean="0"/>
              <a:t>видавництвами</a:t>
            </a:r>
            <a:r>
              <a:rPr lang="ru-RU" dirty="0" smtClean="0"/>
              <a:t> </a:t>
            </a:r>
            <a:r>
              <a:rPr lang="ru-RU" dirty="0" err="1" smtClean="0"/>
              <a:t>коміксів</a:t>
            </a:r>
            <a:r>
              <a:rPr lang="ru-RU" dirty="0" smtClean="0"/>
              <a:t>. 1992 року </a:t>
            </a:r>
            <a:r>
              <a:rPr lang="ru-RU" dirty="0" err="1" smtClean="0"/>
              <a:t>переїхав</a:t>
            </a:r>
            <a:r>
              <a:rPr lang="ru-RU" dirty="0" smtClean="0"/>
              <a:t> до </a:t>
            </a:r>
            <a:r>
              <a:rPr lang="ru-RU" dirty="0" smtClean="0"/>
              <a:t>США. </a:t>
            </a:r>
            <a:r>
              <a:rPr lang="ru-RU" dirty="0" err="1" smtClean="0"/>
              <a:t>Дебютний</a:t>
            </a:r>
            <a:r>
              <a:rPr lang="ru-RU" dirty="0" smtClean="0"/>
              <a:t> </a:t>
            </a:r>
            <a:r>
              <a:rPr lang="ru-RU" dirty="0" smtClean="0"/>
              <a:t>роман </a:t>
            </a:r>
            <a:r>
              <a:rPr lang="ru-RU" dirty="0" err="1" smtClean="0"/>
              <a:t>Добрі</a:t>
            </a:r>
            <a:r>
              <a:rPr lang="ru-RU" dirty="0" smtClean="0"/>
              <a:t> </a:t>
            </a:r>
            <a:r>
              <a:rPr lang="ru-RU" dirty="0" err="1" smtClean="0"/>
              <a:t>передвісники</a:t>
            </a:r>
            <a:r>
              <a:rPr lang="ru-RU" dirty="0" smtClean="0"/>
              <a:t> написав у </a:t>
            </a:r>
            <a:r>
              <a:rPr lang="ru-RU" dirty="0" err="1" smtClean="0"/>
              <a:t>співавторстві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Террі</a:t>
            </a:r>
            <a:r>
              <a:rPr lang="ru-RU" dirty="0" smtClean="0"/>
              <a:t> </a:t>
            </a:r>
            <a:r>
              <a:rPr lang="ru-RU" dirty="0" err="1" smtClean="0"/>
              <a:t>Пратчетом</a:t>
            </a:r>
            <a:r>
              <a:rPr lang="ru-RU" dirty="0" smtClean="0"/>
              <a:t> (1990), перший </a:t>
            </a:r>
            <a:r>
              <a:rPr lang="ru-RU" dirty="0" err="1" smtClean="0"/>
              <a:t>самостійний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Небудь-де</a:t>
            </a:r>
            <a:r>
              <a:rPr lang="ru-RU" dirty="0" smtClean="0"/>
              <a:t> (1996) – </a:t>
            </a:r>
            <a:r>
              <a:rPr lang="ru-RU" dirty="0" err="1" smtClean="0"/>
              <a:t>прозова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</a:t>
            </a:r>
            <a:r>
              <a:rPr lang="ru-RU" dirty="0" err="1" smtClean="0"/>
              <a:t>серіалу</a:t>
            </a:r>
            <a:r>
              <a:rPr lang="ru-RU" dirty="0" smtClean="0"/>
              <a:t>. </a:t>
            </a:r>
            <a:r>
              <a:rPr lang="ru-RU" dirty="0" err="1" smtClean="0"/>
              <a:t>Серія</a:t>
            </a:r>
            <a:r>
              <a:rPr lang="ru-RU" dirty="0" smtClean="0"/>
              <a:t> </a:t>
            </a:r>
            <a:r>
              <a:rPr lang="ru-RU" dirty="0" err="1" smtClean="0"/>
              <a:t>коміксів</a:t>
            </a:r>
            <a:r>
              <a:rPr lang="ru-RU" dirty="0" smtClean="0"/>
              <a:t> </a:t>
            </a:r>
            <a:r>
              <a:rPr lang="en-US" dirty="0" smtClean="0"/>
              <a:t>The Sandman (1987-1996) </a:t>
            </a:r>
            <a:r>
              <a:rPr lang="ru-RU" dirty="0" smtClean="0"/>
              <a:t>стала культовою </a:t>
            </a:r>
            <a:r>
              <a:rPr lang="ru-RU" dirty="0" err="1" smtClean="0"/>
              <a:t>подією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розширила</a:t>
            </a:r>
            <a:r>
              <a:rPr lang="ru-RU" dirty="0" smtClean="0"/>
              <a:t> </a:t>
            </a:r>
            <a:r>
              <a:rPr lang="ru-RU" dirty="0" err="1" smtClean="0"/>
              <a:t>читацьку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 </a:t>
            </a:r>
            <a:r>
              <a:rPr lang="ru-RU" dirty="0" err="1" smtClean="0"/>
              <a:t>жанру.Творець</a:t>
            </a:r>
            <a:r>
              <a:rPr lang="ru-RU" dirty="0" smtClean="0"/>
              <a:t> </a:t>
            </a:r>
            <a:r>
              <a:rPr lang="ru-RU" dirty="0" err="1" smtClean="0"/>
              <a:t>романів-фентезі</a:t>
            </a:r>
            <a:r>
              <a:rPr lang="ru-RU" dirty="0" smtClean="0"/>
              <a:t>, </a:t>
            </a:r>
            <a:r>
              <a:rPr lang="ru-RU" dirty="0" err="1" smtClean="0"/>
              <a:t>збірок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та </a:t>
            </a:r>
            <a:r>
              <a:rPr lang="ru-RU" dirty="0" err="1" smtClean="0"/>
              <a:t>поезії</a:t>
            </a:r>
            <a:r>
              <a:rPr lang="ru-RU" dirty="0" smtClean="0"/>
              <a:t>, </a:t>
            </a:r>
            <a:r>
              <a:rPr lang="ru-RU" dirty="0" err="1" smtClean="0"/>
              <a:t>дитячих</a:t>
            </a:r>
            <a:r>
              <a:rPr lang="ru-RU" dirty="0" smtClean="0"/>
              <a:t> книг, </a:t>
            </a:r>
            <a:r>
              <a:rPr lang="ru-RU" dirty="0" err="1" smtClean="0"/>
              <a:t>коміксів</a:t>
            </a:r>
            <a:r>
              <a:rPr lang="ru-RU" dirty="0" smtClean="0"/>
              <a:t> </a:t>
            </a:r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орхідея</a:t>
            </a:r>
            <a:r>
              <a:rPr lang="ru-RU" dirty="0" smtClean="0"/>
              <a:t> (1988-1989), Книги </a:t>
            </a:r>
            <a:r>
              <a:rPr lang="ru-RU" dirty="0" err="1" smtClean="0"/>
              <a:t>Магії</a:t>
            </a:r>
            <a:r>
              <a:rPr lang="ru-RU" dirty="0" smtClean="0"/>
              <a:t> (1991), </a:t>
            </a:r>
            <a:r>
              <a:rPr lang="ru-RU" dirty="0" err="1" smtClean="0"/>
              <a:t>Марвел</a:t>
            </a:r>
            <a:r>
              <a:rPr lang="ru-RU" dirty="0" smtClean="0"/>
              <a:t> 1602 (2004).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687733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755576" y="4437112"/>
            <a:ext cx="7560840" cy="242088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Окрім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Ніл</a:t>
            </a:r>
            <a:r>
              <a:rPr lang="ru-RU" dirty="0" smtClean="0"/>
              <a:t> </a:t>
            </a:r>
            <a:r>
              <a:rPr lang="ru-RU" dirty="0" err="1" smtClean="0"/>
              <a:t>Гейман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першокласним</a:t>
            </a:r>
            <a:r>
              <a:rPr lang="ru-RU" dirty="0" smtClean="0"/>
              <a:t> </a:t>
            </a:r>
            <a:r>
              <a:rPr lang="ru-RU" dirty="0" err="1" smtClean="0"/>
              <a:t>письменником-фантастом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чудовий</a:t>
            </a:r>
            <a:r>
              <a:rPr lang="ru-RU" dirty="0" smtClean="0"/>
              <a:t> лектор. 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арсеналі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прекрасна </a:t>
            </a:r>
            <a:r>
              <a:rPr lang="ru-RU" dirty="0" err="1" smtClean="0"/>
              <a:t>лекція</a:t>
            </a:r>
            <a:r>
              <a:rPr lang="ru-RU" dirty="0" smtClean="0"/>
              <a:t> «</a:t>
            </a:r>
            <a:r>
              <a:rPr lang="ru-RU" dirty="0" err="1" smtClean="0"/>
              <a:t>Чому</a:t>
            </a:r>
            <a:r>
              <a:rPr lang="ru-RU" dirty="0" smtClean="0"/>
              <a:t> наше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?». 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друзі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запитують</a:t>
            </a:r>
            <a:r>
              <a:rPr lang="ru-RU" dirty="0" smtClean="0"/>
              <a:t>, </a:t>
            </a:r>
            <a:r>
              <a:rPr lang="ru-RU" dirty="0" err="1" smtClean="0"/>
              <a:t>навіщо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художню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, дайте </a:t>
            </a:r>
            <a:r>
              <a:rPr lang="ru-RU" dirty="0" err="1" smtClean="0"/>
              <a:t>їм</a:t>
            </a:r>
            <a:r>
              <a:rPr lang="ru-RU" dirty="0" smtClean="0"/>
              <a:t> текст </a:t>
            </a:r>
            <a:r>
              <a:rPr lang="ru-RU" dirty="0" err="1" smtClean="0"/>
              <a:t>лекції</a:t>
            </a:r>
            <a:r>
              <a:rPr lang="ru-RU" dirty="0" smtClean="0"/>
              <a:t> </a:t>
            </a:r>
            <a:r>
              <a:rPr lang="ru-RU" dirty="0" err="1" smtClean="0"/>
              <a:t>Ніла</a:t>
            </a:r>
            <a:r>
              <a:rPr lang="ru-RU" dirty="0" smtClean="0"/>
              <a:t> </a:t>
            </a:r>
            <a:r>
              <a:rPr lang="ru-RU" dirty="0" err="1" smtClean="0"/>
              <a:t>Геймана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0" y="0"/>
            <a:ext cx="5832648" cy="129614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Читання</a:t>
            </a:r>
            <a:r>
              <a:rPr lang="ru-RU" dirty="0" smtClean="0"/>
              <a:t>  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читання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речей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815408" y="1340768"/>
            <a:ext cx="5328592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розбудови</a:t>
            </a:r>
            <a:r>
              <a:rPr lang="ru-RU" dirty="0" smtClean="0"/>
              <a:t>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 smtClean="0"/>
              <a:t>в'язниць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нечитаючих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0" y="2492896"/>
            <a:ext cx="5796136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: </a:t>
            </a:r>
            <a:r>
              <a:rPr lang="ru-RU" dirty="0" err="1" smtClean="0"/>
              <a:t>змушує</a:t>
            </a:r>
            <a:r>
              <a:rPr lang="ru-RU" dirty="0" smtClean="0"/>
              <a:t> </a:t>
            </a:r>
            <a:r>
              <a:rPr lang="ru-RU" dirty="0" err="1" smtClean="0"/>
              <a:t>дізнаватися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слова,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мислити</a:t>
            </a:r>
            <a:r>
              <a:rPr lang="ru-RU" dirty="0" smtClean="0"/>
              <a:t>, </a:t>
            </a:r>
            <a:r>
              <a:rPr lang="ru-RU" dirty="0" err="1" smtClean="0"/>
              <a:t>продовжувати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уперед</a:t>
            </a:r>
            <a:r>
              <a:rPr lang="ru-RU" dirty="0" smtClean="0"/>
              <a:t>,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насолоду</a:t>
            </a:r>
            <a:r>
              <a:rPr lang="ru-RU" dirty="0" smtClean="0"/>
              <a:t> в </a:t>
            </a:r>
            <a:r>
              <a:rPr lang="ru-RU" dirty="0" err="1" smtClean="0"/>
              <a:t>читанні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43608" y="3861048"/>
            <a:ext cx="8100392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Найпростіший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виховати</a:t>
            </a:r>
            <a:r>
              <a:rPr lang="ru-RU" dirty="0" smtClean="0"/>
              <a:t> </a:t>
            </a:r>
            <a:r>
              <a:rPr lang="ru-RU" dirty="0" err="1" smtClean="0"/>
              <a:t>грамотних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— </a:t>
            </a:r>
            <a:r>
              <a:rPr lang="ru-RU" dirty="0" err="1" smtClean="0"/>
              <a:t>навчити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приємною</a:t>
            </a:r>
            <a:r>
              <a:rPr lang="ru-RU" dirty="0" smtClean="0"/>
              <a:t> </a:t>
            </a:r>
            <a:r>
              <a:rPr lang="ru-RU" dirty="0" err="1" smtClean="0"/>
              <a:t>розвагою</a:t>
            </a:r>
            <a:r>
              <a:rPr lang="ru-RU" dirty="0" smtClean="0"/>
              <a:t>. Не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поганих</a:t>
            </a:r>
            <a:r>
              <a:rPr lang="ru-RU" dirty="0" smtClean="0"/>
              <a:t> </a:t>
            </a:r>
            <a:r>
              <a:rPr lang="ru-RU" dirty="0" err="1" smtClean="0"/>
              <a:t>авторів</a:t>
            </a:r>
            <a:r>
              <a:rPr lang="ru-RU" dirty="0" smtClean="0"/>
              <a:t> для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. Давно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дорослим</a:t>
            </a:r>
            <a:r>
              <a:rPr lang="ru-RU" dirty="0" smtClean="0"/>
              <a:t> </a:t>
            </a:r>
            <a:r>
              <a:rPr lang="ru-RU" dirty="0" err="1" smtClean="0"/>
              <a:t>прописні</a:t>
            </a:r>
            <a:r>
              <a:rPr lang="ru-RU" dirty="0" smtClean="0"/>
              <a:t> </a:t>
            </a:r>
            <a:r>
              <a:rPr lang="ru-RU" dirty="0" err="1" smtClean="0"/>
              <a:t>істини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відкривають</a:t>
            </a:r>
            <a:r>
              <a:rPr lang="ru-RU" dirty="0" smtClean="0"/>
              <a:t> для себе </a:t>
            </a:r>
            <a:r>
              <a:rPr lang="ru-RU" dirty="0" err="1" smtClean="0"/>
              <a:t>вперше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79512" y="5229200"/>
            <a:ext cx="6480720" cy="1628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телебачення</a:t>
            </a:r>
            <a:r>
              <a:rPr lang="ru-RU" dirty="0" smtClean="0"/>
              <a:t> 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кінематографу</a:t>
            </a:r>
            <a:r>
              <a:rPr lang="ru-RU" dirty="0" smtClean="0"/>
              <a:t>, </a:t>
            </a:r>
            <a:r>
              <a:rPr lang="ru-RU" dirty="0" err="1" smtClean="0"/>
              <a:t>породжує</a:t>
            </a:r>
            <a:r>
              <a:rPr lang="ru-RU" dirty="0" smtClean="0"/>
              <a:t> </a:t>
            </a:r>
            <a:r>
              <a:rPr lang="ru-RU" dirty="0" err="1" smtClean="0"/>
              <a:t>емпатію</a:t>
            </a:r>
            <a:r>
              <a:rPr lang="ru-RU" dirty="0" smtClean="0"/>
              <a:t> —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33 </a:t>
            </a:r>
            <a:r>
              <a:rPr lang="ru-RU" dirty="0" err="1" smtClean="0"/>
              <a:t>літер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дрібки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, </a:t>
            </a:r>
            <a:r>
              <a:rPr lang="ru-RU" dirty="0" err="1" smtClean="0"/>
              <a:t>сприймання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як </a:t>
            </a:r>
            <a:r>
              <a:rPr lang="ru-RU" dirty="0" err="1" smtClean="0"/>
              <a:t>свого</a:t>
            </a:r>
            <a:r>
              <a:rPr lang="ru-RU" dirty="0" smtClean="0"/>
              <a:t>. </a:t>
            </a:r>
            <a:r>
              <a:rPr lang="ru-RU" dirty="0" err="1" smtClean="0"/>
              <a:t>Зрештою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повертаєтеся</a:t>
            </a:r>
            <a:r>
              <a:rPr lang="ru-RU" dirty="0" smtClean="0"/>
              <a:t> у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хай </a:t>
            </a:r>
            <a:r>
              <a:rPr lang="ru-RU" dirty="0" err="1" smtClean="0"/>
              <a:t>трохи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читання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3543454"/>
            <a:ext cx="4355976" cy="32237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0" y="332656"/>
            <a:ext cx="5940152" cy="33843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Емпатія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Китай,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розвивався</a:t>
            </a:r>
            <a:r>
              <a:rPr lang="ru-RU" dirty="0" smtClean="0"/>
              <a:t> на </a:t>
            </a:r>
            <a:r>
              <a:rPr lang="ru-RU" dirty="0" err="1" smtClean="0"/>
              <a:t>запозичених</a:t>
            </a:r>
            <a:r>
              <a:rPr lang="ru-RU" dirty="0" smtClean="0"/>
              <a:t> </a:t>
            </a:r>
            <a:r>
              <a:rPr lang="ru-RU" dirty="0" err="1" smtClean="0"/>
              <a:t>технологіях</a:t>
            </a:r>
            <a:r>
              <a:rPr lang="ru-RU" dirty="0" smtClean="0"/>
              <a:t> </a:t>
            </a:r>
            <a:r>
              <a:rPr lang="en-US" dirty="0" smtClean="0"/>
              <a:t>Apple, Microsoft, Google, </a:t>
            </a:r>
            <a:r>
              <a:rPr lang="ru-RU" dirty="0" smtClean="0"/>
              <a:t>уже </a:t>
            </a:r>
            <a:r>
              <a:rPr lang="ru-RU" dirty="0" err="1" smtClean="0"/>
              <a:t>десятиліття</a:t>
            </a:r>
            <a:r>
              <a:rPr lang="ru-RU" dirty="0" smtClean="0"/>
              <a:t> як творить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контент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фантастики та </a:t>
            </a:r>
            <a:r>
              <a:rPr lang="ru-RU" dirty="0" err="1" smtClean="0"/>
              <a:t>фентезі</a:t>
            </a:r>
            <a:r>
              <a:rPr lang="ru-RU" dirty="0" smtClean="0"/>
              <a:t> в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винаходи</a:t>
            </a:r>
            <a:r>
              <a:rPr lang="ru-RU" dirty="0" smtClean="0"/>
              <a:t>.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на </a:t>
            </a:r>
            <a:r>
              <a:rPr lang="ru-RU" dirty="0" err="1" smtClean="0"/>
              <a:t>ґрунті</a:t>
            </a:r>
            <a:r>
              <a:rPr lang="ru-RU" dirty="0" smtClean="0"/>
              <a:t> фантастики у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юнаків</a:t>
            </a:r>
            <a:r>
              <a:rPr lang="ru-RU" dirty="0" smtClean="0"/>
              <a:t> та </a:t>
            </a:r>
            <a:r>
              <a:rPr lang="ru-RU" dirty="0" err="1" smtClean="0"/>
              <a:t>юнок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зачитувалися</a:t>
            </a:r>
            <a:r>
              <a:rPr lang="ru-RU" dirty="0" smtClean="0"/>
              <a:t> </a:t>
            </a:r>
            <a:r>
              <a:rPr lang="ru-RU" dirty="0" err="1" smtClean="0"/>
              <a:t>неймовірним</a:t>
            </a:r>
            <a:r>
              <a:rPr lang="ru-RU" dirty="0" smtClean="0"/>
              <a:t>. </a:t>
            </a:r>
            <a:r>
              <a:rPr lang="ru-RU" dirty="0" err="1" smtClean="0"/>
              <a:t>Література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той, де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вас </a:t>
            </a:r>
            <a:r>
              <a:rPr lang="ru-RU" dirty="0" err="1" smtClean="0"/>
              <a:t>спраглими</a:t>
            </a:r>
            <a:r>
              <a:rPr lang="ru-RU" dirty="0" smtClean="0"/>
              <a:t> нового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змушує</a:t>
            </a:r>
            <a:r>
              <a:rPr lang="ru-RU" dirty="0" smtClean="0"/>
              <a:t> не </a:t>
            </a:r>
            <a:r>
              <a:rPr lang="ru-RU" dirty="0" err="1" smtClean="0"/>
              <a:t>зупинятися</a:t>
            </a:r>
            <a:r>
              <a:rPr lang="ru-RU" dirty="0" smtClean="0"/>
              <a:t> на </a:t>
            </a:r>
            <a:r>
              <a:rPr lang="ru-RU" dirty="0" err="1" smtClean="0"/>
              <a:t>досягнутому</a:t>
            </a:r>
            <a:r>
              <a:rPr lang="ru-RU" dirty="0" smtClean="0"/>
              <a:t>. А люди,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покращувати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e303e8-oodi-helsinki-13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2338" cy="6858000"/>
          </a:xfr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19672" y="3573016"/>
            <a:ext cx="5400600" cy="32849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Бібліотеки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свобода (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спілкуватися</a:t>
            </a:r>
            <a:r>
              <a:rPr lang="ru-RU" dirty="0" smtClean="0"/>
              <a:t>), </a:t>
            </a:r>
            <a:r>
              <a:rPr lang="ru-RU" dirty="0" err="1" smtClean="0"/>
              <a:t>освіта</a:t>
            </a:r>
            <a:r>
              <a:rPr lang="ru-RU" dirty="0" smtClean="0"/>
              <a:t>, </a:t>
            </a:r>
            <a:r>
              <a:rPr lang="ru-RU" dirty="0" err="1" smtClean="0"/>
              <a:t>дозвілля</a:t>
            </a:r>
            <a:r>
              <a:rPr lang="ru-RU" dirty="0" smtClean="0"/>
              <a:t>, </a:t>
            </a:r>
            <a:r>
              <a:rPr lang="ru-RU" dirty="0" err="1" smtClean="0"/>
              <a:t>сховок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доступ до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ціну</a:t>
            </a:r>
            <a:r>
              <a:rPr lang="ru-RU" dirty="0" smtClean="0"/>
              <a:t>, а правильна </a:t>
            </a:r>
            <a:r>
              <a:rPr lang="ru-RU" dirty="0" err="1" smtClean="0"/>
              <a:t>інформація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безцінною</a:t>
            </a:r>
            <a:r>
              <a:rPr lang="ru-RU" dirty="0" smtClean="0"/>
              <a:t>. </a:t>
            </a:r>
            <a:r>
              <a:rPr lang="ru-RU" dirty="0" err="1" smtClean="0"/>
              <a:t>Сьогодні</a:t>
            </a:r>
            <a:r>
              <a:rPr lang="ru-RU" dirty="0" smtClean="0"/>
              <a:t> час </a:t>
            </a:r>
            <a:r>
              <a:rPr lang="ru-RU" dirty="0" err="1" smtClean="0"/>
              <a:t>перенасичення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— два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ми </a:t>
            </a:r>
            <a:r>
              <a:rPr lang="ru-RU" dirty="0" err="1" smtClean="0"/>
              <a:t>маємо</a:t>
            </a:r>
            <a:r>
              <a:rPr lang="ru-RU" dirty="0" smtClean="0"/>
              <a:t> </a:t>
            </a:r>
            <a:r>
              <a:rPr lang="ru-RU" dirty="0" err="1" smtClean="0"/>
              <a:t>стільки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продукувалося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початку </a:t>
            </a:r>
            <a:r>
              <a:rPr lang="ru-RU" dirty="0" err="1" smtClean="0"/>
              <a:t>цивілізації</a:t>
            </a:r>
            <a:r>
              <a:rPr lang="ru-RU" dirty="0" smtClean="0"/>
              <a:t> до 2003 р. (</a:t>
            </a:r>
            <a:r>
              <a:rPr lang="en-US" dirty="0" smtClean="0"/>
              <a:t>Eric Emerson Schmidt). </a:t>
            </a:r>
            <a:r>
              <a:rPr lang="ru-RU" dirty="0" smtClean="0"/>
              <a:t>Тому критичною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навігація</a:t>
            </a:r>
            <a:r>
              <a:rPr lang="ru-RU" dirty="0" smtClean="0"/>
              <a:t> у </a:t>
            </a:r>
            <a:r>
              <a:rPr lang="ru-RU" dirty="0" err="1" smtClean="0"/>
              <a:t>царині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І, на мою думку, </a:t>
            </a:r>
            <a:r>
              <a:rPr lang="ru-RU" dirty="0" err="1" smtClean="0"/>
              <a:t>бібліотеки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воротами в </a:t>
            </a:r>
            <a:r>
              <a:rPr lang="ru-RU" dirty="0" err="1" smtClean="0"/>
              <a:t>майбутнє</a:t>
            </a:r>
            <a:r>
              <a:rPr lang="ru-RU" dirty="0" smtClean="0"/>
              <a:t>. 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87697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3933056"/>
            <a:ext cx="5976664" cy="2924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   Одного разу Альберта </a:t>
            </a:r>
            <a:r>
              <a:rPr lang="ru-RU" dirty="0" err="1" smtClean="0"/>
              <a:t>Ейнштейна</a:t>
            </a:r>
            <a:r>
              <a:rPr lang="ru-RU" dirty="0" smtClean="0"/>
              <a:t> запитали, як ми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наших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розумнішими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простою </a:t>
            </a:r>
            <a:r>
              <a:rPr lang="ru-RU" dirty="0" err="1" smtClean="0"/>
              <a:t>і</a:t>
            </a:r>
            <a:r>
              <a:rPr lang="ru-RU" dirty="0" smtClean="0"/>
              <a:t> мудрою. 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хочете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ваші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розумні</a:t>
            </a:r>
            <a:r>
              <a:rPr lang="ru-RU" dirty="0" smtClean="0"/>
              <a:t>, сказав </a:t>
            </a:r>
            <a:r>
              <a:rPr lang="ru-RU" dirty="0" err="1" smtClean="0"/>
              <a:t>він</a:t>
            </a:r>
            <a:r>
              <a:rPr lang="ru-RU" dirty="0" smtClean="0"/>
              <a:t>, читайте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хочете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вони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розумнішими</a:t>
            </a:r>
            <a:r>
              <a:rPr lang="ru-RU" dirty="0" smtClean="0"/>
              <a:t>, читайте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казок</a:t>
            </a:r>
            <a:r>
              <a:rPr lang="ru-RU" dirty="0" smtClean="0"/>
              <a:t>.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розумів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. Я </a:t>
            </a:r>
            <a:r>
              <a:rPr lang="ru-RU" dirty="0" err="1" smtClean="0"/>
              <a:t>сподіваюся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ми </a:t>
            </a:r>
            <a:r>
              <a:rPr lang="ru-RU" dirty="0" err="1" smtClean="0"/>
              <a:t>зможемо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нашим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де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де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уявляти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447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11</cp:revision>
  <dcterms:created xsi:type="dcterms:W3CDTF">2022-10-27T20:52:42Z</dcterms:created>
  <dcterms:modified xsi:type="dcterms:W3CDTF">2022-11-03T21:53:18Z</dcterms:modified>
</cp:coreProperties>
</file>