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3" r:id="rId5"/>
    <p:sldId id="264" r:id="rId6"/>
    <p:sldId id="266" r:id="rId7"/>
    <p:sldId id="258" r:id="rId8"/>
    <p:sldId id="259" r:id="rId9"/>
    <p:sldId id="260" r:id="rId10"/>
    <p:sldId id="268" r:id="rId11"/>
    <p:sldId id="269" r:id="rId12"/>
    <p:sldId id="27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7488832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1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980728"/>
            <a:ext cx="3635896" cy="5148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3284984"/>
            <a:ext cx="4248472" cy="33123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</a:rPr>
              <a:t>Символічний зміст образу янгола. Ідея прагнення до внутрішнього вдосконалення, морального відродження, повернення до вічних цінностей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274638"/>
            <a:ext cx="32924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8250120" cy="577172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спричинило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хворобу ангела?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епізоди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творі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фантастичними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вони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наявні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оповіданні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розв’язкою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оповідання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endParaRPr lang="ru-RU" dirty="0"/>
          </a:p>
        </p:txBody>
      </p:sp>
      <p:pic>
        <p:nvPicPr>
          <p:cNvPr id="4" name="Рисунок 3" descr="starik_s_krylia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24944"/>
            <a:ext cx="5760640" cy="3697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312" y="274638"/>
            <a:ext cx="1553376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620688"/>
            <a:ext cx="5081768" cy="562771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Стариган із крилами – це образ якогось дива (або дивака),  що опиняється в людському світі (з його цінностями), і має бути тим світом поцінований. Те диво, яким був стариган з крилами, жодною мірою не відповідало узвичаєним стереотипам.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635706_1586777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2993349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Система образів твору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1) Охарактеризувати образи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Пелайо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Елісенди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2) Дати характеристику образу сусідки, священику.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3) Охарактеризуйте дитя. Чому хлопчик, зображений автором – хворий?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4) Символом чого були явища природи?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274638"/>
            <a:ext cx="32924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4464496" cy="561662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Через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ангел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відлетів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геть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зробив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цього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раніше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Для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прилітав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потрібен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людям?</a:t>
            </a:r>
          </a:p>
          <a:p>
            <a:endParaRPr lang="ru-RU" dirty="0"/>
          </a:p>
        </p:txBody>
      </p:sp>
      <p:pic>
        <p:nvPicPr>
          <p:cNvPr id="4" name="Рисунок 3" descr="image1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764704"/>
            <a:ext cx="3973030" cy="5201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Підсумки.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Янгол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єдиним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хто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брав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участі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подіях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причиною" —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пише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Маркес.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мотивації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усіх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людей,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бачили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янгола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зрозумілі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то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саме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бездіяльність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здатися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дивною. Але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цьому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ховається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головний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філософсько-етичний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сенс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оповідання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стає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зрозумілим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спробувати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знайти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пояснення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цій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бездіяльності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Люди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навколо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янгола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настільки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поринули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буденність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навіть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заслуговують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покарання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(про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нагороду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взагалі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йдеться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).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лише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посланця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вищих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сил, 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навіть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живу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істоту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рівну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собі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бачать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вони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янголі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роблять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швидше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через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душевну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обмеженість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ніж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злої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волі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теж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нема.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Епіграф</a:t>
            </a:r>
            <a:endParaRPr lang="ru-RU" b="1" dirty="0"/>
          </a:p>
        </p:txBody>
      </p:sp>
      <p:pic>
        <p:nvPicPr>
          <p:cNvPr id="5" name="Содержимое 4" descr="8a45ad28100ad53e3f58_400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3441290" cy="48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вал 3"/>
          <p:cNvSpPr/>
          <p:nvPr/>
        </p:nvSpPr>
        <p:spPr>
          <a:xfrm>
            <a:off x="4788024" y="404664"/>
            <a:ext cx="3960440" cy="40324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всесвіті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повно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казкових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речей,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терпляче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чекають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, коли ми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звернемо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на них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увагу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ctr"/>
            <a:endParaRPr lang="uk-UA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Іден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Філлпотс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uk-UA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Пригадайте!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15616" y="1268760"/>
            <a:ext cx="5472608" cy="4979640"/>
          </a:xfrm>
        </p:spPr>
        <p:txBody>
          <a:bodyPr>
            <a:normAutofit fontScale="92500"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1. Як відбувалося становлення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Ґабріеля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Ґарсіа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Маркеса як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письменника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2. Який стильовий напрям притаманний творам письменника? Які його особливості?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3. За що письменник отримав Нобелівську премію?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068960"/>
            <a:ext cx="2808312" cy="3369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509120"/>
            <a:ext cx="7674056" cy="173928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Одного дня у рибальському селищі стається диво. Там з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явився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ангел.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 descr="1_13243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2656"/>
            <a:ext cx="7111380" cy="39939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7968" y="274638"/>
            <a:ext cx="45719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548680"/>
            <a:ext cx="4536504" cy="59766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біблійними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легендами,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ангели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являються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людям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прекрасними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юнаками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чудовими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як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лебедів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білими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крилами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зразки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досконалості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добрі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охоронці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людської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душі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Недаремно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говорять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"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ангельський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вид", "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ангельський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голосочок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", "не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людина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ангел".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05016"/>
            <a:ext cx="3096344" cy="5472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274638"/>
            <a:ext cx="32924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7560840" cy="58437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новелі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Ґабріеля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Ґарсіа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Маркеса "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Стариган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крилами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"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ідеться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про ангела — старенького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діда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впав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обличчям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грязюку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борсається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там,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підвестися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йому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заважають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великі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крила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573016"/>
            <a:ext cx="2592288" cy="27224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140968"/>
            <a:ext cx="8074144" cy="3360440"/>
          </a:xfrm>
        </p:spPr>
        <p:txBody>
          <a:bodyPr>
            <a:normAutofit fontScale="77500" lnSpcReduction="20000"/>
          </a:bodyPr>
          <a:lstStyle/>
          <a:p>
            <a:pPr lvl="1"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Як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сучасна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людина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реагуватиме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диво?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Безперечно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саме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так, як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робили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люди,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побачили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цього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старигана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крилами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хтось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бачить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лише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видовище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таке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саме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як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жінка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яка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перетворилася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павука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хтось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вірить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своїм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очам,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хоча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ніби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дивується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шукає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відповідних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пояснень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цілому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диво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виявляється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чимось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зайвим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буденному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житті.Хіба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реальність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нашої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сучасності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варто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замислитись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скільки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важливого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для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душі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втрачаємо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навіть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помічаючи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диво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було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поруч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взагалі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було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диво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1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32656"/>
            <a:ext cx="5040560" cy="2639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424" y="274638"/>
            <a:ext cx="545264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5843736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 Коли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обставин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селищі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з’явився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стариган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священик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погоджується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селянами,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ангел?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аргументи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наводить?</a:t>
            </a:r>
          </a:p>
          <a:p>
            <a:endParaRPr lang="ru-RU" dirty="0"/>
          </a:p>
        </p:txBody>
      </p:sp>
      <p:pic>
        <p:nvPicPr>
          <p:cNvPr id="4" name="Рисунок 3" descr="d8acae86-3bea-4ebc-b596-be3fe1b47cb8_200_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996952"/>
            <a:ext cx="4752528" cy="3564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вал 4"/>
          <p:cNvSpPr/>
          <p:nvPr/>
        </p:nvSpPr>
        <p:spPr>
          <a:xfrm>
            <a:off x="0" y="3284984"/>
            <a:ext cx="3851920" cy="35730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До людей прийшло диво. Щоправда, воно було невдало запаковане…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Висновки…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Дія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оповіданні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Ґ.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Ґарсії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Маркеса «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Стариган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крилами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»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відбувається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узбережжі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латинської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Америки,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точних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координат,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назви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селища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творі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зазначено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напевно, автор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намагався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сказати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описане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селище —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символічна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модель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усього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людства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яке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гонитві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матеріальними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благами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втрачає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високі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духовні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ідеали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моральні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орієнтири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Справжнє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диво для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мешканців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селища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було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лише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розвагою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Воно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змінило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нікого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позаяк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ніхто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прагнув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змін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Отже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сенс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в тому,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диво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виявилося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нібито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несправжнім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в тому,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мешканці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самі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здатні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були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побачити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справжнє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диво та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творити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диво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собі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651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Епіграф</vt:lpstr>
      <vt:lpstr>Пригадайте!</vt:lpstr>
      <vt:lpstr>Слайд 4</vt:lpstr>
      <vt:lpstr>Слайд 5</vt:lpstr>
      <vt:lpstr>Слайд 6</vt:lpstr>
      <vt:lpstr>Слайд 7</vt:lpstr>
      <vt:lpstr>Слайд 8</vt:lpstr>
      <vt:lpstr>Висновки…</vt:lpstr>
      <vt:lpstr>Слайд 10</vt:lpstr>
      <vt:lpstr>Слайд 11</vt:lpstr>
      <vt:lpstr>Система образів твору </vt:lpstr>
      <vt:lpstr>Слайд 13</vt:lpstr>
      <vt:lpstr>Підсумки.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8</cp:revision>
  <dcterms:created xsi:type="dcterms:W3CDTF">2022-11-29T21:36:49Z</dcterms:created>
  <dcterms:modified xsi:type="dcterms:W3CDTF">2022-12-07T11:17:51Z</dcterms:modified>
</cp:coreProperties>
</file>