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8" r:id="rId8"/>
    <p:sldId id="265" r:id="rId9"/>
    <p:sldId id="261" r:id="rId10"/>
    <p:sldId id="262" r:id="rId11"/>
    <p:sldId id="263" r:id="rId12"/>
    <p:sldId id="266" r:id="rId13"/>
    <p:sldId id="270" r:id="rId14"/>
    <p:sldId id="271" r:id="rId15"/>
    <p:sldId id="267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404664"/>
            <a:ext cx="7406640" cy="2088232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err="1" smtClean="0">
                <a:latin typeface="+mn-lt"/>
              </a:rPr>
              <a:t>Ґабріель</a:t>
            </a:r>
            <a:r>
              <a:rPr lang="uk-UA" sz="2400" b="1" dirty="0" smtClean="0">
                <a:latin typeface="+mn-lt"/>
              </a:rPr>
              <a:t> </a:t>
            </a:r>
            <a:r>
              <a:rPr lang="uk-UA" sz="2400" b="1" dirty="0" err="1" smtClean="0">
                <a:latin typeface="+mn-lt"/>
              </a:rPr>
              <a:t>Ґарсіа</a:t>
            </a:r>
            <a:r>
              <a:rPr lang="uk-UA" sz="2400" b="1" dirty="0" smtClean="0">
                <a:latin typeface="+mn-lt"/>
              </a:rPr>
              <a:t> Маркес. Короткі відомості про життя митця, лауреата Нобелівської премії. Специфіка «магічного реалізму». Синтез реального і фантастичного в оповіданні Ґ. </a:t>
            </a:r>
            <a:r>
              <a:rPr lang="uk-UA" sz="2400" b="1" dirty="0" err="1" smtClean="0">
                <a:latin typeface="+mn-lt"/>
              </a:rPr>
              <a:t>Ґарсіа</a:t>
            </a:r>
            <a:r>
              <a:rPr lang="uk-UA" sz="2400" b="1" dirty="0" smtClean="0">
                <a:latin typeface="+mn-lt"/>
              </a:rPr>
              <a:t> Маркеса «Стариган із крилами». Відображення моральної деградації людства. </a:t>
            </a:r>
            <a:endParaRPr lang="ru-RU" sz="24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91-god-nazad-rodilsya-znamenityj-kolumbijskij-pisatel-gabriyel-garsia-makres-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492896"/>
            <a:ext cx="5616624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staryhan-iz-krylamy-anali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140968"/>
            <a:ext cx="3876386" cy="2879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996952"/>
            <a:ext cx="8322128" cy="367240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/>
              <a:t>На </a:t>
            </a:r>
            <a:r>
              <a:rPr lang="ru-RU" b="1" dirty="0" err="1" smtClean="0"/>
              <a:t>схилі</a:t>
            </a:r>
            <a:r>
              <a:rPr lang="ru-RU" b="1" dirty="0" smtClean="0"/>
              <a:t> </a:t>
            </a:r>
            <a:r>
              <a:rPr lang="ru-RU" b="1" dirty="0" err="1" smtClean="0"/>
              <a:t>літ</a:t>
            </a:r>
            <a:r>
              <a:rPr lang="ru-RU" b="1" dirty="0" smtClean="0"/>
              <a:t> </a:t>
            </a:r>
            <a:r>
              <a:rPr lang="ru-RU" b="1" dirty="0" err="1" smtClean="0"/>
              <a:t>Габрієля</a:t>
            </a:r>
            <a:r>
              <a:rPr lang="ru-RU" b="1" dirty="0" smtClean="0"/>
              <a:t> Маркеса почали </a:t>
            </a:r>
            <a:r>
              <a:rPr lang="ru-RU" b="1" dirty="0" err="1" smtClean="0"/>
              <a:t>переслідувати</a:t>
            </a:r>
            <a:r>
              <a:rPr lang="ru-RU" b="1" dirty="0" smtClean="0"/>
              <a:t> </a:t>
            </a:r>
            <a:r>
              <a:rPr lang="ru-RU" b="1" dirty="0" err="1" smtClean="0"/>
              <a:t>хвороби</a:t>
            </a:r>
            <a:r>
              <a:rPr lang="ru-RU" b="1" dirty="0" smtClean="0"/>
              <a:t>, </a:t>
            </a:r>
            <a:r>
              <a:rPr lang="ru-RU" b="1" dirty="0" err="1" smtClean="0"/>
              <a:t>давалися</a:t>
            </a:r>
            <a:r>
              <a:rPr lang="ru-RU" b="1" dirty="0" smtClean="0"/>
              <a:t> </a:t>
            </a:r>
            <a:r>
              <a:rPr lang="ru-RU" b="1" dirty="0" err="1" smtClean="0"/>
              <a:t>взнаки</a:t>
            </a:r>
            <a:r>
              <a:rPr lang="ru-RU" b="1" dirty="0" smtClean="0"/>
              <a:t> </a:t>
            </a:r>
            <a:r>
              <a:rPr lang="ru-RU" b="1" dirty="0" err="1" smtClean="0"/>
              <a:t>невтомна</a:t>
            </a:r>
            <a:r>
              <a:rPr lang="ru-RU" b="1" dirty="0" smtClean="0"/>
              <a:t> </a:t>
            </a:r>
            <a:r>
              <a:rPr lang="ru-RU" b="1" dirty="0" err="1" smtClean="0"/>
              <a:t>праця</a:t>
            </a:r>
            <a:r>
              <a:rPr lang="ru-RU" b="1" dirty="0" smtClean="0"/>
              <a:t>, </a:t>
            </a:r>
            <a:r>
              <a:rPr lang="ru-RU" b="1" dirty="0" err="1" smtClean="0"/>
              <a:t>переїзди-мандрівки</a:t>
            </a:r>
            <a:r>
              <a:rPr lang="ru-RU" b="1" dirty="0" smtClean="0"/>
              <a:t> та </a:t>
            </a:r>
            <a:r>
              <a:rPr lang="ru-RU" b="1" dirty="0" err="1" smtClean="0"/>
              <a:t>життєві</a:t>
            </a:r>
            <a:r>
              <a:rPr lang="ru-RU" b="1" dirty="0" smtClean="0"/>
              <a:t> </a:t>
            </a:r>
            <a:r>
              <a:rPr lang="ru-RU" b="1" dirty="0" err="1" smtClean="0"/>
              <a:t>звички</a:t>
            </a:r>
            <a:r>
              <a:rPr lang="ru-RU" b="1" dirty="0" smtClean="0"/>
              <a:t> </a:t>
            </a:r>
            <a:r>
              <a:rPr lang="ru-RU" b="1" dirty="0" err="1" smtClean="0"/>
              <a:t>письменника</a:t>
            </a:r>
            <a:r>
              <a:rPr lang="ru-RU" b="1" dirty="0" smtClean="0"/>
              <a:t>. 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роботи</a:t>
            </a:r>
            <a:r>
              <a:rPr lang="ru-RU" b="1" dirty="0" smtClean="0"/>
              <a:t> Маркес </a:t>
            </a:r>
            <a:r>
              <a:rPr lang="ru-RU" b="1" dirty="0" err="1" smtClean="0"/>
              <a:t>нерідко</a:t>
            </a:r>
            <a:r>
              <a:rPr lang="ru-RU" b="1" dirty="0" smtClean="0"/>
              <a:t> </a:t>
            </a:r>
            <a:r>
              <a:rPr lang="ru-RU" b="1" dirty="0" err="1" smtClean="0"/>
              <a:t>викурював</a:t>
            </a:r>
            <a:r>
              <a:rPr lang="ru-RU" b="1" dirty="0" smtClean="0"/>
              <a:t> по три пачки цигарок на день, </a:t>
            </a:r>
            <a:r>
              <a:rPr lang="ru-RU" b="1" dirty="0" err="1" smtClean="0"/>
              <a:t>ймовірно</a:t>
            </a:r>
            <a:r>
              <a:rPr lang="ru-RU" b="1" dirty="0" smtClean="0"/>
              <a:t>, </a:t>
            </a:r>
            <a:r>
              <a:rPr lang="ru-RU" b="1" dirty="0" err="1" smtClean="0"/>
              <a:t>це</a:t>
            </a:r>
            <a:r>
              <a:rPr lang="ru-RU" b="1" dirty="0" smtClean="0"/>
              <a:t> стало причиною </a:t>
            </a:r>
            <a:r>
              <a:rPr lang="ru-RU" b="1" dirty="0" err="1" smtClean="0"/>
              <a:t>виникнення</a:t>
            </a:r>
            <a:r>
              <a:rPr lang="ru-RU" b="1" dirty="0" smtClean="0"/>
              <a:t> </a:t>
            </a:r>
            <a:r>
              <a:rPr lang="ru-RU" b="1" dirty="0" err="1" smtClean="0"/>
              <a:t>ракової</a:t>
            </a:r>
            <a:r>
              <a:rPr lang="ru-RU" b="1" dirty="0" smtClean="0"/>
              <a:t> </a:t>
            </a:r>
            <a:r>
              <a:rPr lang="ru-RU" b="1" dirty="0" err="1" smtClean="0"/>
              <a:t>пухлини</a:t>
            </a:r>
            <a:r>
              <a:rPr lang="ru-RU" b="1" dirty="0" smtClean="0"/>
              <a:t> у </a:t>
            </a:r>
            <a:r>
              <a:rPr lang="ru-RU" b="1" dirty="0" err="1" smtClean="0"/>
              <a:t>легенях</a:t>
            </a:r>
            <a:r>
              <a:rPr lang="ru-RU" b="1" dirty="0" smtClean="0"/>
              <a:t>, яку </a:t>
            </a:r>
            <a:r>
              <a:rPr lang="ru-RU" b="1" dirty="0" err="1" smtClean="0"/>
              <a:t>виявили</a:t>
            </a:r>
            <a:r>
              <a:rPr lang="ru-RU" b="1" dirty="0" smtClean="0"/>
              <a:t> у 1989 </a:t>
            </a:r>
            <a:r>
              <a:rPr lang="ru-RU" b="1" dirty="0" err="1" smtClean="0"/>
              <a:t>році</a:t>
            </a:r>
            <a:r>
              <a:rPr lang="ru-RU" b="1" dirty="0" smtClean="0"/>
              <a:t>. За прогнозами </a:t>
            </a:r>
            <a:r>
              <a:rPr lang="ru-RU" b="1" dirty="0" err="1" smtClean="0"/>
              <a:t>лікарів</a:t>
            </a:r>
            <a:r>
              <a:rPr lang="ru-RU" b="1" dirty="0" smtClean="0"/>
              <a:t> </a:t>
            </a:r>
            <a:r>
              <a:rPr lang="ru-RU" b="1" dirty="0" err="1" smtClean="0"/>
              <a:t>йому</a:t>
            </a:r>
            <a:r>
              <a:rPr lang="ru-RU" b="1" dirty="0" smtClean="0"/>
              <a:t> </a:t>
            </a:r>
            <a:r>
              <a:rPr lang="ru-RU" b="1" dirty="0" err="1" smtClean="0"/>
              <a:t>залишалося</a:t>
            </a:r>
            <a:r>
              <a:rPr lang="ru-RU" b="1" dirty="0" smtClean="0"/>
              <a:t> </a:t>
            </a:r>
            <a:r>
              <a:rPr lang="ru-RU" b="1" dirty="0" err="1" smtClean="0"/>
              <a:t>жити</a:t>
            </a:r>
            <a:r>
              <a:rPr lang="ru-RU" b="1" dirty="0" smtClean="0"/>
              <a:t> </a:t>
            </a:r>
            <a:r>
              <a:rPr lang="ru-RU" b="1" dirty="0" err="1" smtClean="0"/>
              <a:t>близько</a:t>
            </a:r>
            <a:r>
              <a:rPr lang="ru-RU" b="1" dirty="0" smtClean="0"/>
              <a:t> року, </a:t>
            </a:r>
            <a:r>
              <a:rPr lang="ru-RU" b="1" dirty="0" err="1" smtClean="0"/>
              <a:t>проте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прооперували</a:t>
            </a:r>
            <a:r>
              <a:rPr lang="ru-RU" b="1" dirty="0" smtClean="0"/>
              <a:t> у 1992 р., а </a:t>
            </a:r>
            <a:r>
              <a:rPr lang="ru-RU" b="1" dirty="0" err="1" smtClean="0"/>
              <a:t>після</a:t>
            </a:r>
            <a:r>
              <a:rPr lang="ru-RU" b="1" dirty="0" smtClean="0"/>
              <a:t> </a:t>
            </a:r>
            <a:r>
              <a:rPr lang="ru-RU" b="1" dirty="0" err="1" smtClean="0"/>
              <a:t>лікування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вірної</a:t>
            </a:r>
            <a:r>
              <a:rPr lang="ru-RU" b="1" dirty="0" smtClean="0"/>
              <a:t> </a:t>
            </a:r>
            <a:r>
              <a:rPr lang="ru-RU" b="1" dirty="0" err="1" smtClean="0"/>
              <a:t>турботи</a:t>
            </a:r>
            <a:r>
              <a:rPr lang="ru-RU" b="1" dirty="0" smtClean="0"/>
              <a:t> </a:t>
            </a:r>
            <a:r>
              <a:rPr lang="ru-RU" b="1" dirty="0" err="1" smtClean="0"/>
              <a:t>дружини</a:t>
            </a:r>
            <a:r>
              <a:rPr lang="ru-RU" b="1" dirty="0" smtClean="0"/>
              <a:t> Мерседес Маркес </a:t>
            </a:r>
            <a:r>
              <a:rPr lang="ru-RU" b="1" dirty="0" err="1" smtClean="0"/>
              <a:t>видужав</a:t>
            </a:r>
            <a:r>
              <a:rPr lang="ru-RU" b="1" dirty="0" smtClean="0"/>
              <a:t>. На </a:t>
            </a:r>
            <a:r>
              <a:rPr lang="ru-RU" b="1" dirty="0" err="1" smtClean="0"/>
              <a:t>першій</a:t>
            </a:r>
            <a:r>
              <a:rPr lang="ru-RU" b="1" dirty="0" smtClean="0"/>
              <a:t> же </a:t>
            </a:r>
            <a:r>
              <a:rPr lang="ru-RU" b="1" dirty="0" err="1" smtClean="0"/>
              <a:t>прес-конференції</a:t>
            </a:r>
            <a:r>
              <a:rPr lang="ru-RU" b="1" dirty="0" smtClean="0"/>
              <a:t>, </a:t>
            </a:r>
            <a:r>
              <a:rPr lang="ru-RU" b="1" dirty="0" err="1" smtClean="0"/>
              <a:t>даній</a:t>
            </a:r>
            <a:r>
              <a:rPr lang="ru-RU" b="1" dirty="0" smtClean="0"/>
              <a:t> </a:t>
            </a:r>
            <a:r>
              <a:rPr lang="ru-RU" b="1" dirty="0" err="1" smtClean="0"/>
              <a:t>після</a:t>
            </a:r>
            <a:r>
              <a:rPr lang="ru-RU" b="1" dirty="0" smtClean="0"/>
              <a:t> </a:t>
            </a:r>
            <a:r>
              <a:rPr lang="ru-RU" b="1" dirty="0" err="1" smtClean="0"/>
              <a:t>одужання</a:t>
            </a:r>
            <a:r>
              <a:rPr lang="ru-RU" b="1" dirty="0" smtClean="0"/>
              <a:t>, </a:t>
            </a:r>
            <a:r>
              <a:rPr lang="ru-RU" b="1" dirty="0" err="1" smtClean="0"/>
              <a:t>Габріель</a:t>
            </a:r>
            <a:r>
              <a:rPr lang="ru-RU" b="1" dirty="0" smtClean="0"/>
              <a:t> </a:t>
            </a:r>
            <a:r>
              <a:rPr lang="ru-RU" b="1" dirty="0" err="1" smtClean="0"/>
              <a:t>Гарсія</a:t>
            </a:r>
            <a:r>
              <a:rPr lang="ru-RU" b="1" dirty="0" smtClean="0"/>
              <a:t> Маркес </a:t>
            </a:r>
            <a:r>
              <a:rPr lang="ru-RU" b="1" dirty="0" err="1" smtClean="0"/>
              <a:t>повідомив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більше</a:t>
            </a:r>
            <a:r>
              <a:rPr lang="ru-RU" b="1" dirty="0" smtClean="0"/>
              <a:t> не </a:t>
            </a:r>
            <a:r>
              <a:rPr lang="ru-RU" b="1" dirty="0" err="1" smtClean="0"/>
              <a:t>писатиме</a:t>
            </a:r>
            <a:r>
              <a:rPr lang="ru-RU" b="1" dirty="0" smtClean="0"/>
              <a:t>: «</a:t>
            </a:r>
            <a:r>
              <a:rPr lang="ru-RU" b="1" dirty="0" err="1" smtClean="0"/>
              <a:t>Тепер</a:t>
            </a:r>
            <a:r>
              <a:rPr lang="ru-RU" b="1" dirty="0" smtClean="0"/>
              <a:t> я </a:t>
            </a:r>
            <a:r>
              <a:rPr lang="ru-RU" b="1" dirty="0" err="1" smtClean="0"/>
              <a:t>тільки</a:t>
            </a:r>
            <a:r>
              <a:rPr lang="ru-RU" b="1" dirty="0" smtClean="0"/>
              <a:t> </a:t>
            </a:r>
            <a:r>
              <a:rPr lang="ru-RU" b="1" dirty="0" err="1" smtClean="0"/>
              <a:t>чоловік</a:t>
            </a:r>
            <a:r>
              <a:rPr lang="ru-RU" b="1" dirty="0" smtClean="0"/>
              <a:t> Мерседес … я належу </a:t>
            </a:r>
            <a:r>
              <a:rPr lang="ru-RU" b="1" dirty="0" err="1" smtClean="0"/>
              <a:t>їй</a:t>
            </a:r>
            <a:r>
              <a:rPr lang="ru-RU" b="1" dirty="0" smtClean="0"/>
              <a:t> </a:t>
            </a:r>
            <a:r>
              <a:rPr lang="ru-RU" b="1" dirty="0" err="1" smtClean="0"/>
              <a:t>повністю</a:t>
            </a:r>
            <a:r>
              <a:rPr lang="ru-RU" b="1" dirty="0" smtClean="0"/>
              <a:t>».</a:t>
            </a:r>
            <a:endParaRPr lang="ru-RU" b="1" dirty="0"/>
          </a:p>
        </p:txBody>
      </p:sp>
      <p:pic>
        <p:nvPicPr>
          <p:cNvPr id="4" name="Рисунок 3" descr="Без названия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32656"/>
            <a:ext cx="4320480" cy="23970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0536" y="274638"/>
            <a:ext cx="3003151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60032" y="692696"/>
            <a:ext cx="4120311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043608" y="764704"/>
            <a:ext cx="3456384" cy="4945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На початку </a:t>
            </a:r>
            <a:r>
              <a:rPr lang="ru-RU" b="1" dirty="0" err="1" smtClean="0"/>
              <a:t>березня</a:t>
            </a:r>
            <a:r>
              <a:rPr lang="ru-RU" b="1" dirty="0" smtClean="0"/>
              <a:t> 2014 року, в день </a:t>
            </a:r>
            <a:r>
              <a:rPr lang="ru-RU" b="1" dirty="0" err="1" smtClean="0"/>
              <a:t>свого</a:t>
            </a:r>
            <a:r>
              <a:rPr lang="ru-RU" b="1" dirty="0" smtClean="0"/>
              <a:t> </a:t>
            </a:r>
            <a:r>
              <a:rPr lang="ru-RU" b="1" dirty="0" err="1" smtClean="0"/>
              <a:t>народження</a:t>
            </a:r>
            <a:r>
              <a:rPr lang="ru-RU" b="1" dirty="0" smtClean="0"/>
              <a:t>, </a:t>
            </a:r>
            <a:r>
              <a:rPr lang="ru-RU" b="1" dirty="0" err="1" smtClean="0"/>
              <a:t>Габрієль</a:t>
            </a:r>
            <a:r>
              <a:rPr lang="ru-RU" b="1" dirty="0" smtClean="0"/>
              <a:t> Маркес </a:t>
            </a:r>
            <a:r>
              <a:rPr lang="ru-RU" b="1" dirty="0" err="1" smtClean="0"/>
              <a:t>вийшов</a:t>
            </a:r>
            <a:r>
              <a:rPr lang="ru-RU" b="1" dirty="0" smtClean="0"/>
              <a:t> </a:t>
            </a:r>
            <a:r>
              <a:rPr lang="ru-RU" b="1" dirty="0" err="1" smtClean="0"/>
              <a:t>зі</a:t>
            </a:r>
            <a:r>
              <a:rPr lang="ru-RU" b="1" dirty="0" smtClean="0"/>
              <a:t> </a:t>
            </a:r>
            <a:r>
              <a:rPr lang="ru-RU" b="1" dirty="0" err="1" smtClean="0"/>
              <a:t>свого</a:t>
            </a:r>
            <a:r>
              <a:rPr lang="ru-RU" b="1" dirty="0" smtClean="0"/>
              <a:t> </a:t>
            </a:r>
            <a:r>
              <a:rPr lang="ru-RU" b="1" dirty="0" err="1" smtClean="0"/>
              <a:t>будинку</a:t>
            </a:r>
            <a:r>
              <a:rPr lang="ru-RU" b="1" dirty="0" smtClean="0"/>
              <a:t> для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журналістами</a:t>
            </a:r>
            <a:r>
              <a:rPr lang="ru-RU" b="1" dirty="0" smtClean="0"/>
              <a:t> та </a:t>
            </a:r>
            <a:r>
              <a:rPr lang="ru-RU" b="1" dirty="0" err="1" smtClean="0"/>
              <a:t>шанувальниками</a:t>
            </a:r>
            <a:r>
              <a:rPr lang="ru-RU" b="1" dirty="0" smtClean="0"/>
              <a:t>. Вони </a:t>
            </a:r>
            <a:r>
              <a:rPr lang="ru-RU" b="1" dirty="0" err="1" smtClean="0"/>
              <a:t>спільно</a:t>
            </a:r>
            <a:r>
              <a:rPr lang="ru-RU" b="1" dirty="0" smtClean="0"/>
              <a:t> </a:t>
            </a:r>
            <a:r>
              <a:rPr lang="ru-RU" b="1" dirty="0" err="1" smtClean="0"/>
              <a:t>відзначили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уродини</a:t>
            </a:r>
            <a:r>
              <a:rPr lang="ru-RU" b="1" dirty="0" smtClean="0"/>
              <a:t>, як </a:t>
            </a:r>
            <a:r>
              <a:rPr lang="ru-RU" b="1" dirty="0" err="1" smtClean="0"/>
              <a:t>виявилося</a:t>
            </a:r>
            <a:r>
              <a:rPr lang="ru-RU" b="1" dirty="0" smtClean="0"/>
              <a:t>,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була</a:t>
            </a:r>
            <a:r>
              <a:rPr lang="ru-RU" b="1" dirty="0" smtClean="0"/>
              <a:t> </a:t>
            </a:r>
            <a:r>
              <a:rPr lang="ru-RU" b="1" dirty="0" err="1" smtClean="0"/>
              <a:t>остання</a:t>
            </a:r>
            <a:r>
              <a:rPr lang="ru-RU" b="1" dirty="0" smtClean="0"/>
              <a:t> </a:t>
            </a:r>
            <a:r>
              <a:rPr lang="ru-RU" b="1" dirty="0" err="1" smtClean="0"/>
              <a:t>публічна</a:t>
            </a:r>
            <a:r>
              <a:rPr lang="ru-RU" b="1" dirty="0" smtClean="0"/>
              <a:t> </a:t>
            </a:r>
            <a:r>
              <a:rPr lang="ru-RU" b="1" dirty="0" err="1" smtClean="0"/>
              <a:t>поява</a:t>
            </a:r>
            <a:r>
              <a:rPr lang="ru-RU" b="1" dirty="0" smtClean="0"/>
              <a:t> </a:t>
            </a:r>
            <a:r>
              <a:rPr lang="ru-RU" b="1" dirty="0" err="1" smtClean="0"/>
              <a:t>письменника</a:t>
            </a:r>
            <a:r>
              <a:rPr lang="ru-RU" b="1" dirty="0" smtClean="0"/>
              <a:t>.</a:t>
            </a:r>
          </a:p>
          <a:p>
            <a:pPr algn="ctr"/>
            <a:r>
              <a:rPr lang="ru-RU" b="1" dirty="0" smtClean="0"/>
              <a:t>Помер </a:t>
            </a:r>
            <a:r>
              <a:rPr lang="ru-RU" b="1" dirty="0" err="1" smtClean="0"/>
              <a:t>Габрієль</a:t>
            </a:r>
            <a:r>
              <a:rPr lang="ru-RU" b="1" dirty="0" smtClean="0"/>
              <a:t> </a:t>
            </a:r>
            <a:r>
              <a:rPr lang="ru-RU" b="1" dirty="0" err="1" smtClean="0"/>
              <a:t>Гарсія</a:t>
            </a:r>
            <a:r>
              <a:rPr lang="ru-RU" b="1" dirty="0" smtClean="0"/>
              <a:t> Маркес 17 </a:t>
            </a:r>
            <a:r>
              <a:rPr lang="ru-RU" b="1" dirty="0" err="1" smtClean="0"/>
              <a:t>квітня</a:t>
            </a:r>
            <a:r>
              <a:rPr lang="ru-RU" b="1" dirty="0" smtClean="0"/>
              <a:t> 2014 на 88-му </a:t>
            </a:r>
            <a:r>
              <a:rPr lang="ru-RU" b="1" dirty="0" err="1" smtClean="0"/>
              <a:t>році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 у </a:t>
            </a:r>
            <a:r>
              <a:rPr lang="ru-RU" b="1" dirty="0" err="1" smtClean="0"/>
              <a:t>своєму</a:t>
            </a:r>
            <a:r>
              <a:rPr lang="ru-RU" b="1" dirty="0" smtClean="0"/>
              <a:t> </a:t>
            </a:r>
            <a:r>
              <a:rPr lang="ru-RU" b="1" dirty="0" err="1" smtClean="0"/>
              <a:t>будинку</a:t>
            </a:r>
            <a:r>
              <a:rPr lang="ru-RU" b="1" dirty="0" smtClean="0"/>
              <a:t> в </a:t>
            </a:r>
            <a:r>
              <a:rPr lang="ru-RU" b="1" dirty="0" err="1" smtClean="0"/>
              <a:t>Мехіко</a:t>
            </a:r>
            <a:r>
              <a:rPr lang="ru-RU" b="1" baseline="30000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 </a:t>
            </a:r>
            <a:r>
              <a:rPr lang="ru-RU" b="1" dirty="0" err="1" smtClean="0"/>
              <a:t>пневмонії</a:t>
            </a:r>
            <a:r>
              <a:rPr lang="ru-RU" b="1" dirty="0" smtClean="0"/>
              <a:t>. </a:t>
            </a:r>
            <a:r>
              <a:rPr lang="ru-RU" b="1" dirty="0" err="1" smtClean="0"/>
              <a:t>Тіло</a:t>
            </a:r>
            <a:r>
              <a:rPr lang="ru-RU" b="1" dirty="0" smtClean="0"/>
              <a:t> </a:t>
            </a:r>
            <a:r>
              <a:rPr lang="ru-RU" b="1" dirty="0" err="1" smtClean="0"/>
              <a:t>Габріеля</a:t>
            </a:r>
            <a:r>
              <a:rPr lang="ru-RU" b="1" dirty="0" smtClean="0"/>
              <a:t> Маркеса </a:t>
            </a:r>
            <a:r>
              <a:rPr lang="ru-RU" b="1" dirty="0" err="1" smtClean="0"/>
              <a:t>було</a:t>
            </a:r>
            <a:r>
              <a:rPr lang="ru-RU" b="1" dirty="0" smtClean="0"/>
              <a:t> </a:t>
            </a:r>
            <a:r>
              <a:rPr lang="ru-RU" b="1" dirty="0" err="1" smtClean="0"/>
              <a:t>піддано</a:t>
            </a:r>
            <a:r>
              <a:rPr lang="ru-RU" b="1" dirty="0" smtClean="0"/>
              <a:t> </a:t>
            </a:r>
            <a:r>
              <a:rPr lang="ru-RU" b="1" dirty="0" err="1" smtClean="0"/>
              <a:t>кремації</a:t>
            </a:r>
            <a:r>
              <a:rPr lang="ru-RU" b="1" dirty="0" smtClean="0"/>
              <a:t> в </a:t>
            </a:r>
            <a:r>
              <a:rPr lang="ru-RU" b="1" dirty="0" err="1" smtClean="0"/>
              <a:t>п'ятницю</a:t>
            </a:r>
            <a:r>
              <a:rPr lang="ru-RU" b="1" dirty="0" smtClean="0"/>
              <a:t> 18 </a:t>
            </a:r>
            <a:r>
              <a:rPr lang="ru-RU" b="1" dirty="0" err="1" smtClean="0"/>
              <a:t>квітня</a:t>
            </a:r>
            <a:r>
              <a:rPr lang="ru-RU" b="1" dirty="0" smtClean="0"/>
              <a:t> в </a:t>
            </a:r>
            <a:r>
              <a:rPr lang="ru-RU" b="1" dirty="0" err="1" smtClean="0"/>
              <a:t>ході</a:t>
            </a:r>
            <a:r>
              <a:rPr lang="ru-RU" b="1" dirty="0" smtClean="0"/>
              <a:t> </a:t>
            </a:r>
            <a:r>
              <a:rPr lang="ru-RU" b="1" dirty="0" err="1" smtClean="0"/>
              <a:t>закритої</a:t>
            </a:r>
            <a:r>
              <a:rPr lang="ru-RU" b="1" dirty="0" smtClean="0"/>
              <a:t> </a:t>
            </a:r>
            <a:r>
              <a:rPr lang="ru-RU" b="1" dirty="0" err="1" smtClean="0"/>
              <a:t>церемонії</a:t>
            </a:r>
            <a:r>
              <a:rPr lang="ru-RU" b="1" dirty="0" smtClean="0"/>
              <a:t> за </a:t>
            </a:r>
            <a:r>
              <a:rPr lang="ru-RU" b="1" dirty="0" err="1" smtClean="0"/>
              <a:t>бажанням</a:t>
            </a:r>
            <a:r>
              <a:rPr lang="ru-RU" b="1" dirty="0" smtClean="0"/>
              <a:t> </a:t>
            </a:r>
            <a:r>
              <a:rPr lang="ru-RU" b="1" dirty="0" err="1" smtClean="0"/>
              <a:t>сім'ї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96752"/>
          </a:xfrm>
        </p:spPr>
        <p:txBody>
          <a:bodyPr/>
          <a:lstStyle/>
          <a:p>
            <a:pPr algn="ctr"/>
            <a:r>
              <a:rPr lang="ru-RU" b="1" dirty="0" smtClean="0"/>
              <a:t>"</a:t>
            </a:r>
            <a:r>
              <a:rPr lang="ru-RU" b="1" dirty="0" err="1" smtClean="0"/>
              <a:t>Стариган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крилами</a:t>
            </a:r>
            <a:r>
              <a:rPr lang="ru-RU" b="1" dirty="0" smtClean="0"/>
              <a:t>"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573016"/>
            <a:ext cx="8034096" cy="26753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/>
              <a:t>«</a:t>
            </a:r>
            <a:r>
              <a:rPr lang="ru-RU" b="1" dirty="0" err="1" smtClean="0"/>
              <a:t>Стариган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крилами</a:t>
            </a:r>
            <a:r>
              <a:rPr lang="ru-RU" b="1" dirty="0" smtClean="0"/>
              <a:t>» (</a:t>
            </a:r>
            <a:r>
              <a:rPr lang="ru-RU" b="1" dirty="0" err="1" smtClean="0"/>
              <a:t>ісп</a:t>
            </a:r>
            <a:r>
              <a:rPr lang="ru-RU" b="1" dirty="0" smtClean="0"/>
              <a:t>. </a:t>
            </a:r>
            <a:r>
              <a:rPr lang="en-US" b="1" i="1" dirty="0" smtClean="0"/>
              <a:t>Un </a:t>
            </a:r>
            <a:r>
              <a:rPr lang="en-US" b="1" i="1" dirty="0" err="1" smtClean="0"/>
              <a:t>señor</a:t>
            </a:r>
            <a:r>
              <a:rPr lang="en-US" b="1" i="1" dirty="0" smtClean="0"/>
              <a:t> </a:t>
            </a:r>
            <a:r>
              <a:rPr lang="en-US" b="1" i="1" dirty="0" err="1" smtClean="0"/>
              <a:t>muy</a:t>
            </a:r>
            <a:r>
              <a:rPr lang="en-US" b="1" i="1" dirty="0" smtClean="0"/>
              <a:t> </a:t>
            </a:r>
            <a:r>
              <a:rPr lang="en-US" b="1" i="1" dirty="0" err="1" smtClean="0"/>
              <a:t>viejo</a:t>
            </a:r>
            <a:r>
              <a:rPr lang="en-US" b="1" i="1" dirty="0" smtClean="0"/>
              <a:t> con </a:t>
            </a:r>
            <a:r>
              <a:rPr lang="en-US" b="1" i="1" dirty="0" err="1" smtClean="0"/>
              <a:t>unas</a:t>
            </a:r>
            <a:r>
              <a:rPr lang="en-US" b="1" i="1" dirty="0" smtClean="0"/>
              <a:t> alas </a:t>
            </a:r>
            <a:r>
              <a:rPr lang="en-US" b="1" i="1" dirty="0" err="1" smtClean="0"/>
              <a:t>enormes</a:t>
            </a:r>
            <a:r>
              <a:rPr lang="en-US" b="1" dirty="0" smtClean="0"/>
              <a:t>) — </a:t>
            </a:r>
            <a:r>
              <a:rPr lang="ru-RU" b="1" dirty="0" err="1" smtClean="0"/>
              <a:t>оповідання</a:t>
            </a:r>
            <a:r>
              <a:rPr lang="ru-RU" b="1" dirty="0" smtClean="0"/>
              <a:t> </a:t>
            </a:r>
            <a:r>
              <a:rPr lang="ru-RU" b="1" dirty="0" err="1" smtClean="0"/>
              <a:t>Ґабрієля</a:t>
            </a:r>
            <a:r>
              <a:rPr lang="ru-RU" b="1" dirty="0" smtClean="0"/>
              <a:t> </a:t>
            </a:r>
            <a:r>
              <a:rPr lang="ru-RU" b="1" dirty="0" err="1" smtClean="0"/>
              <a:t>Ґарсія</a:t>
            </a:r>
            <a:r>
              <a:rPr lang="ru-RU" b="1" dirty="0" smtClean="0"/>
              <a:t> Маркеса, </a:t>
            </a:r>
            <a:r>
              <a:rPr lang="ru-RU" b="1" dirty="0" err="1" smtClean="0"/>
              <a:t>вперше</a:t>
            </a:r>
            <a:r>
              <a:rPr lang="ru-RU" b="1" dirty="0" smtClean="0"/>
              <a:t> </a:t>
            </a:r>
            <a:r>
              <a:rPr lang="ru-RU" b="1" dirty="0" err="1" smtClean="0"/>
              <a:t>опубліковане</a:t>
            </a:r>
            <a:r>
              <a:rPr lang="ru-RU" b="1" dirty="0" smtClean="0"/>
              <a:t> </a:t>
            </a:r>
            <a:r>
              <a:rPr lang="ru-RU" b="1" dirty="0" err="1" smtClean="0"/>
              <a:t>іспанською</a:t>
            </a:r>
            <a:r>
              <a:rPr lang="ru-RU" b="1" dirty="0" smtClean="0"/>
              <a:t> </a:t>
            </a:r>
            <a:r>
              <a:rPr lang="ru-RU" b="1" dirty="0" err="1" smtClean="0"/>
              <a:t>мовою</a:t>
            </a:r>
            <a:r>
              <a:rPr lang="ru-RU" b="1" dirty="0" smtClean="0"/>
              <a:t> 1968 року. Переклад </a:t>
            </a:r>
            <a:r>
              <a:rPr lang="ru-RU" b="1" dirty="0" err="1" smtClean="0"/>
              <a:t>англійською</a:t>
            </a:r>
            <a:r>
              <a:rPr lang="ru-RU" b="1" dirty="0" smtClean="0"/>
              <a:t> </a:t>
            </a:r>
            <a:r>
              <a:rPr lang="ru-RU" b="1" dirty="0" err="1" smtClean="0"/>
              <a:t>було</a:t>
            </a:r>
            <a:r>
              <a:rPr lang="ru-RU" b="1" dirty="0" smtClean="0"/>
              <a:t> видано 1972 </a:t>
            </a:r>
            <a:r>
              <a:rPr lang="ru-RU" b="1" dirty="0" smtClean="0"/>
              <a:t>року.</a:t>
            </a:r>
            <a:endParaRPr lang="ru-RU" b="1" dirty="0"/>
          </a:p>
        </p:txBody>
      </p:sp>
      <p:pic>
        <p:nvPicPr>
          <p:cNvPr id="4" name="Рисунок 3" descr="starigan-z-krila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052736"/>
            <a:ext cx="3960440" cy="23310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23528" y="260648"/>
            <a:ext cx="3312368" cy="18002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Тема – 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розлад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людських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взаємин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світі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67544" y="2708920"/>
            <a:ext cx="3240360" cy="1728192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Місце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дії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рибальське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селище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499992" y="764704"/>
            <a:ext cx="3744416" cy="216024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Ідея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 –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ідея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духовного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зцілення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людства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допомогою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вічних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божих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істин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які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приносять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на землю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янголи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499992" y="3933056"/>
            <a:ext cx="3096344" cy="1584176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Час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дії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: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декілька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років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.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Геро</a:t>
            </a:r>
            <a:r>
              <a:rPr lang="uk-UA" b="1" dirty="0" smtClean="0"/>
              <a:t>ї твору: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Пелайо</a:t>
            </a:r>
            <a:r>
              <a:rPr lang="ru-RU" b="1" dirty="0" smtClean="0"/>
              <a:t> –</a:t>
            </a:r>
            <a:r>
              <a:rPr lang="ru-RU" b="1" dirty="0" err="1" smtClean="0"/>
              <a:t>чоловік</a:t>
            </a:r>
            <a:r>
              <a:rPr lang="ru-RU" b="1" dirty="0" smtClean="0"/>
              <a:t>, на </a:t>
            </a:r>
            <a:r>
              <a:rPr lang="ru-RU" b="1" dirty="0" err="1" smtClean="0"/>
              <a:t>подвір’я</a:t>
            </a:r>
            <a:r>
              <a:rPr lang="ru-RU" b="1" dirty="0" smtClean="0"/>
              <a:t> </a:t>
            </a:r>
            <a:r>
              <a:rPr lang="ru-RU" b="1" dirty="0" err="1" smtClean="0"/>
              <a:t>якого</a:t>
            </a:r>
            <a:r>
              <a:rPr lang="ru-RU" b="1" dirty="0" smtClean="0"/>
              <a:t> </a:t>
            </a:r>
            <a:r>
              <a:rPr lang="ru-RU" b="1" dirty="0" err="1" smtClean="0"/>
              <a:t>прилетів</a:t>
            </a:r>
            <a:r>
              <a:rPr lang="ru-RU" b="1" dirty="0" smtClean="0"/>
              <a:t> </a:t>
            </a:r>
            <a:r>
              <a:rPr lang="ru-RU" b="1" dirty="0" err="1" smtClean="0"/>
              <a:t>янгол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Елісенда</a:t>
            </a:r>
            <a:r>
              <a:rPr lang="ru-RU" b="1" dirty="0" smtClean="0"/>
              <a:t> – дружина </a:t>
            </a:r>
            <a:r>
              <a:rPr lang="ru-RU" b="1" dirty="0" err="1" smtClean="0"/>
              <a:t>Пелайо</a:t>
            </a:r>
            <a:r>
              <a:rPr lang="ru-RU" b="1" dirty="0" smtClean="0"/>
              <a:t>, </a:t>
            </a:r>
            <a:r>
              <a:rPr lang="ru-RU" b="1" dirty="0" err="1" smtClean="0"/>
              <a:t>бере</a:t>
            </a:r>
            <a:r>
              <a:rPr lang="ru-RU" b="1" dirty="0" smtClean="0"/>
              <a:t> 5 сентаво </a:t>
            </a:r>
            <a:r>
              <a:rPr lang="ru-RU" b="1" dirty="0" err="1" smtClean="0"/>
              <a:t>з</a:t>
            </a:r>
            <a:r>
              <a:rPr lang="ru-RU" b="1" dirty="0" smtClean="0"/>
              <a:t> кожного, </a:t>
            </a:r>
            <a:r>
              <a:rPr lang="ru-RU" b="1" dirty="0" err="1" smtClean="0"/>
              <a:t>хто</a:t>
            </a:r>
            <a:r>
              <a:rPr lang="ru-RU" b="1" dirty="0" smtClean="0"/>
              <a:t> заходить у </a:t>
            </a:r>
            <a:r>
              <a:rPr lang="ru-RU" b="1" dirty="0" err="1" smtClean="0"/>
              <a:t>двір</a:t>
            </a:r>
            <a:r>
              <a:rPr lang="ru-RU" b="1" dirty="0" smtClean="0"/>
              <a:t> </a:t>
            </a:r>
            <a:r>
              <a:rPr lang="ru-RU" b="1" dirty="0" err="1" smtClean="0"/>
              <a:t>подивитися</a:t>
            </a:r>
            <a:r>
              <a:rPr lang="ru-RU" b="1" dirty="0" smtClean="0"/>
              <a:t> на </a:t>
            </a:r>
            <a:r>
              <a:rPr lang="ru-RU" b="1" dirty="0" err="1" smtClean="0"/>
              <a:t>янгола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Стариган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крилами</a:t>
            </a:r>
            <a:r>
              <a:rPr lang="ru-RU" b="1" dirty="0" smtClean="0"/>
              <a:t> – </a:t>
            </a:r>
            <a:r>
              <a:rPr lang="ru-RU" b="1" dirty="0" err="1" smtClean="0"/>
              <a:t>головний</a:t>
            </a:r>
            <a:r>
              <a:rPr lang="ru-RU" b="1" dirty="0" smtClean="0"/>
              <a:t> </a:t>
            </a:r>
            <a:r>
              <a:rPr lang="ru-RU" b="1" dirty="0" err="1" smtClean="0"/>
              <a:t>герой-янгол</a:t>
            </a:r>
            <a:r>
              <a:rPr lang="ru-RU" b="1" dirty="0" smtClean="0"/>
              <a:t>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з’явився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дощу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Син</a:t>
            </a:r>
            <a:r>
              <a:rPr lang="ru-RU" b="1" dirty="0" smtClean="0"/>
              <a:t> </a:t>
            </a:r>
            <a:r>
              <a:rPr lang="ru-RU" b="1" dirty="0" err="1" smtClean="0"/>
              <a:t>Пелайо</a:t>
            </a:r>
            <a:r>
              <a:rPr lang="ru-RU" b="1" dirty="0" smtClean="0"/>
              <a:t> та </a:t>
            </a:r>
            <a:r>
              <a:rPr lang="ru-RU" b="1" dirty="0" err="1" smtClean="0"/>
              <a:t>Елісенди</a:t>
            </a:r>
            <a:r>
              <a:rPr lang="ru-RU" b="1" dirty="0" smtClean="0"/>
              <a:t> – </a:t>
            </a:r>
            <a:r>
              <a:rPr lang="ru-RU" b="1" dirty="0" err="1" smtClean="0"/>
              <a:t>байдуже</a:t>
            </a:r>
            <a:r>
              <a:rPr lang="ru-RU" b="1" dirty="0" smtClean="0"/>
              <a:t> ставиться до гостя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крилами</a:t>
            </a:r>
            <a:r>
              <a:rPr lang="ru-RU" b="1" dirty="0" smtClean="0"/>
              <a:t>. Заражений </a:t>
            </a:r>
            <a:r>
              <a:rPr lang="ru-RU" b="1" dirty="0" err="1" smtClean="0"/>
              <a:t>бацилами</a:t>
            </a:r>
            <a:r>
              <a:rPr lang="ru-RU" b="1" dirty="0" smtClean="0"/>
              <a:t> </a:t>
            </a:r>
            <a:r>
              <a:rPr lang="ru-RU" b="1" dirty="0" err="1" smtClean="0"/>
              <a:t>байдужості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дівчина-павук</a:t>
            </a:r>
            <a:r>
              <a:rPr lang="ru-RU" b="1" dirty="0" smtClean="0"/>
              <a:t>; падре </a:t>
            </a:r>
            <a:r>
              <a:rPr lang="ru-RU" b="1" dirty="0" err="1" smtClean="0"/>
              <a:t>Гонсага</a:t>
            </a:r>
            <a:r>
              <a:rPr lang="ru-RU" b="1" dirty="0" smtClean="0"/>
              <a:t>, </a:t>
            </a:r>
            <a:r>
              <a:rPr lang="ru-RU" b="1" dirty="0" err="1" smtClean="0"/>
              <a:t>жителі</a:t>
            </a:r>
            <a:r>
              <a:rPr lang="ru-RU" b="1" dirty="0" smtClean="0"/>
              <a:t> </a:t>
            </a:r>
            <a:r>
              <a:rPr lang="ru-RU" b="1" dirty="0" err="1" smtClean="0"/>
              <a:t>рибальського</a:t>
            </a:r>
            <a:r>
              <a:rPr lang="ru-RU" b="1" dirty="0" smtClean="0"/>
              <a:t> селища.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933687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404664"/>
            <a:ext cx="5369800" cy="584373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dirty="0" err="1" smtClean="0"/>
              <a:t>Кожна</a:t>
            </a:r>
            <a:r>
              <a:rPr lang="ru-RU" b="1" dirty="0" smtClean="0"/>
              <a:t> </a:t>
            </a:r>
            <a:r>
              <a:rPr lang="ru-RU" b="1" dirty="0" err="1" smtClean="0"/>
              <a:t>віруюча</a:t>
            </a:r>
            <a:r>
              <a:rPr lang="ru-RU" b="1" dirty="0" smtClean="0"/>
              <a:t> </a:t>
            </a:r>
            <a:r>
              <a:rPr lang="ru-RU" b="1" dirty="0" err="1" smtClean="0"/>
              <a:t>людина</a:t>
            </a:r>
            <a:r>
              <a:rPr lang="ru-RU" b="1" dirty="0" smtClean="0"/>
              <a:t> </a:t>
            </a:r>
            <a:r>
              <a:rPr lang="ru-RU" b="1" dirty="0" err="1" smtClean="0"/>
              <a:t>впевнена</a:t>
            </a:r>
            <a:r>
              <a:rPr lang="ru-RU" b="1" dirty="0" smtClean="0"/>
              <a:t> в </a:t>
            </a:r>
            <a:r>
              <a:rPr lang="ru-RU" b="1" dirty="0" err="1" smtClean="0"/>
              <a:t>існуванні</a:t>
            </a:r>
            <a:r>
              <a:rPr lang="ru-RU" b="1" dirty="0" smtClean="0"/>
              <a:t> </a:t>
            </a:r>
            <a:r>
              <a:rPr lang="ru-RU" b="1" dirty="0" err="1" smtClean="0"/>
              <a:t>янголів</a:t>
            </a:r>
            <a:r>
              <a:rPr lang="ru-RU" b="1" dirty="0" smtClean="0"/>
              <a:t>. </a:t>
            </a:r>
            <a:r>
              <a:rPr lang="ru-RU" b="1" dirty="0" err="1" smtClean="0"/>
              <a:t>Принаймні</a:t>
            </a:r>
            <a:r>
              <a:rPr lang="ru-RU" b="1" dirty="0" smtClean="0"/>
              <a:t> теоретично. </a:t>
            </a:r>
            <a:r>
              <a:rPr lang="ru-RU" b="1" dirty="0" err="1" smtClean="0"/>
              <a:t>Чому</a:t>
            </a:r>
            <a:r>
              <a:rPr lang="ru-RU" b="1" dirty="0" smtClean="0"/>
              <a:t> б </a:t>
            </a:r>
            <a:r>
              <a:rPr lang="ru-RU" b="1" dirty="0" err="1" smtClean="0"/>
              <a:t>янголу</a:t>
            </a:r>
            <a:r>
              <a:rPr lang="ru-RU" b="1" dirty="0" smtClean="0"/>
              <a:t> не </a:t>
            </a:r>
            <a:r>
              <a:rPr lang="ru-RU" b="1" dirty="0" err="1" smtClean="0"/>
              <a:t>завітати</a:t>
            </a:r>
            <a:r>
              <a:rPr lang="ru-RU" b="1" dirty="0" smtClean="0"/>
              <a:t> на землю? У </a:t>
            </a:r>
            <a:r>
              <a:rPr lang="ru-RU" b="1" dirty="0" err="1" smtClean="0"/>
              <a:t>Біблії</a:t>
            </a:r>
            <a:r>
              <a:rPr lang="ru-RU" b="1" dirty="0" smtClean="0"/>
              <a:t> ми </a:t>
            </a:r>
            <a:r>
              <a:rPr lang="ru-RU" b="1" dirty="0" err="1" smtClean="0"/>
              <a:t>неодноразово</a:t>
            </a:r>
            <a:r>
              <a:rPr lang="ru-RU" b="1" dirty="0" smtClean="0"/>
              <a:t> </a:t>
            </a:r>
            <a:r>
              <a:rPr lang="ru-RU" b="1" dirty="0" err="1" smtClean="0"/>
              <a:t>чули</a:t>
            </a:r>
            <a:r>
              <a:rPr lang="ru-RU" b="1" dirty="0" smtClean="0"/>
              <a:t> про </a:t>
            </a:r>
            <a:r>
              <a:rPr lang="ru-RU" b="1" dirty="0" err="1" smtClean="0"/>
              <a:t>такі</a:t>
            </a:r>
            <a:r>
              <a:rPr lang="ru-RU" b="1" dirty="0" smtClean="0"/>
              <a:t> </a:t>
            </a:r>
            <a:r>
              <a:rPr lang="ru-RU" b="1" dirty="0" err="1" smtClean="0"/>
              <a:t>випадки</a:t>
            </a:r>
            <a:r>
              <a:rPr lang="ru-RU" b="1" dirty="0" smtClean="0"/>
              <a:t>. То фантастична </a:t>
            </a:r>
            <a:r>
              <a:rPr lang="ru-RU" b="1" dirty="0" err="1" smtClean="0"/>
              <a:t>ця</a:t>
            </a:r>
            <a:r>
              <a:rPr lang="ru-RU" b="1" dirty="0" smtClean="0"/>
              <a:t> </a:t>
            </a:r>
            <a:r>
              <a:rPr lang="ru-RU" b="1" dirty="0" err="1" smtClean="0"/>
              <a:t>історія</a:t>
            </a:r>
            <a:r>
              <a:rPr lang="ru-RU" b="1" dirty="0" smtClean="0"/>
              <a:t>,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ні</a:t>
            </a:r>
            <a:r>
              <a:rPr lang="ru-RU" b="1" dirty="0" smtClean="0"/>
              <a:t>?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важко</a:t>
            </a:r>
            <a:r>
              <a:rPr lang="ru-RU" b="1" dirty="0" smtClean="0"/>
              <a:t> </a:t>
            </a:r>
            <a:r>
              <a:rPr lang="ru-RU" b="1" dirty="0" err="1" smtClean="0"/>
              <a:t>стверджувати</a:t>
            </a:r>
            <a:r>
              <a:rPr lang="ru-RU" b="1" dirty="0" smtClean="0"/>
              <a:t> однозначно. А те,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відбувається</a:t>
            </a:r>
            <a:r>
              <a:rPr lang="ru-RU" b="1" dirty="0" smtClean="0"/>
              <a:t> в </a:t>
            </a:r>
            <a:r>
              <a:rPr lang="ru-RU" b="1" dirty="0" err="1" smtClean="0"/>
              <a:t>оповіданні</a:t>
            </a:r>
            <a:r>
              <a:rPr lang="ru-RU" b="1" dirty="0" smtClean="0"/>
              <a:t> "</a:t>
            </a:r>
            <a:r>
              <a:rPr lang="ru-RU" b="1" dirty="0" err="1" smtClean="0"/>
              <a:t>Стариган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крилами</a:t>
            </a:r>
            <a:r>
              <a:rPr lang="ru-RU" b="1" dirty="0" smtClean="0"/>
              <a:t>" </a:t>
            </a:r>
            <a:r>
              <a:rPr lang="ru-RU" b="1" dirty="0" err="1" smtClean="0"/>
              <a:t>навколо</a:t>
            </a:r>
            <a:r>
              <a:rPr lang="ru-RU" b="1" dirty="0" smtClean="0"/>
              <a:t> </a:t>
            </a:r>
            <a:r>
              <a:rPr lang="ru-RU" b="1" dirty="0" err="1" smtClean="0"/>
              <a:t>цієї</a:t>
            </a:r>
            <a:r>
              <a:rPr lang="ru-RU" b="1" dirty="0" smtClean="0"/>
              <a:t> </a:t>
            </a:r>
            <a:r>
              <a:rPr lang="ru-RU" b="1" dirty="0" err="1" smtClean="0"/>
              <a:t>надзвичайної</a:t>
            </a:r>
            <a:r>
              <a:rPr lang="ru-RU" b="1" dirty="0" smtClean="0"/>
              <a:t>, </a:t>
            </a:r>
            <a:r>
              <a:rPr lang="ru-RU" b="1" dirty="0" err="1" smtClean="0"/>
              <a:t>але</a:t>
            </a:r>
            <a:r>
              <a:rPr lang="ru-RU" b="1" dirty="0" smtClean="0"/>
              <a:t> не </a:t>
            </a:r>
            <a:r>
              <a:rPr lang="ru-RU" b="1" dirty="0" err="1" smtClean="0"/>
              <a:t>такої</a:t>
            </a:r>
            <a:r>
              <a:rPr lang="ru-RU" b="1" dirty="0" smtClean="0"/>
              <a:t> </a:t>
            </a:r>
            <a:r>
              <a:rPr lang="ru-RU" b="1" dirty="0" err="1" smtClean="0"/>
              <a:t>вже</a:t>
            </a:r>
            <a:r>
              <a:rPr lang="ru-RU" b="1" dirty="0" smtClean="0"/>
              <a:t> </a:t>
            </a:r>
            <a:r>
              <a:rPr lang="ru-RU" b="1" dirty="0" err="1" smtClean="0"/>
              <a:t>фантастичної</a:t>
            </a:r>
            <a:r>
              <a:rPr lang="ru-RU" b="1" dirty="0" smtClean="0"/>
              <a:t> для </a:t>
            </a:r>
            <a:r>
              <a:rPr lang="ru-RU" b="1" dirty="0" err="1" smtClean="0"/>
              <a:t>віруючих</a:t>
            </a:r>
            <a:r>
              <a:rPr lang="ru-RU" b="1" dirty="0" smtClean="0"/>
              <a:t> </a:t>
            </a:r>
            <a:r>
              <a:rPr lang="ru-RU" b="1" dirty="0" err="1" smtClean="0"/>
              <a:t>події</a:t>
            </a:r>
            <a:r>
              <a:rPr lang="ru-RU" b="1" dirty="0" smtClean="0"/>
              <a:t> — </a:t>
            </a:r>
            <a:r>
              <a:rPr lang="ru-RU" b="1" dirty="0" err="1" smtClean="0"/>
              <a:t>цілком</a:t>
            </a:r>
            <a:r>
              <a:rPr lang="ru-RU" b="1" dirty="0" smtClean="0"/>
              <a:t> </a:t>
            </a:r>
            <a:r>
              <a:rPr lang="ru-RU" b="1" dirty="0" err="1" smtClean="0"/>
              <a:t>реальне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Рисунок 3" descr="imgbig55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836712"/>
            <a:ext cx="3752850" cy="4667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852936"/>
            <a:ext cx="8748464" cy="400506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Старий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немічний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янгол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нічого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дарує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нікого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карає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навіть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нічого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пророкує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може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пророкує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але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ніхто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розуміє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мови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—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хіба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символічний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момент?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Навіть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священик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бажає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визнавати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янголі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янгола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хоч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заперечує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відверто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таку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можливість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).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лише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застерігає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поспішати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висновками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тих,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хто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так особливо не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поспішає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"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якщо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крила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можуть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слугувати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головною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ознакою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різниці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між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яструбом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аеропланом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то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ще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менше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цього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можна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розпізнати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янгола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",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або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мовляв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у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вигляді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недостатньо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гідності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При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цьому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насправді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просто не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бажає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брати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на себе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відповідальність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за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визнання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дива дивом, 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шле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листи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вищої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інстанції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де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також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починають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ухилятися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від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остаточної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відповіді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пишуть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відписки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додатковими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запитаннями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—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це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триває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аж до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зникнення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самого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янгола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 descr="staryhan-iz-krylamy-skorocheno-chyta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60648"/>
            <a:ext cx="4443986" cy="24997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1052736"/>
            <a:ext cx="4865744" cy="519566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err="1" smtClean="0"/>
              <a:t>Посланці</a:t>
            </a:r>
            <a:r>
              <a:rPr lang="ru-RU" b="1" dirty="0" smtClean="0"/>
              <a:t> </a:t>
            </a:r>
            <a:r>
              <a:rPr lang="ru-RU" b="1" dirty="0" err="1" smtClean="0"/>
              <a:t>Господні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бути </a:t>
            </a:r>
            <a:r>
              <a:rPr lang="ru-RU" b="1" dirty="0" err="1" smtClean="0"/>
              <a:t>білосніжні</a:t>
            </a:r>
            <a:r>
              <a:rPr lang="ru-RU" b="1" dirty="0" smtClean="0"/>
              <a:t>, </a:t>
            </a:r>
            <a:r>
              <a:rPr lang="ru-RU" b="1" dirty="0" err="1" smtClean="0"/>
              <a:t>прекрасні</a:t>
            </a:r>
            <a:r>
              <a:rPr lang="ru-RU" b="1" dirty="0" smtClean="0"/>
              <a:t>, </a:t>
            </a:r>
            <a:r>
              <a:rPr lang="ru-RU" b="1" dirty="0" err="1" smtClean="0"/>
              <a:t>витончені</a:t>
            </a:r>
            <a:r>
              <a:rPr lang="ru-RU" b="1" dirty="0" smtClean="0"/>
              <a:t>…</a:t>
            </a:r>
            <a:r>
              <a:rPr lang="ru-RU" b="1" dirty="0" err="1" smtClean="0"/>
              <a:t>Усі</a:t>
            </a:r>
            <a:r>
              <a:rPr lang="ru-RU" b="1" dirty="0" smtClean="0"/>
              <a:t> </a:t>
            </a:r>
            <a:r>
              <a:rPr lang="ru-RU" b="1" dirty="0" err="1" smtClean="0"/>
              <a:t>життєві</a:t>
            </a:r>
            <a:r>
              <a:rPr lang="ru-RU" b="1" dirty="0" smtClean="0"/>
              <a:t> </a:t>
            </a:r>
            <a:r>
              <a:rPr lang="ru-RU" b="1" dirty="0" err="1" smtClean="0"/>
              <a:t>негаразди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біди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місцем</a:t>
            </a:r>
            <a:r>
              <a:rPr lang="ru-RU" b="1" dirty="0" smtClean="0"/>
              <a:t> для </a:t>
            </a:r>
            <a:r>
              <a:rPr lang="ru-RU" b="1" dirty="0" err="1" smtClean="0"/>
              <a:t>зустрічі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Богом. І </a:t>
            </a:r>
            <a:r>
              <a:rPr lang="ru-RU" b="1" dirty="0" err="1" smtClean="0"/>
              <a:t>цей</a:t>
            </a:r>
            <a:r>
              <a:rPr lang="ru-RU" b="1" dirty="0" smtClean="0"/>
              <a:t> Ангел </a:t>
            </a:r>
            <a:r>
              <a:rPr lang="ru-RU" b="1" dirty="0" err="1" smtClean="0"/>
              <a:t>теж</a:t>
            </a:r>
            <a:r>
              <a:rPr lang="ru-RU" b="1" dirty="0" smtClean="0"/>
              <a:t> </a:t>
            </a:r>
            <a:r>
              <a:rPr lang="ru-RU" b="1" dirty="0" err="1" smtClean="0"/>
              <a:t>прийшов</a:t>
            </a:r>
            <a:r>
              <a:rPr lang="ru-RU" b="1" dirty="0" smtClean="0"/>
              <a:t> в той момент, коли </a:t>
            </a:r>
            <a:r>
              <a:rPr lang="ru-RU" b="1" dirty="0" err="1" smtClean="0"/>
              <a:t>цього</a:t>
            </a:r>
            <a:r>
              <a:rPr lang="ru-RU" b="1" dirty="0" smtClean="0"/>
              <a:t> </a:t>
            </a:r>
            <a:r>
              <a:rPr lang="ru-RU" b="1" dirty="0" err="1" smtClean="0"/>
              <a:t>потребувала</a:t>
            </a:r>
            <a:r>
              <a:rPr lang="ru-RU" b="1" dirty="0" smtClean="0"/>
              <a:t> не </a:t>
            </a:r>
            <a:r>
              <a:rPr lang="ru-RU" b="1" dirty="0" err="1" smtClean="0"/>
              <a:t>лише</a:t>
            </a:r>
            <a:r>
              <a:rPr lang="ru-RU" b="1" dirty="0" smtClean="0"/>
              <a:t> родина </a:t>
            </a:r>
            <a:r>
              <a:rPr lang="ru-RU" b="1" dirty="0" err="1" smtClean="0"/>
              <a:t>Пелайо</a:t>
            </a:r>
            <a:r>
              <a:rPr lang="ru-RU" b="1" dirty="0" smtClean="0"/>
              <a:t>, </a:t>
            </a:r>
            <a:r>
              <a:rPr lang="ru-RU" b="1" dirty="0" err="1" smtClean="0"/>
              <a:t>але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усі</a:t>
            </a:r>
            <a:r>
              <a:rPr lang="ru-RU" b="1" dirty="0" smtClean="0"/>
              <a:t> </a:t>
            </a:r>
            <a:r>
              <a:rPr lang="ru-RU" b="1" dirty="0" err="1" smtClean="0"/>
              <a:t>жителі</a:t>
            </a:r>
            <a:r>
              <a:rPr lang="ru-RU" b="1" dirty="0" smtClean="0"/>
              <a:t> селища. </a:t>
            </a:r>
            <a:r>
              <a:rPr lang="ru-RU" b="1" dirty="0" err="1" smtClean="0"/>
              <a:t>Чому</a:t>
            </a:r>
            <a:r>
              <a:rPr lang="ru-RU" b="1" dirty="0" smtClean="0"/>
              <a:t> в такому </a:t>
            </a:r>
            <a:r>
              <a:rPr lang="ru-RU" b="1" dirty="0" err="1" smtClean="0"/>
              <a:t>вигляді</a:t>
            </a:r>
            <a:r>
              <a:rPr lang="ru-RU" b="1" dirty="0" smtClean="0"/>
              <a:t>? Напевно, </a:t>
            </a:r>
            <a:r>
              <a:rPr lang="ru-RU" b="1" dirty="0" err="1" smtClean="0"/>
              <a:t>щоб</a:t>
            </a:r>
            <a:r>
              <a:rPr lang="ru-RU" b="1" dirty="0" smtClean="0"/>
              <a:t> </a:t>
            </a:r>
            <a:r>
              <a:rPr lang="ru-RU" b="1" dirty="0" err="1" smtClean="0"/>
              <a:t>відобразити</a:t>
            </a:r>
            <a:r>
              <a:rPr lang="ru-RU" b="1" dirty="0" smtClean="0"/>
              <a:t> </a:t>
            </a:r>
            <a:r>
              <a:rPr lang="ru-RU" b="1" dirty="0" err="1" smtClean="0"/>
              <a:t>глибину</a:t>
            </a:r>
            <a:r>
              <a:rPr lang="ru-RU" b="1" dirty="0" smtClean="0"/>
              <a:t> </a:t>
            </a:r>
            <a:r>
              <a:rPr lang="ru-RU" b="1" dirty="0" err="1" smtClean="0"/>
              <a:t>душі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помислів</a:t>
            </a:r>
            <a:r>
              <a:rPr lang="ru-RU" b="1" dirty="0" smtClean="0"/>
              <a:t> </a:t>
            </a:r>
            <a:r>
              <a:rPr lang="ru-RU" b="1" dirty="0" err="1" smtClean="0"/>
              <a:t>цих</a:t>
            </a:r>
            <a:r>
              <a:rPr lang="ru-RU" b="1" dirty="0" smtClean="0"/>
              <a:t> людей. </a:t>
            </a:r>
            <a:r>
              <a:rPr lang="ru-RU" b="1" dirty="0" err="1" smtClean="0"/>
              <a:t>Адже</a:t>
            </a:r>
            <a:r>
              <a:rPr lang="ru-RU" b="1" dirty="0" smtClean="0"/>
              <a:t>,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прибуттям</a:t>
            </a:r>
            <a:r>
              <a:rPr lang="ru-RU" b="1" dirty="0" smtClean="0"/>
              <a:t> ангела </a:t>
            </a:r>
            <a:r>
              <a:rPr lang="ru-RU" b="1" dirty="0" err="1" smtClean="0"/>
              <a:t>ніхто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них не </a:t>
            </a:r>
            <a:r>
              <a:rPr lang="ru-RU" b="1" dirty="0" err="1" smtClean="0"/>
              <a:t>змінився</a:t>
            </a:r>
            <a:r>
              <a:rPr lang="ru-RU" b="1" dirty="0" smtClean="0"/>
              <a:t>, духовно не </a:t>
            </a:r>
            <a:r>
              <a:rPr lang="ru-RU" b="1" dirty="0" err="1" smtClean="0"/>
              <a:t>очистився</a:t>
            </a:r>
            <a:r>
              <a:rPr lang="ru-RU" b="1" dirty="0" smtClean="0"/>
              <a:t>, </a:t>
            </a:r>
            <a:r>
              <a:rPr lang="ru-RU" b="1" dirty="0" err="1" smtClean="0"/>
              <a:t>їхні</a:t>
            </a:r>
            <a:r>
              <a:rPr lang="ru-RU" b="1" dirty="0" smtClean="0"/>
              <a:t> </a:t>
            </a:r>
            <a:r>
              <a:rPr lang="ru-RU" b="1" dirty="0" err="1" smtClean="0"/>
              <a:t>серця</a:t>
            </a:r>
            <a:r>
              <a:rPr lang="ru-RU" b="1" dirty="0" smtClean="0"/>
              <a:t> </a:t>
            </a:r>
            <a:r>
              <a:rPr lang="ru-RU" b="1" dirty="0" err="1" smtClean="0"/>
              <a:t>не</a:t>
            </a:r>
            <a:r>
              <a:rPr lang="ru-RU" b="1" dirty="0" smtClean="0"/>
              <a:t> </a:t>
            </a:r>
            <a:r>
              <a:rPr lang="ru-RU" b="1" dirty="0" err="1" smtClean="0"/>
              <a:t>тягнулися</a:t>
            </a:r>
            <a:r>
              <a:rPr lang="ru-RU" b="1" dirty="0" smtClean="0"/>
              <a:t> до </a:t>
            </a:r>
            <a:r>
              <a:rPr lang="ru-RU" b="1" dirty="0" err="1" smtClean="0"/>
              <a:t>світла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276872"/>
            <a:ext cx="3222515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274638"/>
            <a:ext cx="400164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32656"/>
            <a:ext cx="41764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Ґабріель</a:t>
            </a:r>
            <a:r>
              <a:rPr lang="ru-RU" b="1" dirty="0" smtClean="0"/>
              <a:t> </a:t>
            </a:r>
            <a:r>
              <a:rPr lang="ru-RU" b="1" dirty="0" err="1" smtClean="0"/>
              <a:t>Ґарсіа</a:t>
            </a:r>
            <a:r>
              <a:rPr lang="ru-RU" b="1" dirty="0" smtClean="0"/>
              <a:t> Маркес — </a:t>
            </a:r>
            <a:r>
              <a:rPr lang="ru-RU" b="1" dirty="0" err="1" smtClean="0"/>
              <a:t>це</a:t>
            </a:r>
            <a:r>
              <a:rPr lang="ru-RU" b="1" dirty="0" smtClean="0"/>
              <a:t> один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найвідоміших</a:t>
            </a:r>
            <a:r>
              <a:rPr lang="ru-RU" b="1" dirty="0" smtClean="0"/>
              <a:t> </a:t>
            </a:r>
            <a:r>
              <a:rPr lang="ru-RU" b="1" dirty="0" err="1" smtClean="0"/>
              <a:t>письменників</a:t>
            </a:r>
            <a:r>
              <a:rPr lang="ru-RU" b="1" dirty="0" smtClean="0"/>
              <a:t> </a:t>
            </a:r>
            <a:r>
              <a:rPr lang="ru-RU" b="1" dirty="0" err="1" smtClean="0"/>
              <a:t>сучасності</a:t>
            </a:r>
            <a:r>
              <a:rPr lang="ru-RU" b="1" dirty="0" smtClean="0"/>
              <a:t>, </a:t>
            </a:r>
            <a:r>
              <a:rPr lang="ru-RU" b="1" dirty="0" err="1" smtClean="0"/>
              <a:t>найяскравіший</a:t>
            </a:r>
            <a:r>
              <a:rPr lang="ru-RU" b="1" dirty="0" smtClean="0"/>
              <a:t> </a:t>
            </a:r>
            <a:r>
              <a:rPr lang="ru-RU" b="1" dirty="0" err="1" smtClean="0"/>
              <a:t>представник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літератури</a:t>
            </a:r>
            <a:r>
              <a:rPr lang="ru-RU" b="1" dirty="0" smtClean="0"/>
              <a:t> "</a:t>
            </a:r>
            <a:r>
              <a:rPr lang="ru-RU" b="1" dirty="0" err="1" smtClean="0"/>
              <a:t>магічного</a:t>
            </a:r>
            <a:r>
              <a:rPr lang="ru-RU" b="1" dirty="0" smtClean="0"/>
              <a:t> </a:t>
            </a:r>
            <a:r>
              <a:rPr lang="ru-RU" b="1" dirty="0" err="1" smtClean="0"/>
              <a:t>реалізму</a:t>
            </a:r>
            <a:r>
              <a:rPr lang="ru-RU" b="1" dirty="0" smtClean="0"/>
              <a:t>". </a:t>
            </a:r>
            <a:r>
              <a:rPr lang="ru-RU" b="1" dirty="0" err="1" smtClean="0"/>
              <a:t>Він</a:t>
            </a:r>
            <a:r>
              <a:rPr lang="ru-RU" b="1" dirty="0" smtClean="0"/>
              <a:t> </a:t>
            </a:r>
            <a:r>
              <a:rPr lang="ru-RU" b="1" dirty="0" err="1" smtClean="0"/>
              <a:t>народився</a:t>
            </a:r>
            <a:r>
              <a:rPr lang="ru-RU" b="1" dirty="0" smtClean="0"/>
              <a:t> 6 </a:t>
            </a:r>
            <a:r>
              <a:rPr lang="ru-RU" b="1" dirty="0" err="1" smtClean="0"/>
              <a:t>березня</a:t>
            </a:r>
            <a:r>
              <a:rPr lang="ru-RU" b="1" dirty="0" smtClean="0"/>
              <a:t> 1928 року в </a:t>
            </a:r>
            <a:r>
              <a:rPr lang="ru-RU" b="1" dirty="0" err="1" smtClean="0"/>
              <a:t>провінційному</a:t>
            </a:r>
            <a:r>
              <a:rPr lang="ru-RU" b="1" dirty="0" smtClean="0"/>
              <a:t> </a:t>
            </a:r>
            <a:r>
              <a:rPr lang="ru-RU" b="1" dirty="0" err="1" smtClean="0"/>
              <a:t>колумбійському</a:t>
            </a:r>
            <a:r>
              <a:rPr lang="ru-RU" b="1" dirty="0" smtClean="0"/>
              <a:t> </a:t>
            </a:r>
            <a:r>
              <a:rPr lang="ru-RU" b="1" dirty="0" err="1" smtClean="0"/>
              <a:t>містечку</a:t>
            </a:r>
            <a:r>
              <a:rPr lang="ru-RU" b="1" dirty="0" smtClean="0"/>
              <a:t> </a:t>
            </a:r>
            <a:r>
              <a:rPr lang="ru-RU" b="1" dirty="0" err="1" smtClean="0"/>
              <a:t>Аракатака</a:t>
            </a:r>
            <a:r>
              <a:rPr lang="ru-RU" b="1" dirty="0" smtClean="0"/>
              <a:t> </a:t>
            </a:r>
            <a:r>
              <a:rPr lang="ru-RU" b="1" dirty="0" err="1" smtClean="0"/>
              <a:t>поблизу</a:t>
            </a:r>
            <a:r>
              <a:rPr lang="ru-RU" b="1" dirty="0" smtClean="0"/>
              <a:t> </a:t>
            </a:r>
            <a:r>
              <a:rPr lang="ru-RU" b="1" dirty="0" err="1" smtClean="0"/>
              <a:t>річки</a:t>
            </a:r>
            <a:r>
              <a:rPr lang="ru-RU" b="1" dirty="0" smtClean="0"/>
              <a:t> </a:t>
            </a:r>
            <a:r>
              <a:rPr lang="ru-RU" b="1" dirty="0" err="1" smtClean="0"/>
              <a:t>Магдалени</a:t>
            </a:r>
            <a:r>
              <a:rPr lang="ru-RU" b="1" dirty="0" smtClean="0"/>
              <a:t>. </a:t>
            </a:r>
            <a:r>
              <a:rPr lang="ru-RU" b="1" dirty="0" err="1" smtClean="0"/>
              <a:t>Батько</a:t>
            </a:r>
            <a:r>
              <a:rPr lang="ru-RU" b="1" dirty="0" smtClean="0"/>
              <a:t> </a:t>
            </a:r>
            <a:r>
              <a:rPr lang="ru-RU" b="1" dirty="0" err="1" smtClean="0"/>
              <a:t>майбутнього</a:t>
            </a:r>
            <a:r>
              <a:rPr lang="ru-RU" b="1" dirty="0" smtClean="0"/>
              <a:t> </a:t>
            </a:r>
            <a:r>
              <a:rPr lang="ru-RU" b="1" dirty="0" err="1" smtClean="0"/>
              <a:t>письменника</a:t>
            </a:r>
            <a:r>
              <a:rPr lang="ru-RU" b="1" dirty="0" smtClean="0"/>
              <a:t> </a:t>
            </a:r>
            <a:r>
              <a:rPr lang="ru-RU" b="1" dirty="0" err="1" smtClean="0"/>
              <a:t>був</a:t>
            </a:r>
            <a:r>
              <a:rPr lang="ru-RU" b="1" dirty="0" smtClean="0"/>
              <a:t> </a:t>
            </a:r>
            <a:r>
              <a:rPr lang="ru-RU" b="1" dirty="0" err="1" smtClean="0"/>
              <a:t>телеграфістом</a:t>
            </a:r>
            <a:r>
              <a:rPr lang="ru-RU" b="1" dirty="0" smtClean="0"/>
              <a:t>, доброю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чуйною</a:t>
            </a:r>
            <a:r>
              <a:rPr lang="ru-RU" b="1" dirty="0" smtClean="0"/>
              <a:t> </a:t>
            </a:r>
            <a:r>
              <a:rPr lang="ru-RU" b="1" dirty="0" err="1" smtClean="0"/>
              <a:t>людиною</a:t>
            </a:r>
            <a:r>
              <a:rPr lang="ru-RU" b="1" dirty="0" smtClean="0"/>
              <a:t>. </a:t>
            </a:r>
            <a:endParaRPr lang="ru-RU" b="1" dirty="0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051720" y="3617640"/>
            <a:ext cx="6912768" cy="324036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Серед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головних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чинників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життєвих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обставин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визначили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майбутній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світогляд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та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коло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творчих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інтересів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письменника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згодом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підкреслить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благодійний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вплив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материних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батьків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у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родині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яких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виховувався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бабуся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Транкіліна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знала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безліч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неймовірних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історій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була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неперевершеною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оповідачкою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дідусь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Ніколас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полковник у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відставці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ветеран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громадянської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війни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1899-1903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років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—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був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мужньою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доброзичливою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людиною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), 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також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фантастичну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атмосферу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місцевості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де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жив,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історія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побут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якої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були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овіяні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численними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міфами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та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легендами.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Содержимое 7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404664"/>
            <a:ext cx="2232248" cy="3018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933687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markes-habriel-harsia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573016"/>
            <a:ext cx="3972049" cy="26480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115616" y="260648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Смерть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діда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у 1936році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змінила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чудесний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часом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фантастичний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світ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дитинства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Гарсіа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Маркеса: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переїздить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рідної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Аракатаки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міста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Сапакіри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де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вчиться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інтернаті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Саме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тут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спогади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дитинства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туга за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рідною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домівкою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спонукають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хлопчика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взятися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за перо —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починає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писати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844824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 1946 року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Гарсіа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Маркес — студент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юридичного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факультету в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Боготі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—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столиці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Колумбії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Санта-Фе-де-Богота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повна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назва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столиці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стає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місцем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видання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першого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друкованого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твору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письменника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: у 1947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році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виходить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перше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оповідання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хоча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автор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ще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має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чіткої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певності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щодо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майбутньої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літературної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кар'єри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3501008"/>
            <a:ext cx="4752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 1948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році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зв'язку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складною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політичною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сітуацією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столиці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Гарсіа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Маркес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змушений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покинути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улюблене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місто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переїхати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Картахени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Тут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ще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деякий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час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займається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юриспруденцією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але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згодом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переключається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журналістську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діяльність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: 1950— 1954 роки —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Гарсіа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Маркес — репортер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розділу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хроніки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З 1954 року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знов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Боготі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вже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як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журналіст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274638"/>
            <a:ext cx="3713616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Marquez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16315" y="0"/>
            <a:ext cx="3227685" cy="32276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115616" y="332656"/>
            <a:ext cx="4320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Письменник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давно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мріяв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побувати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Європі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мрія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нарешті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здійснюється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: як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кореспондент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газети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"Ель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Еспектадор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"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Гарсіа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Маркес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працює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спочатку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Римі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пізніше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переїздить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до Парижа.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132856"/>
            <a:ext cx="43924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Перші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літературні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спроби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Гарсіа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Маркеса належать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періоду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навчання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інтернаті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де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він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пробує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писати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вірші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й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оповідання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Вдруге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юнак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звертається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літератури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середини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40-х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років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поєднуючи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свої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творчі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пошуки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журналістикою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Втім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надто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серйозно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своїх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тодішніх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занять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літературою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Гарсіа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Маркес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ще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ставився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жартома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зазначаючи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свої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перші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оповідання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написав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метою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розвіяти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скепсис критика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романіста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Саламеа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Борди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щодо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спроможності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молодого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колумбійського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покоління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висунути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зі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своїх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рядів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власних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письменників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5580112" y="3573016"/>
            <a:ext cx="3563888" cy="3284984"/>
          </a:xfrm>
          <a:prstGeom prst="round2Same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Перші</a:t>
            </a:r>
            <a:r>
              <a:rPr lang="ru-RU" b="1" dirty="0" smtClean="0"/>
              <a:t> </a:t>
            </a:r>
            <a:r>
              <a:rPr lang="ru-RU" b="1" dirty="0" err="1" smtClean="0"/>
              <a:t>художні</a:t>
            </a:r>
            <a:r>
              <a:rPr lang="ru-RU" b="1" dirty="0" smtClean="0"/>
              <a:t> </a:t>
            </a:r>
            <a:r>
              <a:rPr lang="ru-RU" b="1" dirty="0" err="1" smtClean="0"/>
              <a:t>публікації</a:t>
            </a:r>
            <a:r>
              <a:rPr lang="ru-RU" b="1" dirty="0" smtClean="0"/>
              <a:t> </a:t>
            </a:r>
            <a:r>
              <a:rPr lang="ru-RU" b="1" dirty="0" err="1" smtClean="0"/>
              <a:t>Гарсіа</a:t>
            </a:r>
            <a:r>
              <a:rPr lang="ru-RU" b="1" dirty="0" smtClean="0"/>
              <a:t> Маркеса </a:t>
            </a:r>
            <a:r>
              <a:rPr lang="ru-RU" b="1" dirty="0" err="1" smtClean="0"/>
              <a:t>справді</a:t>
            </a:r>
            <a:r>
              <a:rPr lang="ru-RU" b="1" dirty="0" smtClean="0"/>
              <a:t> не </a:t>
            </a:r>
            <a:r>
              <a:rPr lang="ru-RU" b="1" dirty="0" err="1" smtClean="0"/>
              <a:t>були</a:t>
            </a:r>
            <a:r>
              <a:rPr lang="ru-RU" b="1" dirty="0" smtClean="0"/>
              <a:t> </a:t>
            </a:r>
            <a:r>
              <a:rPr lang="ru-RU" b="1" dirty="0" err="1" smtClean="0"/>
              <a:t>вдалими</a:t>
            </a:r>
            <a:r>
              <a:rPr lang="ru-RU" b="1" dirty="0" smtClean="0"/>
              <a:t>.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насамперед</a:t>
            </a:r>
            <a:r>
              <a:rPr lang="ru-RU" b="1" dirty="0" smtClean="0"/>
              <a:t> </a:t>
            </a:r>
            <a:r>
              <a:rPr lang="ru-RU" b="1" dirty="0" err="1" smtClean="0"/>
              <a:t>стосується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повісті</a:t>
            </a:r>
            <a:r>
              <a:rPr lang="ru-RU" b="1" dirty="0" smtClean="0"/>
              <a:t> "Опале </a:t>
            </a:r>
            <a:r>
              <a:rPr lang="ru-RU" b="1" dirty="0" err="1" smtClean="0"/>
              <a:t>листя</a:t>
            </a:r>
            <a:r>
              <a:rPr lang="ru-RU" b="1" dirty="0" smtClean="0"/>
              <a:t>" (1951), в </a:t>
            </a:r>
            <a:r>
              <a:rPr lang="ru-RU" b="1" dirty="0" err="1" smtClean="0"/>
              <a:t>якій</a:t>
            </a:r>
            <a:r>
              <a:rPr lang="ru-RU" b="1" dirty="0" smtClean="0"/>
              <a:t> </a:t>
            </a:r>
            <a:r>
              <a:rPr lang="ru-RU" b="1" dirty="0" err="1" smtClean="0"/>
              <a:t>він</a:t>
            </a:r>
            <a:r>
              <a:rPr lang="ru-RU" b="1" dirty="0" smtClean="0"/>
              <a:t> </a:t>
            </a:r>
            <a:r>
              <a:rPr lang="ru-RU" b="1" dirty="0" err="1" smtClean="0"/>
              <a:t>змалював</a:t>
            </a:r>
            <a:r>
              <a:rPr lang="ru-RU" b="1" dirty="0" smtClean="0"/>
              <a:t> </a:t>
            </a:r>
            <a:r>
              <a:rPr lang="ru-RU" b="1" dirty="0" err="1" smtClean="0"/>
              <a:t>вигадане</a:t>
            </a:r>
            <a:r>
              <a:rPr lang="ru-RU" b="1" dirty="0" smtClean="0"/>
              <a:t> </a:t>
            </a:r>
            <a:r>
              <a:rPr lang="ru-RU" b="1" dirty="0" err="1" smtClean="0"/>
              <a:t>містечко</a:t>
            </a:r>
            <a:r>
              <a:rPr lang="ru-RU" b="1" dirty="0" smtClean="0"/>
              <a:t> </a:t>
            </a:r>
            <a:r>
              <a:rPr lang="ru-RU" b="1" dirty="0" err="1" smtClean="0"/>
              <a:t>Макондо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нагадує</a:t>
            </a:r>
            <a:r>
              <a:rPr lang="ru-RU" b="1" dirty="0" smtClean="0"/>
              <a:t> </a:t>
            </a:r>
            <a:r>
              <a:rPr lang="ru-RU" b="1" dirty="0" err="1" smtClean="0"/>
              <a:t>реальне</a:t>
            </a:r>
            <a:r>
              <a:rPr lang="ru-RU" b="1" dirty="0" smtClean="0"/>
              <a:t> </a:t>
            </a:r>
            <a:r>
              <a:rPr lang="ru-RU" b="1" dirty="0" err="1" smtClean="0"/>
              <a:t>містечко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дитинства</a:t>
            </a:r>
            <a:r>
              <a:rPr lang="ru-RU" b="1" dirty="0" smtClean="0"/>
              <a:t> </a:t>
            </a:r>
            <a:r>
              <a:rPr lang="ru-RU" b="1" dirty="0" err="1" smtClean="0"/>
              <a:t>Аракатаку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933687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404664"/>
            <a:ext cx="4824536" cy="645333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err="1" smtClean="0"/>
              <a:t>Твір</a:t>
            </a:r>
            <a:r>
              <a:rPr lang="ru-RU" sz="2000" b="1" dirty="0" smtClean="0"/>
              <a:t>  «Опале </a:t>
            </a:r>
            <a:r>
              <a:rPr lang="ru-RU" sz="2000" b="1" dirty="0" err="1" smtClean="0"/>
              <a:t>листя</a:t>
            </a:r>
            <a:r>
              <a:rPr lang="ru-RU" sz="2000" b="1" dirty="0" smtClean="0"/>
              <a:t>» </a:t>
            </a:r>
            <a:r>
              <a:rPr lang="ru-RU" sz="2000" b="1" dirty="0" err="1" smtClean="0"/>
              <a:t>був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знаменний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ще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тим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започаткував</a:t>
            </a:r>
            <a:r>
              <a:rPr lang="ru-RU" sz="2000" b="1" dirty="0" smtClean="0"/>
              <a:t> одну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провідних</a:t>
            </a:r>
            <a:r>
              <a:rPr lang="ru-RU" sz="2000" b="1" dirty="0" smtClean="0"/>
              <a:t> тем </a:t>
            </a:r>
            <a:r>
              <a:rPr lang="ru-RU" sz="2000" b="1" dirty="0" err="1" smtClean="0"/>
              <a:t>усієї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подальшої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творчості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письменника</a:t>
            </a:r>
            <a:r>
              <a:rPr lang="ru-RU" sz="2000" b="1" dirty="0" smtClean="0"/>
              <a:t>, а </a:t>
            </a:r>
            <a:r>
              <a:rPr lang="ru-RU" sz="2000" b="1" dirty="0" err="1" smtClean="0"/>
              <a:t>саме</a:t>
            </a:r>
            <a:r>
              <a:rPr lang="ru-RU" sz="2000" b="1" dirty="0" smtClean="0"/>
              <a:t> — тему </a:t>
            </a:r>
            <a:r>
              <a:rPr lang="ru-RU" sz="2000" b="1" dirty="0" err="1" smtClean="0"/>
              <a:t>самотності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відчуженості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людини</a:t>
            </a:r>
            <a:r>
              <a:rPr lang="ru-RU" sz="2000" b="1" dirty="0" smtClean="0"/>
              <a:t> у </a:t>
            </a:r>
            <a:r>
              <a:rPr lang="ru-RU" sz="2000" b="1" dirty="0" err="1" smtClean="0"/>
              <a:t>світі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Подальша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письменницька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кар'єра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зазнавала</a:t>
            </a:r>
            <a:r>
              <a:rPr lang="ru-RU" sz="2000" b="1" dirty="0" smtClean="0"/>
              <a:t> як </a:t>
            </a:r>
            <a:r>
              <a:rPr lang="ru-RU" sz="2000" b="1" dirty="0" err="1" smtClean="0"/>
              <a:t>успіхів</a:t>
            </a:r>
            <a:r>
              <a:rPr lang="ru-RU" sz="2000" b="1" dirty="0" smtClean="0"/>
              <a:t>, так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тимчасових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занепадів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Одне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оповідань</a:t>
            </a:r>
            <a:r>
              <a:rPr lang="ru-RU" sz="2000" b="1" dirty="0" smtClean="0"/>
              <a:t> 1955 року "</a:t>
            </a:r>
            <a:r>
              <a:rPr lang="ru-RU" sz="2000" b="1" dirty="0" err="1" smtClean="0"/>
              <a:t>Якось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після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суботи</a:t>
            </a:r>
            <a:r>
              <a:rPr lang="ru-RU" sz="2000" b="1" dirty="0" smtClean="0"/>
              <a:t>" </a:t>
            </a:r>
            <a:r>
              <a:rPr lang="ru-RU" sz="2000" b="1" dirty="0" err="1" smtClean="0"/>
              <a:t>отримало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національну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премію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Колумбії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Письменницька</a:t>
            </a:r>
            <a:r>
              <a:rPr lang="ru-RU" sz="2000" b="1" dirty="0" smtClean="0"/>
              <a:t> слава приходить до </a:t>
            </a:r>
            <a:r>
              <a:rPr lang="ru-RU" sz="2000" b="1" dirty="0" err="1" smtClean="0"/>
              <a:t>Гарсіа</a:t>
            </a:r>
            <a:r>
              <a:rPr lang="ru-RU" sz="2000" b="1" dirty="0" smtClean="0"/>
              <a:t> Маркеса в 1967 </a:t>
            </a:r>
            <a:r>
              <a:rPr lang="ru-RU" sz="2000" b="1" dirty="0" err="1" smtClean="0"/>
              <a:t>році</a:t>
            </a:r>
            <a:r>
              <a:rPr lang="ru-RU" sz="2000" b="1" dirty="0" smtClean="0"/>
              <a:t>, коли </a:t>
            </a:r>
            <a:r>
              <a:rPr lang="ru-RU" sz="2000" b="1" dirty="0" err="1" smtClean="0"/>
              <a:t>з'являється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його</a:t>
            </a:r>
            <a:r>
              <a:rPr lang="ru-RU" sz="2000" b="1" dirty="0" smtClean="0"/>
              <a:t> роман "Сто </a:t>
            </a:r>
            <a:r>
              <a:rPr lang="ru-RU" sz="2000" b="1" dirty="0" err="1" smtClean="0"/>
              <a:t>років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самотності</a:t>
            </a:r>
            <a:r>
              <a:rPr lang="ru-RU" sz="2000" b="1" dirty="0" smtClean="0"/>
              <a:t>",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неймовірний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успіх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поставлений</a:t>
            </a:r>
            <a:r>
              <a:rPr lang="ru-RU" sz="2000" b="1" dirty="0" smtClean="0"/>
              <a:t> критиками за </a:t>
            </a:r>
            <a:r>
              <a:rPr lang="ru-RU" sz="2000" b="1" dirty="0" err="1" smtClean="0"/>
              <a:t>глибиною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ідейного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задуму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рівнем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художньої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досконалості</a:t>
            </a:r>
            <a:r>
              <a:rPr lang="ru-RU" sz="2000" b="1" dirty="0" smtClean="0"/>
              <a:t> в один ряд </a:t>
            </a:r>
            <a:r>
              <a:rPr lang="ru-RU" sz="2000" b="1" dirty="0" err="1" smtClean="0"/>
              <a:t>із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сервантесівським</a:t>
            </a:r>
            <a:r>
              <a:rPr lang="ru-RU" sz="2000" b="1" dirty="0" smtClean="0"/>
              <a:t> "Дон </a:t>
            </a:r>
            <a:r>
              <a:rPr lang="ru-RU" sz="2000" b="1" dirty="0" err="1" smtClean="0"/>
              <a:t>Кіхотом</a:t>
            </a:r>
            <a:r>
              <a:rPr lang="ru-RU" sz="2000" b="1" dirty="0" smtClean="0"/>
              <a:t>".</a:t>
            </a:r>
            <a:endParaRPr lang="ru-RU" sz="2000" b="1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3420380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7968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3789040"/>
            <a:ext cx="5122895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043608" y="40466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У </a:t>
            </a:r>
            <a:r>
              <a:rPr lang="ru-RU" b="1" dirty="0" err="1" smtClean="0"/>
              <a:t>романі</a:t>
            </a:r>
            <a:r>
              <a:rPr lang="ru-RU" b="1" dirty="0" smtClean="0"/>
              <a:t>, </a:t>
            </a:r>
            <a:r>
              <a:rPr lang="ru-RU" b="1" dirty="0" err="1" smtClean="0"/>
              <a:t>навіяному</a:t>
            </a:r>
            <a:r>
              <a:rPr lang="ru-RU" b="1" dirty="0" smtClean="0"/>
              <a:t> </a:t>
            </a:r>
            <a:r>
              <a:rPr lang="ru-RU" b="1" dirty="0" err="1" smtClean="0"/>
              <a:t>біографічними</a:t>
            </a:r>
            <a:r>
              <a:rPr lang="ru-RU" b="1" dirty="0" smtClean="0"/>
              <a:t> образами </a:t>
            </a:r>
            <a:r>
              <a:rPr lang="ru-RU" b="1" dirty="0" err="1" smtClean="0"/>
              <a:t>дитинства</a:t>
            </a:r>
            <a:r>
              <a:rPr lang="ru-RU" b="1" dirty="0" smtClean="0"/>
              <a:t>, а </a:t>
            </a:r>
            <a:r>
              <a:rPr lang="ru-RU" b="1" dirty="0" err="1" smtClean="0"/>
              <a:t>також</a:t>
            </a:r>
            <a:r>
              <a:rPr lang="ru-RU" b="1" dirty="0" smtClean="0"/>
              <a:t> </a:t>
            </a:r>
            <a:r>
              <a:rPr lang="ru-RU" b="1" dirty="0" err="1" smtClean="0"/>
              <a:t>історичним</a:t>
            </a:r>
            <a:r>
              <a:rPr lang="ru-RU" b="1" dirty="0" smtClean="0"/>
              <a:t> контекстом </a:t>
            </a:r>
            <a:r>
              <a:rPr lang="ru-RU" b="1" dirty="0" err="1" smtClean="0"/>
              <a:t>життя</a:t>
            </a:r>
            <a:r>
              <a:rPr lang="ru-RU" b="1" dirty="0" smtClean="0"/>
              <a:t> </a:t>
            </a:r>
            <a:r>
              <a:rPr lang="ru-RU" b="1" dirty="0" err="1" smtClean="0"/>
              <a:t>країни</a:t>
            </a:r>
            <a:r>
              <a:rPr lang="ru-RU" b="1" dirty="0" smtClean="0"/>
              <a:t>, </a:t>
            </a:r>
            <a:r>
              <a:rPr lang="ru-RU" b="1" dirty="0" err="1" smtClean="0"/>
              <a:t>змальовані</a:t>
            </a:r>
            <a:r>
              <a:rPr lang="ru-RU" b="1" dirty="0" smtClean="0"/>
              <a:t> </a:t>
            </a:r>
            <a:r>
              <a:rPr lang="ru-RU" b="1" dirty="0" err="1" smtClean="0"/>
              <a:t>шість</a:t>
            </a:r>
            <a:r>
              <a:rPr lang="ru-RU" b="1" dirty="0" smtClean="0"/>
              <a:t> </a:t>
            </a:r>
            <a:r>
              <a:rPr lang="ru-RU" b="1" dirty="0" err="1" smtClean="0"/>
              <a:t>поколінь</a:t>
            </a:r>
            <a:r>
              <a:rPr lang="ru-RU" b="1" dirty="0" smtClean="0"/>
              <a:t> роду </a:t>
            </a:r>
            <a:r>
              <a:rPr lang="ru-RU" b="1" dirty="0" err="1" smtClean="0"/>
              <a:t>Буендіа</a:t>
            </a:r>
            <a:r>
              <a:rPr lang="ru-RU" b="1" dirty="0" smtClean="0"/>
              <a:t> —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заснування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до </a:t>
            </a:r>
            <a:r>
              <a:rPr lang="ru-RU" b="1" dirty="0" err="1" smtClean="0"/>
              <a:t>повного</a:t>
            </a:r>
            <a:r>
              <a:rPr lang="ru-RU" b="1" dirty="0" smtClean="0"/>
              <a:t> </a:t>
            </a:r>
            <a:r>
              <a:rPr lang="ru-RU" b="1" dirty="0" err="1" smtClean="0"/>
              <a:t>виродження</a:t>
            </a:r>
            <a:r>
              <a:rPr lang="ru-RU" b="1" dirty="0" smtClean="0"/>
              <a:t>. Причиною </a:t>
            </a:r>
            <a:r>
              <a:rPr lang="ru-RU" b="1" dirty="0" err="1" smtClean="0"/>
              <a:t>цього</a:t>
            </a:r>
            <a:r>
              <a:rPr lang="ru-RU" b="1" dirty="0" smtClean="0"/>
              <a:t> </a:t>
            </a:r>
            <a:r>
              <a:rPr lang="ru-RU" b="1" dirty="0" err="1" smtClean="0"/>
              <a:t>виродження</a:t>
            </a:r>
            <a:r>
              <a:rPr lang="ru-RU" b="1" dirty="0" smtClean="0"/>
              <a:t> </a:t>
            </a:r>
            <a:r>
              <a:rPr lang="ru-RU" b="1" dirty="0" err="1" smtClean="0"/>
              <a:t>стає</a:t>
            </a:r>
            <a:r>
              <a:rPr lang="ru-RU" b="1" dirty="0" smtClean="0"/>
              <a:t> </a:t>
            </a:r>
            <a:r>
              <a:rPr lang="ru-RU" b="1" dirty="0" err="1" smtClean="0"/>
              <a:t>замкнутість</a:t>
            </a:r>
            <a:r>
              <a:rPr lang="ru-RU" b="1" dirty="0" smtClean="0"/>
              <a:t>, </a:t>
            </a:r>
            <a:r>
              <a:rPr lang="ru-RU" b="1" dirty="0" err="1" smtClean="0"/>
              <a:t>ізольованість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часу та проблем, </a:t>
            </a:r>
            <a:r>
              <a:rPr lang="ru-RU" b="1" dirty="0" err="1" smtClean="0"/>
              <a:t>якими</a:t>
            </a:r>
            <a:r>
              <a:rPr lang="ru-RU" b="1" dirty="0" smtClean="0"/>
              <a:t> </a:t>
            </a:r>
            <a:r>
              <a:rPr lang="ru-RU" b="1" dirty="0" err="1" smtClean="0"/>
              <a:t>живуть</a:t>
            </a:r>
            <a:r>
              <a:rPr lang="ru-RU" b="1" dirty="0" smtClean="0"/>
              <a:t> </a:t>
            </a:r>
            <a:r>
              <a:rPr lang="ru-RU" b="1" dirty="0" err="1" smtClean="0"/>
              <a:t>решта</a:t>
            </a:r>
            <a:r>
              <a:rPr lang="ru-RU" b="1" dirty="0" smtClean="0"/>
              <a:t> людей, а в </a:t>
            </a:r>
            <a:r>
              <a:rPr lang="ru-RU" b="1" dirty="0" err="1" smtClean="0"/>
              <a:t>більш</a:t>
            </a:r>
            <a:r>
              <a:rPr lang="ru-RU" b="1" dirty="0" smtClean="0"/>
              <a:t> </a:t>
            </a:r>
            <a:r>
              <a:rPr lang="ru-RU" b="1" dirty="0" err="1" smtClean="0"/>
              <a:t>глибокій</a:t>
            </a:r>
            <a:r>
              <a:rPr lang="ru-RU" b="1" dirty="0" smtClean="0"/>
              <a:t> </a:t>
            </a:r>
            <a:r>
              <a:rPr lang="ru-RU" b="1" dirty="0" err="1" smtClean="0"/>
              <a:t>смисловій</a:t>
            </a:r>
            <a:r>
              <a:rPr lang="ru-RU" b="1" dirty="0" smtClean="0"/>
              <a:t> </a:t>
            </a:r>
            <a:r>
              <a:rPr lang="ru-RU" b="1" dirty="0" err="1" smtClean="0"/>
              <a:t>перспективі</a:t>
            </a:r>
            <a:r>
              <a:rPr lang="ru-RU" b="1" dirty="0" smtClean="0"/>
              <a:t> роману </a:t>
            </a:r>
            <a:r>
              <a:rPr lang="ru-RU" b="1" dirty="0" err="1" smtClean="0"/>
              <a:t>вимирання</a:t>
            </a:r>
            <a:r>
              <a:rPr lang="ru-RU" b="1" dirty="0" smtClean="0"/>
              <a:t> роду </a:t>
            </a:r>
            <a:r>
              <a:rPr lang="ru-RU" b="1" dirty="0" err="1" smtClean="0"/>
              <a:t>Буендіа</a:t>
            </a:r>
            <a:r>
              <a:rPr lang="ru-RU" b="1" dirty="0" smtClean="0"/>
              <a:t> </a:t>
            </a:r>
            <a:r>
              <a:rPr lang="ru-RU" b="1" dirty="0" err="1" smtClean="0"/>
              <a:t>символічно</a:t>
            </a:r>
            <a:r>
              <a:rPr lang="ru-RU" b="1" dirty="0" smtClean="0"/>
              <a:t> </a:t>
            </a:r>
            <a:r>
              <a:rPr lang="ru-RU" b="1" dirty="0" err="1" smtClean="0"/>
              <a:t>знаменує</a:t>
            </a:r>
            <a:r>
              <a:rPr lang="ru-RU" b="1" dirty="0" smtClean="0"/>
              <a:t> </a:t>
            </a:r>
            <a:r>
              <a:rPr lang="ru-RU" b="1" dirty="0" err="1" smtClean="0"/>
              <a:t>деградацію</a:t>
            </a:r>
            <a:r>
              <a:rPr lang="ru-RU" b="1" dirty="0" smtClean="0"/>
              <a:t>, </a:t>
            </a:r>
            <a:r>
              <a:rPr lang="ru-RU" b="1" dirty="0" err="1" smtClean="0"/>
              <a:t>духовний</a:t>
            </a:r>
            <a:r>
              <a:rPr lang="ru-RU" b="1" dirty="0" smtClean="0"/>
              <a:t> </a:t>
            </a:r>
            <a:r>
              <a:rPr lang="ru-RU" b="1" dirty="0" err="1" smtClean="0"/>
              <a:t>занепад</a:t>
            </a:r>
            <a:r>
              <a:rPr lang="ru-RU" b="1" dirty="0" smtClean="0"/>
              <a:t> </a:t>
            </a:r>
            <a:r>
              <a:rPr lang="ru-RU" b="1" dirty="0" err="1" smtClean="0"/>
              <a:t>людства</a:t>
            </a:r>
            <a:r>
              <a:rPr lang="ru-RU" b="1" dirty="0" smtClean="0"/>
              <a:t>, </a:t>
            </a:r>
            <a:r>
              <a:rPr lang="ru-RU" b="1" dirty="0" err="1" smtClean="0"/>
              <a:t>котре</a:t>
            </a:r>
            <a:r>
              <a:rPr lang="ru-RU" b="1" dirty="0" smtClean="0"/>
              <a:t> все </a:t>
            </a:r>
            <a:r>
              <a:rPr lang="ru-RU" b="1" dirty="0" err="1" smtClean="0"/>
              <a:t>більше</a:t>
            </a:r>
            <a:r>
              <a:rPr lang="ru-RU" b="1" dirty="0" smtClean="0"/>
              <a:t> </a:t>
            </a:r>
            <a:r>
              <a:rPr lang="ru-RU" b="1" dirty="0" err="1" smtClean="0"/>
              <a:t>індивідуалізується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усамітнюється</a:t>
            </a:r>
            <a:r>
              <a:rPr lang="ru-RU" b="1" dirty="0" smtClean="0"/>
              <a:t>, </a:t>
            </a:r>
            <a:r>
              <a:rPr lang="ru-RU" b="1" dirty="0" err="1" smtClean="0"/>
              <a:t>втрачаючи</a:t>
            </a:r>
            <a:r>
              <a:rPr lang="ru-RU" b="1" dirty="0" smtClean="0"/>
              <a:t> ту </a:t>
            </a:r>
            <a:r>
              <a:rPr lang="ru-RU" b="1" dirty="0" err="1" smtClean="0"/>
              <a:t>духовну</a:t>
            </a:r>
            <a:r>
              <a:rPr lang="ru-RU" b="1" dirty="0" smtClean="0"/>
              <a:t> </a:t>
            </a:r>
            <a:r>
              <a:rPr lang="ru-RU" b="1" dirty="0" err="1" smtClean="0"/>
              <a:t>єдність</a:t>
            </a:r>
            <a:r>
              <a:rPr lang="ru-RU" b="1" dirty="0" smtClean="0"/>
              <a:t>, </a:t>
            </a:r>
            <a:r>
              <a:rPr lang="ru-RU" b="1" dirty="0" err="1" smtClean="0"/>
              <a:t>ту</a:t>
            </a:r>
            <a:r>
              <a:rPr lang="ru-RU" b="1" dirty="0" smtClean="0"/>
              <a:t> </a:t>
            </a:r>
            <a:r>
              <a:rPr lang="ru-RU" b="1" dirty="0" err="1" smtClean="0"/>
              <a:t>солідарність</a:t>
            </a:r>
            <a:r>
              <a:rPr lang="ru-RU" b="1" dirty="0" smtClean="0"/>
              <a:t>, яка </a:t>
            </a:r>
            <a:r>
              <a:rPr lang="ru-RU" b="1" dirty="0" err="1" smtClean="0"/>
              <a:t>виступає</a:t>
            </a:r>
            <a:r>
              <a:rPr lang="ru-RU" b="1" dirty="0" smtClean="0"/>
              <a:t> основною </a:t>
            </a:r>
            <a:r>
              <a:rPr lang="ru-RU" b="1" dirty="0" err="1" smtClean="0"/>
              <a:t>запорукою</a:t>
            </a:r>
            <a:r>
              <a:rPr lang="ru-RU" b="1" dirty="0" smtClean="0"/>
              <a:t> </a:t>
            </a:r>
            <a:r>
              <a:rPr lang="ru-RU" b="1" dirty="0" err="1" smtClean="0"/>
              <a:t>виживання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. </a:t>
            </a:r>
            <a:r>
              <a:rPr lang="ru-RU" b="1" dirty="0" err="1" smtClean="0"/>
              <a:t>Саме</a:t>
            </a:r>
            <a:r>
              <a:rPr lang="ru-RU" b="1" dirty="0" smtClean="0"/>
              <a:t> у </a:t>
            </a:r>
            <a:r>
              <a:rPr lang="ru-RU" b="1" dirty="0" err="1" smtClean="0"/>
              <a:t>зв'язку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романом </a:t>
            </a:r>
            <a:r>
              <a:rPr lang="ru-RU" b="1" dirty="0" err="1" smtClean="0"/>
              <a:t>Гарсіа</a:t>
            </a:r>
            <a:r>
              <a:rPr lang="ru-RU" b="1" dirty="0" smtClean="0"/>
              <a:t> Маркеса "Сто </a:t>
            </a:r>
            <a:r>
              <a:rPr lang="ru-RU" b="1" dirty="0" err="1" smtClean="0"/>
              <a:t>років</a:t>
            </a:r>
            <a:r>
              <a:rPr lang="ru-RU" b="1" dirty="0" smtClean="0"/>
              <a:t> </a:t>
            </a:r>
            <a:r>
              <a:rPr lang="ru-RU" b="1" dirty="0" err="1" smtClean="0"/>
              <a:t>самотності</a:t>
            </a:r>
            <a:r>
              <a:rPr lang="ru-RU" b="1" dirty="0" smtClean="0"/>
              <a:t>" </a:t>
            </a:r>
            <a:r>
              <a:rPr lang="ru-RU" b="1" dirty="0" err="1" smtClean="0"/>
              <a:t>чи</a:t>
            </a:r>
            <a:r>
              <a:rPr lang="ru-RU" b="1" dirty="0" smtClean="0"/>
              <a:t> не </a:t>
            </a:r>
            <a:r>
              <a:rPr lang="ru-RU" b="1" dirty="0" err="1" smtClean="0"/>
              <a:t>вперше</a:t>
            </a:r>
            <a:r>
              <a:rPr lang="ru-RU" b="1" dirty="0" smtClean="0"/>
              <a:t> </a:t>
            </a:r>
            <a:r>
              <a:rPr lang="ru-RU" b="1" dirty="0" err="1" smtClean="0"/>
              <a:t>з'являється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термін</a:t>
            </a:r>
            <a:r>
              <a:rPr lang="ru-RU" b="1" dirty="0" smtClean="0"/>
              <a:t> "</a:t>
            </a:r>
            <a:r>
              <a:rPr lang="ru-RU" b="1" dirty="0" err="1" smtClean="0"/>
              <a:t>магічний</a:t>
            </a:r>
            <a:r>
              <a:rPr lang="ru-RU" b="1" dirty="0" smtClean="0"/>
              <a:t> </a:t>
            </a:r>
            <a:r>
              <a:rPr lang="ru-RU" b="1" dirty="0" err="1" smtClean="0"/>
              <a:t>реалізм</a:t>
            </a:r>
            <a:r>
              <a:rPr lang="ru-RU" b="1" dirty="0" smtClean="0"/>
              <a:t>".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2200" y="274638"/>
            <a:ext cx="2561488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690x682_0xc0a83925_1256356428145725746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476672"/>
            <a:ext cx="3399857" cy="3360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187624" y="1268760"/>
            <a:ext cx="41044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"Я </a:t>
            </a:r>
            <a:r>
              <a:rPr lang="ru-RU" sz="2000" b="1" dirty="0" err="1" smtClean="0"/>
              <a:t>реаліст</a:t>
            </a:r>
            <a:r>
              <a:rPr lang="ru-RU" sz="2000" b="1" dirty="0" smtClean="0"/>
              <a:t>,— казав про себе </a:t>
            </a:r>
            <a:r>
              <a:rPr lang="ru-RU" sz="2000" b="1" dirty="0" err="1" smtClean="0"/>
              <a:t>Габріель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Гарсіа</a:t>
            </a:r>
            <a:r>
              <a:rPr lang="ru-RU" sz="2000" b="1" dirty="0" smtClean="0"/>
              <a:t> Маркес,— </a:t>
            </a:r>
            <a:r>
              <a:rPr lang="ru-RU" sz="2000" b="1" dirty="0" err="1" smtClean="0"/>
              <a:t>бо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вірю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Латинській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Америці</a:t>
            </a:r>
            <a:r>
              <a:rPr lang="ru-RU" sz="2000" b="1" dirty="0" smtClean="0"/>
              <a:t> все </a:t>
            </a:r>
            <a:r>
              <a:rPr lang="ru-RU" sz="2000" b="1" dirty="0" err="1" smtClean="0"/>
              <a:t>можливе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все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реальне</a:t>
            </a:r>
            <a:r>
              <a:rPr lang="ru-RU" sz="2000" b="1" dirty="0" smtClean="0"/>
              <a:t>...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вважаю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завдання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письменника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полягає</a:t>
            </a:r>
            <a:r>
              <a:rPr lang="ru-RU" sz="2000" b="1" dirty="0" smtClean="0"/>
              <a:t> в тому, </a:t>
            </a:r>
            <a:r>
              <a:rPr lang="ru-RU" sz="2000" b="1" dirty="0" err="1" smtClean="0"/>
              <a:t>щоб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домогтися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відповідності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між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літературою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дійсністю</a:t>
            </a:r>
            <a:r>
              <a:rPr lang="ru-RU" sz="2000" b="1" dirty="0" smtClean="0"/>
              <a:t>". </a:t>
            </a:r>
            <a:r>
              <a:rPr lang="ru-RU" sz="2000" b="1" dirty="0" err="1" smtClean="0"/>
              <a:t>Хоча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ці</a:t>
            </a:r>
            <a:r>
              <a:rPr lang="ru-RU" sz="2000" b="1" dirty="0" smtClean="0"/>
              <a:t> слова </a:t>
            </a:r>
            <a:r>
              <a:rPr lang="ru-RU" sz="2000" b="1" dirty="0" err="1" smtClean="0"/>
              <a:t>стосуються</a:t>
            </a:r>
            <a:r>
              <a:rPr lang="ru-RU" sz="2000" b="1" dirty="0" smtClean="0"/>
              <a:t> роману "Сто </a:t>
            </a:r>
            <a:r>
              <a:rPr lang="ru-RU" sz="2000" b="1" dirty="0" err="1" smtClean="0"/>
              <a:t>років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самотності</a:t>
            </a:r>
            <a:r>
              <a:rPr lang="ru-RU" sz="2000" b="1" dirty="0" smtClean="0"/>
              <a:t>", вони </a:t>
            </a:r>
            <a:r>
              <a:rPr lang="ru-RU" sz="2000" b="1" dirty="0" err="1" smtClean="0"/>
              <a:t>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справедливими</a:t>
            </a:r>
            <a:r>
              <a:rPr lang="ru-RU" sz="2000" b="1" dirty="0" smtClean="0"/>
              <a:t> для </a:t>
            </a:r>
            <a:r>
              <a:rPr lang="ru-RU" sz="2000" b="1" dirty="0" err="1" smtClean="0"/>
              <a:t>усієї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творчості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цього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письменника</a:t>
            </a:r>
            <a:r>
              <a:rPr lang="ru-RU" sz="2000" b="1" dirty="0" smtClean="0"/>
              <a:t>, стиль </a:t>
            </a:r>
            <a:r>
              <a:rPr lang="ru-RU" sz="2000" b="1" dirty="0" err="1" smtClean="0"/>
              <a:t>якого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був</a:t>
            </a:r>
            <a:r>
              <a:rPr lang="ru-RU" sz="2000" b="1" dirty="0" smtClean="0"/>
              <a:t> названий "</a:t>
            </a:r>
            <a:r>
              <a:rPr lang="ru-RU" sz="2000" b="1" dirty="0" err="1" smtClean="0"/>
              <a:t>магічною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літературою</a:t>
            </a:r>
            <a:r>
              <a:rPr lang="ru-RU" sz="2000" b="1" dirty="0" smtClean="0"/>
              <a:t>".</a:t>
            </a:r>
          </a:p>
          <a:p>
            <a:pPr algn="ctr"/>
            <a:r>
              <a:rPr lang="ru-RU" sz="2000" b="1" dirty="0" err="1" smtClean="0"/>
              <a:t>Реалізм</a:t>
            </a:r>
            <a:r>
              <a:rPr lang="ru-RU" sz="2000" b="1" dirty="0" smtClean="0"/>
              <a:t> Маркеса — у </a:t>
            </a:r>
            <a:r>
              <a:rPr lang="ru-RU" sz="2000" b="1" dirty="0" err="1" smtClean="0"/>
              <a:t>внутрішній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правдивості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400_0_1396568971-4171-gabriel-garsia-mark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3" y="1412776"/>
            <a:ext cx="4172857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572000" y="764704"/>
            <a:ext cx="4572000" cy="6093296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Видатний</a:t>
            </a:r>
            <a:r>
              <a:rPr lang="ru-RU" b="1" dirty="0" smtClean="0"/>
              <a:t> </a:t>
            </a:r>
            <a:r>
              <a:rPr lang="ru-RU" b="1" dirty="0" err="1" smtClean="0"/>
              <a:t>внесок</a:t>
            </a:r>
            <a:r>
              <a:rPr lang="ru-RU" b="1" dirty="0" smtClean="0"/>
              <a:t> </a:t>
            </a:r>
            <a:r>
              <a:rPr lang="ru-RU" b="1" dirty="0" err="1" smtClean="0"/>
              <a:t>письменника</a:t>
            </a:r>
            <a:r>
              <a:rPr lang="ru-RU" b="1" dirty="0" smtClean="0"/>
              <a:t> в </a:t>
            </a:r>
            <a:r>
              <a:rPr lang="ru-RU" b="1" dirty="0" err="1" smtClean="0"/>
              <a:t>розвиток</a:t>
            </a:r>
            <a:r>
              <a:rPr lang="ru-RU" b="1" dirty="0" smtClean="0"/>
              <a:t> </a:t>
            </a:r>
            <a:r>
              <a:rPr lang="ru-RU" b="1" dirty="0" err="1" smtClean="0"/>
              <a:t>латиноамериканської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літератури</a:t>
            </a:r>
            <a:r>
              <a:rPr lang="ru-RU" b="1" dirty="0" smtClean="0"/>
              <a:t> </a:t>
            </a:r>
            <a:r>
              <a:rPr lang="en-US" b="1" dirty="0" smtClean="0"/>
              <a:t>XX </a:t>
            </a:r>
            <a:r>
              <a:rPr lang="ru-RU" b="1" dirty="0" err="1" smtClean="0"/>
              <a:t>століття</a:t>
            </a:r>
            <a:r>
              <a:rPr lang="ru-RU" b="1" dirty="0" smtClean="0"/>
              <a:t> </a:t>
            </a:r>
            <a:r>
              <a:rPr lang="ru-RU" b="1" dirty="0" err="1" smtClean="0"/>
              <a:t>був</a:t>
            </a:r>
            <a:r>
              <a:rPr lang="ru-RU" b="1" dirty="0" smtClean="0"/>
              <a:t> </a:t>
            </a:r>
            <a:r>
              <a:rPr lang="ru-RU" b="1" dirty="0" err="1" smtClean="0"/>
              <a:t>відзначений</a:t>
            </a:r>
            <a:r>
              <a:rPr lang="ru-RU" b="1" dirty="0" smtClean="0"/>
              <a:t> у 1982 </a:t>
            </a:r>
            <a:r>
              <a:rPr lang="ru-RU" b="1" dirty="0" err="1" smtClean="0"/>
              <a:t>році</a:t>
            </a:r>
            <a:r>
              <a:rPr lang="ru-RU" b="1" dirty="0" smtClean="0"/>
              <a:t> </a:t>
            </a:r>
            <a:r>
              <a:rPr lang="ru-RU" b="1" dirty="0" err="1" smtClean="0"/>
              <a:t>Нобелівською</a:t>
            </a:r>
            <a:r>
              <a:rPr lang="ru-RU" b="1" dirty="0" smtClean="0"/>
              <a:t> </a:t>
            </a:r>
            <a:r>
              <a:rPr lang="ru-RU" b="1" dirty="0" err="1" smtClean="0"/>
              <a:t>премією</a:t>
            </a:r>
            <a:r>
              <a:rPr lang="ru-RU" b="1" dirty="0" smtClean="0"/>
              <a:t>: "За </a:t>
            </a:r>
            <a:r>
              <a:rPr lang="ru-RU" b="1" dirty="0" err="1" smtClean="0"/>
              <a:t>романи</a:t>
            </a:r>
            <a:r>
              <a:rPr lang="ru-RU" b="1" dirty="0" smtClean="0"/>
              <a:t> та </a:t>
            </a:r>
            <a:r>
              <a:rPr lang="ru-RU" b="1" dirty="0" err="1" smtClean="0"/>
              <a:t>оповідання</a:t>
            </a:r>
            <a:r>
              <a:rPr lang="ru-RU" b="1" dirty="0" smtClean="0"/>
              <a:t>, в </a:t>
            </a:r>
            <a:r>
              <a:rPr lang="ru-RU" b="1" dirty="0" err="1" smtClean="0"/>
              <a:t>яких</a:t>
            </a:r>
            <a:r>
              <a:rPr lang="ru-RU" b="1" dirty="0" smtClean="0"/>
              <a:t> </a:t>
            </a:r>
            <a:r>
              <a:rPr lang="ru-RU" b="1" dirty="0" err="1" smtClean="0"/>
              <a:t>фантазія</a:t>
            </a:r>
            <a:r>
              <a:rPr lang="ru-RU" b="1" dirty="0" smtClean="0"/>
              <a:t> та </a:t>
            </a:r>
            <a:r>
              <a:rPr lang="ru-RU" b="1" dirty="0" err="1" smtClean="0"/>
              <a:t>реальність</a:t>
            </a:r>
            <a:r>
              <a:rPr lang="ru-RU" b="1" dirty="0" smtClean="0"/>
              <a:t>, </a:t>
            </a:r>
            <a:r>
              <a:rPr lang="ru-RU" b="1" dirty="0" err="1" smtClean="0"/>
              <a:t>поєднуючись</a:t>
            </a:r>
            <a:r>
              <a:rPr lang="ru-RU" b="1" dirty="0" smtClean="0"/>
              <a:t>, </a:t>
            </a:r>
            <a:r>
              <a:rPr lang="ru-RU" b="1" dirty="0" err="1" smtClean="0"/>
              <a:t>відображають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конфлікти</a:t>
            </a:r>
            <a:r>
              <a:rPr lang="ru-RU" b="1" dirty="0" smtClean="0"/>
              <a:t> </a:t>
            </a:r>
            <a:r>
              <a:rPr lang="ru-RU" b="1" dirty="0" err="1" smtClean="0"/>
              <a:t>цього</a:t>
            </a:r>
            <a:r>
              <a:rPr lang="ru-RU" b="1" dirty="0" smtClean="0"/>
              <a:t> континенту". </a:t>
            </a:r>
            <a:r>
              <a:rPr lang="ru-RU" b="1" dirty="0" err="1" smtClean="0"/>
              <a:t>Основними</a:t>
            </a:r>
            <a:r>
              <a:rPr lang="ru-RU" b="1" dirty="0" smtClean="0"/>
              <a:t> </a:t>
            </a:r>
            <a:r>
              <a:rPr lang="ru-RU" b="1" dirty="0" err="1" smtClean="0"/>
              <a:t>стильовими</a:t>
            </a:r>
            <a:r>
              <a:rPr lang="ru-RU" b="1" dirty="0" smtClean="0"/>
              <a:t> рисами </a:t>
            </a:r>
            <a:r>
              <a:rPr lang="ru-RU" b="1" dirty="0" err="1" smtClean="0"/>
              <a:t>творів</a:t>
            </a:r>
            <a:r>
              <a:rPr lang="ru-RU" b="1" dirty="0" smtClean="0"/>
              <a:t> </a:t>
            </a:r>
            <a:r>
              <a:rPr lang="ru-RU" b="1" dirty="0" err="1" smtClean="0"/>
              <a:t>Гарсіа</a:t>
            </a:r>
            <a:r>
              <a:rPr lang="ru-RU" b="1" dirty="0" smtClean="0"/>
              <a:t> Маркеса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взаємопроникнення</a:t>
            </a:r>
            <a:r>
              <a:rPr lang="ru-RU" b="1" dirty="0" smtClean="0"/>
              <a:t> </a:t>
            </a:r>
            <a:r>
              <a:rPr lang="ru-RU" b="1" dirty="0" err="1" smtClean="0"/>
              <a:t>елементів</a:t>
            </a:r>
            <a:r>
              <a:rPr lang="ru-RU" b="1" dirty="0" smtClean="0"/>
              <a:t> </a:t>
            </a:r>
            <a:r>
              <a:rPr lang="ru-RU" b="1" dirty="0" err="1" smtClean="0"/>
              <a:t>реальності</a:t>
            </a:r>
            <a:r>
              <a:rPr lang="ru-RU" b="1" dirty="0" smtClean="0"/>
              <a:t> та фантастики, </a:t>
            </a:r>
            <a:r>
              <a:rPr lang="ru-RU" b="1" dirty="0" err="1" smtClean="0"/>
              <a:t>поєднання</a:t>
            </a:r>
            <a:r>
              <a:rPr lang="ru-RU" b="1" dirty="0" smtClean="0"/>
              <a:t> </a:t>
            </a:r>
            <a:r>
              <a:rPr lang="ru-RU" b="1" dirty="0" err="1" smtClean="0"/>
              <a:t>філософських</a:t>
            </a:r>
            <a:r>
              <a:rPr lang="ru-RU" b="1" dirty="0" smtClean="0"/>
              <a:t> </a:t>
            </a:r>
            <a:r>
              <a:rPr lang="ru-RU" b="1" dirty="0" err="1" smtClean="0"/>
              <a:t>здобутків</a:t>
            </a:r>
            <a:r>
              <a:rPr lang="ru-RU" b="1" dirty="0" smtClean="0"/>
              <a:t> </a:t>
            </a:r>
            <a:r>
              <a:rPr lang="ru-RU" b="1" dirty="0" err="1" smtClean="0"/>
              <a:t>сучасної</a:t>
            </a:r>
            <a:r>
              <a:rPr lang="ru-RU" b="1" dirty="0" smtClean="0"/>
              <a:t> </a:t>
            </a:r>
            <a:r>
              <a:rPr lang="ru-RU" b="1" dirty="0" err="1" smtClean="0"/>
              <a:t>латиноамериканської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мотивами та образами </a:t>
            </a:r>
            <a:r>
              <a:rPr lang="ru-RU" b="1" dirty="0" err="1" smtClean="0"/>
              <a:t>індіанської</a:t>
            </a:r>
            <a:r>
              <a:rPr lang="ru-RU" b="1" dirty="0" smtClean="0"/>
              <a:t>, </a:t>
            </a:r>
            <a:r>
              <a:rPr lang="ru-RU" b="1" dirty="0" err="1" smtClean="0"/>
              <a:t>негритянської</a:t>
            </a:r>
            <a:r>
              <a:rPr lang="ru-RU" b="1" dirty="0" smtClean="0"/>
              <a:t> та </a:t>
            </a:r>
            <a:r>
              <a:rPr lang="ru-RU" b="1" dirty="0" err="1" smtClean="0"/>
              <a:t>іспанської</a:t>
            </a:r>
            <a:r>
              <a:rPr lang="ru-RU" b="1" dirty="0" smtClean="0"/>
              <a:t> </a:t>
            </a:r>
            <a:r>
              <a:rPr lang="ru-RU" b="1" dirty="0" err="1" smtClean="0"/>
              <a:t>міфології</a:t>
            </a:r>
            <a:r>
              <a:rPr lang="ru-RU" b="1" dirty="0" smtClean="0"/>
              <a:t>, </a:t>
            </a:r>
            <a:r>
              <a:rPr lang="ru-RU" b="1" dirty="0" err="1" smtClean="0"/>
              <a:t>експресивний</a:t>
            </a:r>
            <a:r>
              <a:rPr lang="ru-RU" b="1" dirty="0" smtClean="0"/>
              <a:t> </a:t>
            </a:r>
            <a:r>
              <a:rPr lang="ru-RU" b="1" dirty="0" err="1" smtClean="0"/>
              <a:t>метафоризм</a:t>
            </a:r>
            <a:r>
              <a:rPr lang="ru-RU" b="1" dirty="0" smtClean="0"/>
              <a:t>, </a:t>
            </a:r>
            <a:r>
              <a:rPr lang="ru-RU" b="1" dirty="0" err="1" smtClean="0"/>
              <a:t>тяжіння</a:t>
            </a:r>
            <a:r>
              <a:rPr lang="ru-RU" b="1" dirty="0" smtClean="0"/>
              <a:t> до </a:t>
            </a:r>
            <a:r>
              <a:rPr lang="ru-RU" b="1" dirty="0" err="1" smtClean="0"/>
              <a:t>символічних</a:t>
            </a:r>
            <a:r>
              <a:rPr lang="ru-RU" b="1" dirty="0" smtClean="0"/>
              <a:t> </a:t>
            </a:r>
            <a:r>
              <a:rPr lang="ru-RU" b="1" dirty="0" err="1" smtClean="0"/>
              <a:t>узагальнень</a:t>
            </a:r>
            <a:r>
              <a:rPr lang="ru-RU" b="1" dirty="0" smtClean="0"/>
              <a:t> та </a:t>
            </a:r>
            <a:r>
              <a:rPr lang="ru-RU" b="1" dirty="0" err="1" smtClean="0"/>
              <a:t>притчевої</a:t>
            </a:r>
            <a:r>
              <a:rPr lang="ru-RU" b="1" dirty="0" smtClean="0"/>
              <a:t> </a:t>
            </a:r>
            <a:r>
              <a:rPr lang="ru-RU" b="1" dirty="0" err="1" smtClean="0"/>
              <a:t>манери</a:t>
            </a:r>
            <a:r>
              <a:rPr lang="ru-RU" b="1" dirty="0" smtClean="0"/>
              <a:t> </a:t>
            </a:r>
            <a:r>
              <a:rPr lang="ru-RU" b="1" dirty="0" err="1" smtClean="0"/>
              <a:t>оповіді</a:t>
            </a:r>
            <a:r>
              <a:rPr lang="ru-RU" b="1" dirty="0" smtClean="0"/>
              <a:t>, </a:t>
            </a:r>
            <a:r>
              <a:rPr lang="ru-RU" b="1" dirty="0" err="1" smtClean="0"/>
              <a:t>лаконізм</a:t>
            </a:r>
            <a:r>
              <a:rPr lang="ru-RU" b="1" dirty="0" smtClean="0"/>
              <a:t> </a:t>
            </a:r>
            <a:r>
              <a:rPr lang="ru-RU" b="1" dirty="0" err="1" smtClean="0"/>
              <a:t>та</a:t>
            </a:r>
            <a:r>
              <a:rPr lang="ru-RU" b="1" dirty="0" smtClean="0"/>
              <a:t> "</a:t>
            </a:r>
            <a:r>
              <a:rPr lang="ru-RU" b="1" dirty="0" err="1" smtClean="0"/>
              <a:t>снайперська</a:t>
            </a:r>
            <a:r>
              <a:rPr lang="ru-RU" b="1" dirty="0" smtClean="0"/>
              <a:t> </a:t>
            </a:r>
            <a:r>
              <a:rPr lang="ru-RU" b="1" dirty="0" err="1" smtClean="0"/>
              <a:t>точність</a:t>
            </a:r>
            <a:r>
              <a:rPr lang="ru-RU" b="1" dirty="0" smtClean="0"/>
              <a:t> </a:t>
            </a:r>
            <a:r>
              <a:rPr lang="ru-RU" b="1" dirty="0" err="1" smtClean="0"/>
              <a:t>мовлення</a:t>
            </a:r>
            <a:r>
              <a:rPr lang="ru-RU" b="1" dirty="0" smtClean="0"/>
              <a:t>".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7968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5652120" cy="659735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err="1" smtClean="0"/>
              <a:t>Захоплення</a:t>
            </a:r>
            <a:r>
              <a:rPr lang="ru-RU" sz="2000" b="1" dirty="0" smtClean="0"/>
              <a:t> за </a:t>
            </a:r>
            <a:r>
              <a:rPr lang="ru-RU" sz="2000" b="1" dirty="0" err="1" smtClean="0"/>
              <a:t>часів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юності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однією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дівчиною</a:t>
            </a:r>
            <a:r>
              <a:rPr lang="ru-RU" sz="2000" b="1" dirty="0" smtClean="0"/>
              <a:t> стало для Маркеса </a:t>
            </a:r>
            <a:r>
              <a:rPr lang="ru-RU" sz="2000" b="1" dirty="0" err="1" smtClean="0"/>
              <a:t>визначальним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всі</a:t>
            </a:r>
            <a:r>
              <a:rPr lang="ru-RU" sz="2000" b="1" dirty="0" smtClean="0"/>
              <a:t> роки. То </a:t>
            </a:r>
            <a:r>
              <a:rPr lang="ru-RU" sz="2000" b="1" dirty="0" err="1" smtClean="0"/>
              <a:t>була</a:t>
            </a:r>
            <a:r>
              <a:rPr lang="ru-RU" sz="2000" b="1" dirty="0" smtClean="0"/>
              <a:t> Мерседес Ракель </a:t>
            </a:r>
            <a:r>
              <a:rPr lang="ru-RU" sz="2000" b="1" dirty="0" err="1" smtClean="0"/>
              <a:t>Барча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Пардо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народжена</a:t>
            </a:r>
            <a:r>
              <a:rPr lang="ru-RU" sz="2000" b="1" dirty="0" smtClean="0"/>
              <a:t> 6 листопада 1932 року в </a:t>
            </a:r>
            <a:r>
              <a:rPr lang="ru-RU" sz="2000" b="1" dirty="0" err="1" smtClean="0"/>
              <a:t>селищі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Маганга</a:t>
            </a:r>
            <a:r>
              <a:rPr lang="ru-RU" sz="2000" b="1" dirty="0" smtClean="0"/>
              <a:t>, на </a:t>
            </a:r>
            <a:r>
              <a:rPr lang="ru-RU" sz="2000" b="1" dirty="0" err="1" smtClean="0"/>
              <a:t>березі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річки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Магдалени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Її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колумбійкою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сім'ї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фермерів</a:t>
            </a:r>
            <a:r>
              <a:rPr lang="ru-RU" sz="2000" b="1" dirty="0" smtClean="0"/>
              <a:t>. А в жилах батька текла </a:t>
            </a:r>
            <a:r>
              <a:rPr lang="ru-RU" sz="2000" b="1" dirty="0" err="1" smtClean="0"/>
              <a:t>змішана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палестинсько-єгипетська</a:t>
            </a:r>
            <a:r>
              <a:rPr lang="ru-RU" sz="2000" b="1" dirty="0" smtClean="0"/>
              <a:t> кров. Маркес </a:t>
            </a:r>
            <a:r>
              <a:rPr lang="ru-RU" sz="2000" b="1" dirty="0" err="1" smtClean="0"/>
              <a:t>вважав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саме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предків-єгиптян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дісталася</a:t>
            </a:r>
            <a:r>
              <a:rPr lang="ru-RU" sz="2000" b="1" dirty="0" smtClean="0"/>
              <a:t> Мерседес «</a:t>
            </a:r>
            <a:r>
              <a:rPr lang="ru-RU" sz="2000" b="1" dirty="0" err="1" smtClean="0"/>
              <a:t>таємнича</a:t>
            </a:r>
            <a:r>
              <a:rPr lang="ru-RU" sz="2000" b="1" dirty="0" smtClean="0"/>
              <a:t> краса </a:t>
            </a:r>
            <a:r>
              <a:rPr lang="ru-RU" sz="2000" b="1" dirty="0" err="1" smtClean="0"/>
              <a:t>нільської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змії</a:t>
            </a:r>
            <a:r>
              <a:rPr lang="ru-RU" sz="2000" b="1" dirty="0" smtClean="0"/>
              <a:t>». Через 13 </a:t>
            </a:r>
            <a:r>
              <a:rPr lang="ru-RU" sz="2000" b="1" dirty="0" err="1" smtClean="0"/>
              <a:t>років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після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першої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зустрічі</a:t>
            </a:r>
            <a:r>
              <a:rPr lang="ru-RU" sz="2000" b="1" dirty="0" smtClean="0"/>
              <a:t> Маркес </a:t>
            </a:r>
            <a:r>
              <a:rPr lang="ru-RU" sz="2000" b="1" dirty="0" err="1" smtClean="0"/>
              <a:t>одружився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Мерседес, яка у </a:t>
            </a:r>
            <a:r>
              <a:rPr lang="ru-RU" sz="2000" b="1" dirty="0" err="1" smtClean="0"/>
              <a:t>шлюбі</a:t>
            </a:r>
            <a:r>
              <a:rPr lang="ru-RU" sz="2000" b="1" dirty="0" smtClean="0"/>
              <a:t> народила </a:t>
            </a:r>
            <a:r>
              <a:rPr lang="ru-RU" sz="2000" b="1" dirty="0" err="1" smtClean="0"/>
              <a:t>синів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Гонсало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Родріго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pic>
        <p:nvPicPr>
          <p:cNvPr id="4" name="Рисунок 3" descr="habriel-harsiia-markes-mersedes-barcha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60648"/>
            <a:ext cx="3050259" cy="3026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49265dfd6a69484d3_5dfd6a6944fe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437112"/>
            <a:ext cx="3240360" cy="21633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191" y="3501008"/>
            <a:ext cx="2863958" cy="3075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</TotalTime>
  <Words>1321</Words>
  <Application>Microsoft Office PowerPoint</Application>
  <PresentationFormat>Экран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Ґабріель Ґарсіа Маркес. Короткі відомості про життя митця, лауреата Нобелівської премії. Специфіка «магічного реалізму». Синтез реального і фантастичного в оповіданні Ґ. Ґарсіа Маркеса «Стариган із крилами». Відображення моральної деградації людства.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"Стариган із крилами"</vt:lpstr>
      <vt:lpstr>Слайд 13</vt:lpstr>
      <vt:lpstr>Герої твору: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Ґабріель Ґарсіа Маркес. Короткі відомості про життя митця, лауреата Нобелівської премії. Специфіка «магічного реалізму». Синтез реального і фантастичного в оповіданні Ґ. Ґарсіа Маркеса «Стариган із крилами». Відображення моральної деградації людства. </dc:title>
  <dc:creator>ASUS</dc:creator>
  <cp:lastModifiedBy>ASUS</cp:lastModifiedBy>
  <cp:revision>14</cp:revision>
  <dcterms:created xsi:type="dcterms:W3CDTF">2022-11-29T12:37:10Z</dcterms:created>
  <dcterms:modified xsi:type="dcterms:W3CDTF">2022-12-04T22:55:13Z</dcterms:modified>
</cp:coreProperties>
</file>