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en_teatr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07704" y="1124744"/>
            <a:ext cx="4392488" cy="23488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Зміни в драматургії на межі XIX–XX ст. Моріс Метерлінк як теоретик і практик «нової драми». Концепція символістського театру. Ідея одухотворення життя й відновлення втрачених зв’язків у драмі-феєрії «Синій птах».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941168"/>
            <a:ext cx="3923928" cy="146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32301887_3083_184_scale_1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148064" cy="386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1961456"/>
            <a:ext cx="3780928" cy="48965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відбувається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умовному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місці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якийсь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замок,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ліс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острів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берег моря,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вулиця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тощо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Немає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ознак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часу,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умовними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декорації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відсутні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деталі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побуту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сказати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немає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драмі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Персонажі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стають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уособленням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настроїв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почуттів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символами страху,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сподівань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передчуттів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безнадії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зневіри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Людина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зробить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порух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означає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невидима рука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смикнула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маріонетку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за ниточку.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7901_1587132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734074" cy="2967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3284984"/>
            <a:ext cx="7020272" cy="35730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птах» (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Блакитний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птах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) —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драма-феєрія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бельгійського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письменника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Моріса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Метерлінка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написана в 1908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одному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жанрів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символізму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Драма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пронизана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почуттям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віри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Людину, яка,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завдяки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своїм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численним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науково-технічним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а головне —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душевним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здобуткам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пізнанню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істинних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Радощів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Блаженств)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володарем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світу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рослин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тварин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речей 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стихій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Подорож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символізує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мандри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нескінченних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глибинах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«я», яке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впливає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на два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сутнісні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початку —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Світло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Темряву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Символіка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цьому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творі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набуває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казкового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гуманістичного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забарвлення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Чітко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простежуються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оптимістичні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тенденції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віра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майбутнє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науковий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прогрес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кращу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долю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7494"/>
            <a:ext cx="2098576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ynij-pt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476672"/>
            <a:ext cx="2545432" cy="3589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птах" — одна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 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найвідоміших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п'єс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М.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Метерлінка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належить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до жанру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феєрії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Ознаками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жанру є: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химерно-казковий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сюжет;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фольклорні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та 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міфологічні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образи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умовність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простору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часу;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символістичність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ситуацій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образів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ліризм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узагальнюючий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зміст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наявність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яскравих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сценічних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ефектів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П'єса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птах"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цілком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відповідає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законам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цього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жанру.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179512" y="3861048"/>
            <a:ext cx="5832648" cy="2996952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основі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сюжету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казкова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подорож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бідного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дроворуба 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пошуках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птаха,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принесе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здоров'я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хворій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дівчинці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онучці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феї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Берюліне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Фольклорний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мотив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пошуків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цілющого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зілля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дає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автору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змогу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провести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героїв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дівчинку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Мітіль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хлопчика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Тільтіля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— через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випробувань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допоможуть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їм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відкрити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вічні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цінності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сенс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 за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Синім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птахом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(символом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) не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потрібно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ходити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далеко,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поруч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4716016" cy="645333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Однієї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передріздвяної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ночі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хатинки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дроворуба,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якій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знаходяться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двоє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– хлопчик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Тільтіль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дівчинка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Мітіль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–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навідується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стара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сусідка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Берленго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якої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захворіла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онука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На очах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вона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перетворюється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на фею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Берюліну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прохання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феї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вирушають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пошуки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птаха, символу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допомогти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хворій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дівчинці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За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порадою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допомогою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феї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шукають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чарівній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країні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Їхня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подорож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насичена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фантастичними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пригодами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труднощами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переживаннями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знаходять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казці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дахом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своєї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оселі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куди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повертаються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захоплюючої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мандрівки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 принесли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птаха,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дівчинка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одужала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того, як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Тільтіль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подарував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їй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свою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горличку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Горличка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щоправда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втікає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позбавляє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дітей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відчуття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радості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609" y="2249488"/>
            <a:ext cx="4427391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34083"/>
            <a:ext cx="2880320" cy="442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260648"/>
            <a:ext cx="8568952" cy="194421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побудові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твору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застосовується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конструкція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так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званої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подвійної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рами»: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події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відбуваються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уві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основний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сюжет),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ніби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загорнені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реальність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Саме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такій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структурі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наочно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проявляються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два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плини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–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справжній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реальний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59832" y="2492896"/>
            <a:ext cx="6084168" cy="43651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Попри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казковий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характер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гуманістичне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спрямування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твору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притаманне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глибоке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філософське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насичення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простої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по-людськи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доброї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оповідки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якій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постійно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здійснюється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усвідомлення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складного через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просте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високого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через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буденне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Проблема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вирішувалась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М.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Метерлінком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погляду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яка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вірить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може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зовнішніх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матеріальних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проявів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категорія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надто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специфічна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Герої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п'єси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знайшли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очікуваного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птаха,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зрозуміли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сутність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в самому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житті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саме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–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вічний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пошук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Філософський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зміст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пошуку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розкривається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автором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допомогою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певних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характерних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філософії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категорій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тем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мотивів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часу,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буття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, сну,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дороги.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3932262" cy="3549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908720"/>
            <a:ext cx="4788024" cy="594928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Образ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птаха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багатозначний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символізує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пошуки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істини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пізнання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таємниць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природи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Це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споконвічне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прагнення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людства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вимагає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мужності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оскільки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природа не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хоче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віддавати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свої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таємниці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істину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відкрити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раз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назавжди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- вона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нескінченна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такий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спосіб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фантастично-казковий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сюжет,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властивий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жанру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феєрії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наповнюється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філософським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змістом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Автор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зображує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блукання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людської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душі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Всесвіті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зустріч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добром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злом у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пошуках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істини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гармонії</a:t>
            </a:r>
            <a:r>
              <a:rPr lang="ru-RU" sz="2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14" y="0"/>
            <a:ext cx="9080686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260648"/>
            <a:ext cx="5328592" cy="4464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театр»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прийшов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зміну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«старому» на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межі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ХІХ-ХХ ст.,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саме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 той час, коли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формувалися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засади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модернізму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зокрема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імпресіонізму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символізму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«Нова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порівняно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«старою» (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драматургічні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твори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попередніх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епох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шекспірівський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театр,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класицистичні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твори,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реалістичні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тощо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)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поєднала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реалістичні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романтичні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традиції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модерністськими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художніми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принципами та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засобами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зображення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 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429000"/>
            <a:ext cx="5580112" cy="313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7488832" cy="30689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останньої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третини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ХІХ ст.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вирізняється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пошуком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форм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зображення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дійсності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засобами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мистецтва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Так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з’являється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«нова драма».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Кожен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представників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— Г.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Ібсен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Дж. Б. Шоу, М.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Ю. А.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Стріндберг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Г.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Гауптман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В. Винниченко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інші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безумовно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йшов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власними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шляхами.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Підхід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митців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театральної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естетики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поетики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значно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різнився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Але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існувала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одна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спільна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ознака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усі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намагалися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створити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проблемний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театр,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який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максимально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наближався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сучасного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читача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відповідав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викликам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4801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1556792"/>
            <a:ext cx="5112568" cy="4869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«Нова драма» поставила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центрі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уваги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особистість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не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соціальних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зв’язках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площині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духовності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індивідуальних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переживань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відчуттів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загальної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атмосфери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епохи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зламі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століть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Драматурги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прагнули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розкрити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трагедію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», а не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трагедію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», закликали до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осмислення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глибинної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сутності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дійсності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пошуку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гармонії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Театр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стає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інтелектуальним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»,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дискусійним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». На перший план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виходить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внутрішній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конфлікт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зовнішня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дія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У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новій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можна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помітити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ознаки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модернізму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символізм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імпресіонізм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неоромантизм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тощо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teatra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1387" y="0"/>
            <a:ext cx="9195387" cy="6858000"/>
          </a:xfr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4860032" cy="522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Засновником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вважають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норвежця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Генріка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Ібсена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ідеї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підхопили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німецький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драматург Ґ.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Гауптман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англійський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Дж. Б. Шоу,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шведський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Ю. А.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Стріндберґ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бельгійський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М.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французький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Е. Золя,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український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В. Винниченко та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зовсім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звичними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сценах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театрів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картини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повсякденного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побуту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банкірів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комерсантів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адвокатів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робітників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злидарів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вперше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почали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порушувати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жіноче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питання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проблему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ґендерної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рівності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п’єсах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стало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критичного,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викривального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пафосу.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148064" y="1700808"/>
            <a:ext cx="3779912" cy="4725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Було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переосмислено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природу драматичного жанру. 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часто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сумне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поєднується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комічним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навпаки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тому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розвивається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жанр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трагікомедії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Замість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любовних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трикутників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таємниць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кримінальних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злочинів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тобто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зовнішньої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інтриги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драматурги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вирішили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звертатися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 показу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ідейних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конфліктів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(Б. Шоу),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внутрішньої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прихованої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інтриги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(М.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).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7027302_content_700x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738" cy="6858000"/>
          </a:xfrm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2699792" y="332656"/>
            <a:ext cx="6228184" cy="3816424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Герої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вирізняються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суперечливими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характерами, часто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навіть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складно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визначити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них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головний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хто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другорядний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у кого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переважають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позитивні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риси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в кого —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негативні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Інколи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протягом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твору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виступають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головними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другорядними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Персонажі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розмовляють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сучасною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літературною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мовою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використовують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просторічну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лексику,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наближаються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глядача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читача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).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П’єси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мають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зрозумілого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завершеного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закінчення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доводиться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додумувати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самому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читачеві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глядачеві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Виникнення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завдяки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широкому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резонансові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суттєво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вплинуло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гуманізацію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всього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суспільства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267494"/>
            <a:ext cx="1162472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1703" y="188640"/>
            <a:ext cx="2996409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579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Бельгійський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поет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драматург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Моріс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лауреат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Нобелівської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премії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(1912),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залишив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яскравий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слід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історії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європейської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драматургії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подібно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Ібсена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Стріндберга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справжнім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першовідкривачем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царині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драми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",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визначним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теоретиком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драматургом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європейського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символістського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театру.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0"/>
            <a:ext cx="5724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провів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дитинство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бельгійському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місті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Генті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Згодом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за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наполяганням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батька, юнак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їде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 Парижа —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вивчати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право,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там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захоплюється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творчістю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поетів-символістів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1,889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випускає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світ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збірку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віршів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Теплиці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"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першу свою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"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Принцеса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Мален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".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65104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Схильний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метафори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символізму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пише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основному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казки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де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герої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говорять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мало, короткими,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багатозначними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фразами, де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багато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залишається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підтексті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. Особливо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вдаються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йому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ляльок-маріонеток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— на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відміну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живих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акторів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ляльки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можуть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зіграти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символ,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передати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архетип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героїв.У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1908-му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видана знаменита книга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птах». Тема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незадоволеності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пошуків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людиною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щастя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також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знайшла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своє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відображення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продовженні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птаха» -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Заручини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». У 1911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Моріс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став лауреатом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Нобелівської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премії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галузі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літератури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 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918768" y="267494"/>
            <a:ext cx="45719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oris-meterli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05064"/>
            <a:ext cx="1800225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8820472" cy="324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 1895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Моріс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зустрів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Жоржетту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Леблан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актрису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співачку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яка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стає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супутницею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секретарем та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імпресаріо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оберігає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спокій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убезпечує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сторонніх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1896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їдуть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Париж. 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роки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пише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метафізичні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есе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трактати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які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увійшли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збірки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«Скарб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смиренних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»,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Мудрість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доля»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бджіл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», де проводиться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аналогія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активністю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бджоли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людською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поведінкою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Найпопулярніша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драматурга,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Синій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птах»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успіхом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представлена на сценах Лондона, Нью-Йорка, Парижа,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завоювавши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популярність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тільки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своєю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казковою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фантазією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алегоричн</a:t>
            </a:r>
            <a:r>
              <a:rPr lang="uk-UA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істю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1911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була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присуджена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Нобелівська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премія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«за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багатогранну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літературну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діяльність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особливо за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драматичні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твори,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відзначені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багатством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уяви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поетичною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фантазією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6462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Під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Першої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світової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війни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намагався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записатися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бельгійську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цивільну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гвардію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прийнятий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через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цей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відносини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Леблан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зіпсувалися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після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війни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вони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розлучилися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У 1919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році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одружився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на Рене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даон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актрисі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яка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грала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 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Синього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птаха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».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останні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роки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писав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більше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статей,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ніж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п'єс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;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1927 по 1942 роки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вийшло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12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томів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його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творів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найбільш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цікавим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яких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термітів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» (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алегоричне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засудження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комунізму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тоталітаризму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).</a:t>
            </a:r>
            <a:b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Помер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Моріс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 6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травня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 (за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деякими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джерелами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— 5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травня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) 1949 року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від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серцевого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нападу.</a:t>
            </a: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00w6eh-2404-378x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7397013" cy="373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436096" y="0"/>
            <a:ext cx="3707904" cy="32849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Полемізуючи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традиційним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поглядом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природу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трагічного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як на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вічний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розлад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між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пристрастю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обов'язком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вбачає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сутність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трагічного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 "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трагізмі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повсякденності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",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"самому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факті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".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Завдання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драматурга —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зображувати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виняткові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події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де все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вирішує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випадок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душевне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людини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яка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прагне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вищих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сфер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0" y="4193704"/>
            <a:ext cx="3563888" cy="26642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своїх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п'єсах-казках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говорить про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явища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буденності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те,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сам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постійно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називав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трагізмом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повсякденного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життя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Матеріальні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сили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набувають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духовного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змісту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перетворюються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 фатум, а люди — на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ляльок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маріонеток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35896" y="3429000"/>
            <a:ext cx="3923928" cy="3429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перший план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виступають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поняття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підтексту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настрою. Г.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Ібсен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вже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використовував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ці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елементи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нової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драматургічної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техніки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але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нього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вони стоять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поряд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із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старими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прийомами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відкритим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діалогом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сповідальними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монологами,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гострими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сюжетними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перипетіями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Нові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прийоми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драматургічного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письма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Метерлінк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відокремив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надавши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їм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абсолютного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значення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1590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8</cp:revision>
  <dcterms:modified xsi:type="dcterms:W3CDTF">2022-10-28T14:43:07Z</dcterms:modified>
</cp:coreProperties>
</file>