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1507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72816"/>
            <a:ext cx="4655964" cy="329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нутый угол 5"/>
          <p:cNvSpPr/>
          <p:nvPr/>
        </p:nvSpPr>
        <p:spPr>
          <a:xfrm>
            <a:off x="0" y="3977680"/>
            <a:ext cx="4499992" cy="28803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Модернізм як літературно-мистецький напрям кінця XIX – початку XX ст. Течії раннього модернізму: символізм, імпресіонізм, неоромантизм.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67494"/>
            <a:ext cx="45719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Визначальні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риси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неоромантизму: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неоромантики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змальовували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переважно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масу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яскраву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неповторну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індивідуальність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вирізняється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бореться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— часом попри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безнадійну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ситуацію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злом,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зашкарублістю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сірістю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повсякденна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герої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неоромантиків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переймаються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тугою 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високою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досконалістю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всьому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характеризуються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внутрішнім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аристократизмом,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бажанням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критеріями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ідеалу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а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буднів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головна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увага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зосереджувалася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дослідженні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внутрішнього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через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неоромантики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намагалися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зазирнути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духовний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зовнішні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соціальні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творах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неоромантиків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відступають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задній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план;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неоромантики часто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вдаються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умовних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фантастичних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образів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ситуацій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сюжетів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відмова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типізації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натомість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застосування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символізму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600400" cy="1224136"/>
          </a:xfrm>
        </p:spPr>
        <p:txBody>
          <a:bodyPr/>
          <a:lstStyle/>
          <a:p>
            <a:r>
              <a:rPr lang="ru-RU" b="1" dirty="0" smtClean="0"/>
              <a:t>Символ</a:t>
            </a:r>
            <a:r>
              <a:rPr lang="uk-UA" b="1" dirty="0" err="1" smtClean="0"/>
              <a:t>ізм</a:t>
            </a:r>
            <a:endParaRPr lang="ru-RU" b="1" dirty="0"/>
          </a:p>
        </p:txBody>
      </p:sp>
      <p:pic>
        <p:nvPicPr>
          <p:cNvPr id="5" name="Содержимое 4" descr="hope-1886(1).jpg!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62712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476671"/>
            <a:ext cx="4608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Одна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стильових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течій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виникла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Франції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70-х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pp. XIX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ст., а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українській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поширилася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початку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XX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 Основною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рисою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символізму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те,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конкретний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образ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перетворюється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багатозначний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символ.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Теоретиком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символізму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вважається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Ш.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Бодлер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висунув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теорію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системи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відповідностей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", 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предмети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явища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чуття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почуття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невидимо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зв'язані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одну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невиразну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містичну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цілість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Завдання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митця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побачити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зв'язки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розплутати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показати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таємничу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залежність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усього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У 1880—90-х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pp.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Франції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з'являється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ряд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послідовників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Бодлера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символістів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Найталановитіші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продовжувачі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П. Верлен, А. Рембо,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Малларме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 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892480" y="267494"/>
            <a:ext cx="25152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Визначальні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риси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символізму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войовничий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бунт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надто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консервативної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регламентованої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суспільної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моралі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підкреслене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естетство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захоплення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витонченою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поетичною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формою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недооцінка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змісту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культ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екзотичних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заборонених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тем,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хвороблива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увага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позасвідомого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садо-мазохістських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виявів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спроби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вирватися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за рамки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повсякденного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прив'язаного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матеріальності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зазирнути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собі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".</a:t>
            </a:r>
          </a:p>
          <a:p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484784"/>
          </a:xfrm>
        </p:spPr>
        <p:txBody>
          <a:bodyPr/>
          <a:lstStyle/>
          <a:p>
            <a:r>
              <a:rPr lang="uk-UA" b="1" dirty="0" smtClean="0"/>
              <a:t>Імпресіонізм</a:t>
            </a:r>
            <a:endParaRPr lang="ru-RU" b="1" dirty="0"/>
          </a:p>
        </p:txBody>
      </p:sp>
      <p:pic>
        <p:nvPicPr>
          <p:cNvPr id="4" name="Содержимое 3" descr="300px-Claude_Monet,_Impression,_soleil_levant,_1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396952" cy="26156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4644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визначення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напрям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заснований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принципі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безпосередньої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фіксації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вражень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спостережень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співпереживань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Сформувався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Франції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другій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половині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XIX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насамперед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малярстві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Визначення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походить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назви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картини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Клода Моне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Враження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Схід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сонця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(«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Impression. Soleil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levaht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», 1873).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Наприкінці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XIX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поширився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європейському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письменстві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Засновниками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вважаються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брати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Конкури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Виявився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творчості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Ґі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де Мопассана, М. Пруста, К. Гамсуна, О.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Уайльда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67494"/>
            <a:ext cx="20568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Визначальні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риси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зображується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сам предмет,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враження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Бачити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відчувати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виражати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цьому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все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мистецтво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»,—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проголошували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Едмонд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Жуль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Конкури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); •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імпресіоністи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орієнтуються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почуття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а не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розум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відмова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ідеалізації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ставлячи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перед собою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завдання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зафіксувати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реальні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моменти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найчастіше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заперечували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поняття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ідеалізації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ідеалу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адже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ідеал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відсутній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конкретній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реальності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 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часопростір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ущільнюється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подрібнюється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предметом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мистецької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зацікавленості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послідовна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зміна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явищ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(фабула),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соціальний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логічно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впорядкований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історичний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відрізок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період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героя,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уривчасті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фрагменти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відбиті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свідомості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персонажа; 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герой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імпресіоністичного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цікавий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так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своєю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активністю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спрямованою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перетворення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зовнішнього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пасивною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здатністю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сприймати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реагувати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зовнішні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збудники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бути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носієм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навіть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колекціонером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вражень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найпоширенішим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жанром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новела. 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4860032" cy="652534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Протестуючи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застарілих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ідей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та форм,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модерністи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шукали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нових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шляхів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засобів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художнього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відображення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дійсності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знаходили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нові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художні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форми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прагнули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докорінного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оновлення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літератури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цьому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плані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став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справжньою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художньою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революцією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міг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пишатися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такими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епохальними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відкриттями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літературі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як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внутрішній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монолог 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зображення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людської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психіки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формі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"потоку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свідомості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",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відкриттям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далеких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асоціацій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теорії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багатоголосся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універсалізації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конкретного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художнього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прийому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перетворення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загальний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естетичний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принцип,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збагачення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художньої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творчості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через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відкриття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прихованого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змісту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життєвих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явищ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відкриттям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ірреального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непізнаного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76056" y="764704"/>
            <a:ext cx="4067944" cy="609329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соціальне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бунтарство, а не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революція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царині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художньої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форми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спонукав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виступу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жорстокостей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соціальної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дійсності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абсурдності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гноблення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обстоюючи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право бути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вільною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особистістю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протестував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грубого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матеріалізму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духовного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звиродніння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вбогості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тупої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самовдоволеної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ситості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Однак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протестуючи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реалізму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відкинув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всіх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досягнень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навіть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використав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розвивав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збагачував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своїх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пошуках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нових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шляхів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мистецтві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Kub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6475137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5724128" y="980728"/>
            <a:ext cx="3131840" cy="234084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Нудно не буде!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95536" y="1196752"/>
            <a:ext cx="3362672" cy="226883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Наступні уроки будуть у компанії модерністів…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7494"/>
            <a:ext cx="4330824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406602" cy="328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179512" y="404664"/>
            <a:ext cx="4248472" cy="504056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франц.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moderne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новітній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сучасний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—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сумарний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термін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позначає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сукупність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літературних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напрямів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шкіл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XX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ст.,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яким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притаманні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формотворчість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експериментаторство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тяжіння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умовних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засобів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антиреалістична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спрямованість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похідне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слово «модерн»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пов’язане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ідеєю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чогось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нового та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нетрадиційного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І новизна разом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антитрадиціоналізмом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хоча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модерністи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ніколи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поривають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літературною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традицією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цілком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визначальними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рисами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3861048"/>
            <a:ext cx="4644008" cy="29969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Серед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факторів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формували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модернізм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були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розвиток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сучасних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індустріальних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суспільств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 та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швидке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зростання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міст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а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потім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реакції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жахи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Першої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Модернізм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також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відкинув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визначеність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мислення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просвітництва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хоча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багато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модерністів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також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відкидали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релігійну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віру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267494"/>
            <a:ext cx="82352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200ede9-4517-378x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501008"/>
            <a:ext cx="6624736" cy="305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зміну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реалістичній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натуралістичній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об'єктивності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приходить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модерністська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суб’єктивність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цікавить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предметний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завжди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ними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деформується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абсурдизується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І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«нова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дійсність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митців-модерністів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абсолютно реальною. 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Потік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свідомості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— один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основних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художніх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прийомів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безпосередньо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відтворює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процес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внутрішнього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мовлення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персонажа (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називають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внутрішнім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монологом»),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вербальними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засобами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зображуються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синтаксично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ненормовані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переживання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роздуми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спогади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67494"/>
            <a:ext cx="45719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32656"/>
            <a:ext cx="5122912" cy="61221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 1880-их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популярності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набула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думка про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необхідність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цілком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відкинути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попередні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норми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замість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щоб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переглядати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минулі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знання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світлі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сучасних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Впливовими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перші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теорії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Зиґмунда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Фройда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Ернста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Маха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Починаючи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«Науки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механіки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(1883),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опублікованої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1880-х, Мах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стверджував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розум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фундаментальну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структуру,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суб'єктивний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досвід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ґрунтується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взаємодії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частин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розуму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Першою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великою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роботою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Фройда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Дослідження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істерії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».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ідеями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Фройда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вся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суб'єктивна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реальність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- 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гра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спонукань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інстинктів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через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сприймається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зовнішній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Sigmund_Freud_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68450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1594520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3808" cy="2379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260648"/>
            <a:ext cx="4320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характеризується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самосвідомим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розривом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традиційними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стилями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поезії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прозі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експериментували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формою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вираженням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дотримуючись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модерністської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сентенції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Зробити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новим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». Основною метою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модерністського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руху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перевернути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традиційні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засоби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висловити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почуття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часу.</a:t>
            </a:r>
          </a:p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Термін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 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позначення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періоду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сукупності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стилей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встановився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пост-фактум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охоплює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ряд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суміжних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напрямів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зокрема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неоромантизм,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символізм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неокласицизм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експресіонізм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 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футуризм,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вортицизм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імажинізм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дадаїзм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сюрреалізм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 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0" y="2564904"/>
            <a:ext cx="4499992" cy="403244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Модерністи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відміну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реалістів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авангардистів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свідомо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робили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свою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творчість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антидемократичною,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елітарною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їхнє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переконання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модернізм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зовсім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покликаний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бути для широких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навпаки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Модернізм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затверджує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пріоритет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над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змістом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Література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модернізму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рішучим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протестом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запереченням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художніх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принципів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реалізму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натуралізму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їхнім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зверненням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реальної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дійсності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життєподібністю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деміфологізмом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метафізичністю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 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106688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age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24915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39952" y="188640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зміну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реалістичній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натуралістичній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об'єктивності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приходить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модерністська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суб'єктивність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Предметний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деформується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абсурдизується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І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«нова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дійсність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митців-модерністів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абсолютно реальною. Чим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неправдоподібнішою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картина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вірогіднішою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вона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Потік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свідомості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», про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пише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американський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дослідник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одним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художніх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прийомів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Термін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належить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відомому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психологові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філософові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Вільяму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Джеймсу.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Класичними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зразками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застосування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потоку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свідомості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модерністській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романи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Улісс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 Джеймса Джойса, «У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пошуках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втраченого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часу» Марселя Пруста, 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Місіс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Делловей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Вірджинії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Вулф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Іншим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популярним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прийомом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монтаж,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прийшов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кіномистецтва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заснований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поєднанні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різнорідних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тем,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фрагментів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образів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футуризмі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дадаїзмі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театрі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абсурду» монтаж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виступає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засіб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пізнання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створюючи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абсурдний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образ,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наочно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показує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обрис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безглуздого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 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0" y="188640"/>
            <a:ext cx="7128792" cy="2484856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accent4">
                    <a:lumMod val="75000"/>
                  </a:schemeClr>
                </a:solidFill>
              </a:rPr>
              <a:t>Поті́к свідо́мості — один з провідних прийомів літератури модернізму. «Потік свідомості» в художній літературі є екстремальною формою внутрішнього монологу, яка (часто за допомогою прийому монтажу) імітує безпосередню передачу хаотичного процесу внутрішнього мовлення людини. 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cc2c49ae3aa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427766" cy="2713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284984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віддають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перевагу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умовним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формам,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однак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зовсім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виключає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використання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засобів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цілком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життєподібних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Проте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нерідко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життєподібні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елементи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створюють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ефект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ірреального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неправдоподібного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Фантастика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тісно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пов'язана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реальністю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мистецтві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Нерідко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руйнують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традиційні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конструктивні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елементи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Їхнім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творам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бракувати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сюжету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композиції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часу та простору,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персонажів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На всю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діяльність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поширюється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«тотальна»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іронія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Згідно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постійно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натрапляємо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пародію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алюзію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оголення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прийому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акцентацію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зробленості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елементи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ілюзії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творчості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67494"/>
            <a:ext cx="61664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otografiya-137025635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4048249"/>
            <a:ext cx="3556647" cy="280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Ранній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умовна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назва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мистецьких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течій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виникли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останній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третині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XIX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сприяли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становленню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нового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творчого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методу.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Представники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раннього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вперше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відмовляються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зображення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"у формах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",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пориваючи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традиціями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Голов­ними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модерністськими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течіями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періоду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імпресіонізм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неоромантизм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символізм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88840"/>
            <a:ext cx="5076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Ранній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пориває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традиціями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натуралізму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XIX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Однак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зовсім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іншим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відношення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до романтизму, систему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якого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відкидав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а,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навпаки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використовував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вихідну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Зачинателями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раннього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як правило,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пізні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романтики (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Ш.Бодлер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Леся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.).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випадково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Німеччині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Австрії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явища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кінця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XIX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об’єднували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спільною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назвою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неоромантизму.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романтизму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ранні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модерністи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перейняли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несприйняття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недосконалої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дійсності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протиставлення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бездуховній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реальності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духу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поетику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контрасту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антитези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644008" cy="12892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Неоромантизм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5580112" cy="45705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Стильова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течія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виникла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українській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літературі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початку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XX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ст., названа Лесею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новоромантизмом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".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"старим" романтизмом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ріднить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порив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ідеального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виняткового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Відкинувши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раціоцентризм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неоромантики на перше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місце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поставили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чуттєву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сферу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емоційно-інтуїтивне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пізнання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kvitebj-rn-kong-valemon-1912-2.jpg!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3294822" cy="470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178</TotalTime>
  <Words>1239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Неоромантизм</vt:lpstr>
      <vt:lpstr>Слайд 10</vt:lpstr>
      <vt:lpstr>Символізм</vt:lpstr>
      <vt:lpstr>Слайд 12</vt:lpstr>
      <vt:lpstr>Імпресіонізм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17</cp:revision>
  <dcterms:created xsi:type="dcterms:W3CDTF">2022-10-13T19:26:00Z</dcterms:created>
  <dcterms:modified xsi:type="dcterms:W3CDTF">2022-10-24T22:23:06Z</dcterms:modified>
</cp:coreProperties>
</file>