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9080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Генріх </a:t>
            </a:r>
            <a:r>
              <a:rPr lang="uk-UA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Белль</a:t>
            </a:r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Життєвий і творчий шлях письменника. Засудження антигуманної сутності Другої світової війни, її руйнівних наслідків для людства в оповіданні «Подорожній, коли ти прийдеш у </a:t>
            </a:r>
            <a:r>
              <a:rPr lang="uk-UA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Спа</a:t>
            </a:r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…». Образ школи як художня модель нацистської Німеччини.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3984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5796136" cy="3730846"/>
          </a:xfrm>
          <a:prstGeom prst="rect">
            <a:avLst/>
          </a:prstGeom>
        </p:spPr>
      </p:pic>
      <p:pic>
        <p:nvPicPr>
          <p:cNvPr id="5" name="Рисунок 4" descr="Böll_Heinrich_Theo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3456384" cy="387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3960440" cy="296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57301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</a:t>
            </a:r>
            <a:r>
              <a:rPr lang="ru-RU" b="1" dirty="0" err="1" smtClean="0"/>
              <a:t>оповідання</a:t>
            </a:r>
            <a:r>
              <a:rPr lang="ru-RU" b="1" dirty="0" smtClean="0"/>
              <a:t> </a:t>
            </a:r>
            <a:r>
              <a:rPr lang="ru-RU" b="1" dirty="0" err="1" smtClean="0"/>
              <a:t>Генріха</a:t>
            </a:r>
            <a:r>
              <a:rPr lang="ru-RU" b="1" dirty="0" smtClean="0"/>
              <a:t> Белля .</a:t>
            </a:r>
            <a:r>
              <a:rPr lang="ru-RU" b="1" dirty="0" err="1" smtClean="0"/>
              <a:t>Головний</a:t>
            </a:r>
            <a:r>
              <a:rPr lang="ru-RU" b="1" dirty="0" smtClean="0"/>
              <a:t> герой </a:t>
            </a:r>
            <a:r>
              <a:rPr lang="ru-RU" b="1" dirty="0" err="1" smtClean="0"/>
              <a:t>твору</a:t>
            </a:r>
            <a:r>
              <a:rPr lang="ru-RU" b="1" dirty="0" smtClean="0"/>
              <a:t> — </a:t>
            </a:r>
            <a:r>
              <a:rPr lang="ru-RU" b="1" dirty="0" err="1" smtClean="0"/>
              <a:t>юний</a:t>
            </a:r>
            <a:r>
              <a:rPr lang="ru-RU" b="1" dirty="0" smtClean="0"/>
              <a:t> солдат,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на </a:t>
            </a:r>
            <a:r>
              <a:rPr lang="ru-RU" b="1" dirty="0" err="1" smtClean="0"/>
              <a:t>війні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три </a:t>
            </a:r>
            <a:r>
              <a:rPr lang="ru-RU" b="1" dirty="0" err="1" smtClean="0"/>
              <a:t>місяці</a:t>
            </a:r>
            <a:r>
              <a:rPr lang="ru-RU" b="1" dirty="0" smtClean="0"/>
              <a:t>. І ось 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, тяжко </a:t>
            </a:r>
            <a:r>
              <a:rPr lang="ru-RU" b="1" dirty="0" err="1" smtClean="0"/>
              <a:t>пораненого</a:t>
            </a:r>
            <a:r>
              <a:rPr lang="ru-RU" b="1" dirty="0" smtClean="0"/>
              <a:t>, привезли до </a:t>
            </a:r>
            <a:r>
              <a:rPr lang="ru-RU" b="1" dirty="0" err="1" smtClean="0"/>
              <a:t>шпиталю</a:t>
            </a:r>
            <a:r>
              <a:rPr lang="ru-RU" b="1" dirty="0" smtClean="0"/>
              <a:t>. </a:t>
            </a:r>
            <a:r>
              <a:rPr lang="ru-RU" b="1" dirty="0" err="1" smtClean="0"/>
              <a:t>Хлопця</a:t>
            </a:r>
            <a:r>
              <a:rPr lang="ru-RU" b="1" dirty="0" smtClean="0"/>
              <a:t> </a:t>
            </a:r>
            <a:r>
              <a:rPr lang="ru-RU" b="1" dirty="0" err="1" smtClean="0"/>
              <a:t>несуть</a:t>
            </a:r>
            <a:r>
              <a:rPr lang="ru-RU" b="1" dirty="0" smtClean="0"/>
              <a:t> коридорами, а </a:t>
            </a:r>
            <a:r>
              <a:rPr lang="ru-RU" b="1" dirty="0" err="1" smtClean="0"/>
              <a:t>він</a:t>
            </a:r>
            <a:r>
              <a:rPr lang="ru-RU" b="1" dirty="0" smtClean="0"/>
              <a:t>, </a:t>
            </a:r>
            <a:r>
              <a:rPr lang="ru-RU" b="1" dirty="0" err="1" smtClean="0"/>
              <a:t>тамуючи</a:t>
            </a:r>
            <a:r>
              <a:rPr lang="ru-RU" b="1" dirty="0" smtClean="0"/>
              <a:t> </a:t>
            </a:r>
            <a:r>
              <a:rPr lang="ru-RU" b="1" dirty="0" err="1" smtClean="0"/>
              <a:t>біль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подивом</a:t>
            </a:r>
            <a:r>
              <a:rPr lang="ru-RU" b="1" dirty="0" smtClean="0"/>
              <a:t> </a:t>
            </a:r>
            <a:r>
              <a:rPr lang="ru-RU" b="1" dirty="0" err="1" smtClean="0"/>
              <a:t>упізнає</a:t>
            </a:r>
            <a:r>
              <a:rPr lang="ru-RU" b="1" dirty="0" smtClean="0"/>
              <a:t> </a:t>
            </a:r>
            <a:r>
              <a:rPr lang="ru-RU" b="1" dirty="0" err="1" smtClean="0"/>
              <a:t>знайомі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. </a:t>
            </a:r>
            <a:r>
              <a:rPr lang="ru-RU" b="1" dirty="0" err="1" smtClean="0"/>
              <a:t>Адже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шпиталь</a:t>
            </a:r>
            <a:r>
              <a:rPr lang="ru-RU" b="1" dirty="0" smtClean="0"/>
              <a:t> колись — у </a:t>
            </a:r>
            <a:r>
              <a:rPr lang="ru-RU" b="1" dirty="0" err="1" smtClean="0"/>
              <a:t>мирний</a:t>
            </a:r>
            <a:r>
              <a:rPr lang="ru-RU" b="1" dirty="0" smtClean="0"/>
              <a:t> час —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рідною</a:t>
            </a:r>
            <a:r>
              <a:rPr lang="ru-RU" b="1" dirty="0" smtClean="0"/>
              <a:t> школою! </a:t>
            </a:r>
            <a:r>
              <a:rPr lang="ru-RU" b="1" dirty="0" err="1" smtClean="0"/>
              <a:t>Санітари</a:t>
            </a:r>
            <a:r>
              <a:rPr lang="ru-RU" b="1" dirty="0" smtClean="0"/>
              <a:t> понесли юнака до </a:t>
            </a:r>
            <a:r>
              <a:rPr lang="ru-RU" b="1" dirty="0" err="1" smtClean="0"/>
              <a:t>операційної</a:t>
            </a:r>
            <a:r>
              <a:rPr lang="ru-RU" b="1" dirty="0" smtClean="0"/>
              <a:t>, яка колись </a:t>
            </a:r>
            <a:r>
              <a:rPr lang="ru-RU" b="1" dirty="0" err="1" smtClean="0"/>
              <a:t>була</a:t>
            </a:r>
            <a:r>
              <a:rPr lang="ru-RU" b="1" dirty="0" smtClean="0"/>
              <a:t> залою </a:t>
            </a:r>
            <a:r>
              <a:rPr lang="ru-RU" b="1" dirty="0" err="1" smtClean="0"/>
              <a:t>малювання</a:t>
            </a:r>
            <a:r>
              <a:rPr lang="ru-RU" b="1" dirty="0" smtClean="0"/>
              <a:t>. Аж </a:t>
            </a:r>
            <a:r>
              <a:rPr lang="ru-RU" b="1" dirty="0" err="1" smtClean="0"/>
              <a:t>раптом</a:t>
            </a:r>
            <a:r>
              <a:rPr lang="ru-RU" b="1" dirty="0" smtClean="0"/>
              <a:t> на </a:t>
            </a:r>
            <a:r>
              <a:rPr lang="ru-RU" b="1" dirty="0" err="1" smtClean="0"/>
              <a:t>дошці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побачив</a:t>
            </a:r>
            <a:r>
              <a:rPr lang="ru-RU" b="1" dirty="0" smtClean="0"/>
              <a:t> </a:t>
            </a:r>
            <a:r>
              <a:rPr lang="ru-RU" b="1" dirty="0" err="1" smtClean="0"/>
              <a:t>напис</a:t>
            </a:r>
            <a:r>
              <a:rPr lang="ru-RU" b="1" dirty="0" smtClean="0"/>
              <a:t> — </a:t>
            </a:r>
            <a:r>
              <a:rPr lang="ru-RU" b="1" dirty="0" err="1" smtClean="0"/>
              <a:t>напис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власною</a:t>
            </a:r>
            <a:r>
              <a:rPr lang="ru-RU" b="1" dirty="0" smtClean="0"/>
              <a:t> рукою! </a:t>
            </a:r>
            <a:r>
              <a:rPr lang="ru-RU" b="1" dirty="0" err="1" smtClean="0"/>
              <a:t>Ще</a:t>
            </a:r>
            <a:r>
              <a:rPr lang="ru-RU" b="1" dirty="0" smtClean="0"/>
              <a:t> до </a:t>
            </a:r>
            <a:r>
              <a:rPr lang="ru-RU" b="1" dirty="0" err="1" smtClean="0"/>
              <a:t>війни</a:t>
            </a:r>
            <a:r>
              <a:rPr lang="ru-RU" b="1" dirty="0" smtClean="0"/>
              <a:t> на </a:t>
            </a:r>
            <a:r>
              <a:rPr lang="ru-RU" b="1" dirty="0" err="1" smtClean="0"/>
              <a:t>уроці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писав </a:t>
            </a:r>
            <a:r>
              <a:rPr lang="ru-RU" b="1" dirty="0" err="1" smtClean="0"/>
              <a:t>вислів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не </a:t>
            </a:r>
            <a:r>
              <a:rPr lang="ru-RU" b="1" dirty="0" err="1" smtClean="0"/>
              <a:t>вистачило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закінчити</a:t>
            </a:r>
            <a:r>
              <a:rPr lang="ru-RU" b="1" dirty="0" smtClean="0"/>
              <a:t>.</a:t>
            </a:r>
          </a:p>
          <a:p>
            <a:pPr algn="ctr" fontAlgn="base"/>
            <a:r>
              <a:rPr lang="ru-RU" b="1" dirty="0" smtClean="0"/>
              <a:t>Тому </a:t>
            </a:r>
            <a:r>
              <a:rPr lang="ru-RU" b="1" dirty="0" err="1" smtClean="0"/>
              <a:t>вийшло</a:t>
            </a:r>
            <a:r>
              <a:rPr lang="ru-RU" b="1" dirty="0" smtClean="0"/>
              <a:t>: «</a:t>
            </a:r>
            <a:r>
              <a:rPr lang="ru-RU" b="1" i="1" dirty="0" err="1" smtClean="0"/>
              <a:t>Подорожній</a:t>
            </a:r>
            <a:r>
              <a:rPr lang="ru-RU" b="1" i="1" dirty="0" smtClean="0"/>
              <a:t>, коли </a:t>
            </a:r>
            <a:r>
              <a:rPr lang="ru-RU" b="1" i="1" dirty="0" err="1" smtClean="0"/>
              <a:t>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прийдеш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Спа</a:t>
            </a:r>
            <a:r>
              <a:rPr lang="ru-RU" b="1" i="1" dirty="0" smtClean="0"/>
              <a:t>...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53536"/>
            <a:ext cx="4572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hp8dqnww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7033498" cy="411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 мало бути — «</a:t>
            </a:r>
            <a:r>
              <a:rPr lang="ru-RU" sz="2000" b="1" i="1" dirty="0" err="1" smtClean="0"/>
              <a:t>Подорожній</a:t>
            </a:r>
            <a:r>
              <a:rPr lang="ru-RU" sz="2000" b="1" i="1" dirty="0" smtClean="0"/>
              <a:t>, коли </a:t>
            </a:r>
            <a:r>
              <a:rPr lang="ru-RU" sz="2000" b="1" i="1" dirty="0" err="1" smtClean="0"/>
              <a:t>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прийдеш</a:t>
            </a:r>
            <a:r>
              <a:rPr lang="ru-RU" sz="2000" b="1" i="1" dirty="0" smtClean="0"/>
              <a:t> у Спарту...</a:t>
            </a:r>
            <a:r>
              <a:rPr lang="ru-RU" sz="2000" b="1" dirty="0" smtClean="0"/>
              <a:t>».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— «</a:t>
            </a:r>
            <a:r>
              <a:rPr lang="ru-RU" sz="2000" b="1" i="1" dirty="0" smtClean="0"/>
              <a:t>...</a:t>
            </a:r>
            <a:r>
              <a:rPr lang="ru-RU" sz="2000" b="1" i="1" dirty="0" err="1" smtClean="0"/>
              <a:t>повідай</a:t>
            </a:r>
            <a:r>
              <a:rPr lang="ru-RU" sz="2000" b="1" i="1" dirty="0" smtClean="0"/>
              <a:t> там,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ми </a:t>
            </a:r>
            <a:r>
              <a:rPr lang="ru-RU" sz="2000" b="1" i="1" dirty="0" err="1" smtClean="0"/>
              <a:t>всі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полягли</a:t>
            </a:r>
            <a:r>
              <a:rPr lang="ru-RU" sz="2000" b="1" i="1" dirty="0" smtClean="0"/>
              <a:t> тут, </a:t>
            </a:r>
            <a:r>
              <a:rPr lang="ru-RU" sz="2000" b="1" i="1" dirty="0" err="1" smtClean="0"/>
              <a:t>бо</a:t>
            </a:r>
            <a:r>
              <a:rPr lang="ru-RU" sz="2000" b="1" i="1" dirty="0" smtClean="0"/>
              <a:t> так </a:t>
            </a:r>
            <a:r>
              <a:rPr lang="ru-RU" sz="2000" b="1" i="1" dirty="0" err="1" smtClean="0"/>
              <a:t>звелів</a:t>
            </a:r>
            <a:r>
              <a:rPr lang="ru-RU" sz="2000" b="1" i="1" dirty="0" smtClean="0"/>
              <a:t> нам закон</a:t>
            </a:r>
            <a:r>
              <a:rPr lang="ru-RU" sz="2000" b="1" dirty="0" smtClean="0"/>
              <a:t>».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— слова </a:t>
            </a:r>
            <a:r>
              <a:rPr lang="ru-RU" sz="2000" b="1" dirty="0" err="1" smtClean="0"/>
              <a:t>епітафії</a:t>
            </a:r>
            <a:r>
              <a:rPr lang="ru-RU" sz="2000" b="1" dirty="0" smtClean="0"/>
              <a:t> (надгробного </a:t>
            </a:r>
            <a:r>
              <a:rPr lang="ru-RU" sz="2000" b="1" dirty="0" err="1" smtClean="0"/>
              <a:t>напису</a:t>
            </a:r>
            <a:r>
              <a:rPr lang="ru-RU" sz="2000" b="1" dirty="0" smtClean="0"/>
              <a:t>) про </a:t>
            </a:r>
            <a:r>
              <a:rPr lang="ru-RU" sz="2000" b="1" dirty="0" err="1" smtClean="0"/>
              <a:t>спартанських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воїнів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загинули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Фермопільській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ущелині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захищаючи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батьківщину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789040"/>
            <a:ext cx="444825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32403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Жанр – </a:t>
            </a:r>
            <a:r>
              <a:rPr lang="ru-RU" sz="2400" b="1" dirty="0" err="1" smtClean="0"/>
              <a:t>оповідання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32656"/>
            <a:ext cx="352839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Тема – </a:t>
            </a:r>
            <a:r>
              <a:rPr lang="ru-RU" sz="2400" b="1" dirty="0" err="1" smtClean="0"/>
              <a:t>опис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пораненого</a:t>
            </a:r>
            <a:r>
              <a:rPr lang="ru-RU" sz="2400" b="1" dirty="0" smtClean="0"/>
              <a:t> юнака,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потрапляє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власну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гімназію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перетворену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шпиталь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40324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Ідея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війна</a:t>
            </a:r>
            <a:r>
              <a:rPr lang="ru-RU" sz="2400" b="1" dirty="0" smtClean="0"/>
              <a:t> антигуманна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протиприродна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429000"/>
            <a:ext cx="324036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Проблеми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твору</a:t>
            </a:r>
            <a:r>
              <a:rPr lang="ru-RU" sz="2000" b="1" dirty="0" smtClean="0"/>
              <a:t> – проблема </a:t>
            </a:r>
            <a:r>
              <a:rPr lang="ru-RU" sz="2000" b="1" dirty="0" err="1" smtClean="0"/>
              <a:t>майбутнього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покоління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Німеччини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засудження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жахів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війни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лжепатріотизм</a:t>
            </a:r>
            <a:r>
              <a:rPr lang="ru-RU" sz="2000" b="1" dirty="0" smtClean="0"/>
              <a:t> тих, </a:t>
            </a:r>
            <a:r>
              <a:rPr lang="ru-RU" sz="2000" b="1" dirty="0" err="1" smtClean="0"/>
              <a:t>хто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посилає</a:t>
            </a:r>
            <a:r>
              <a:rPr lang="ru-RU" sz="2000" b="1" dirty="0" smtClean="0"/>
              <a:t> людей на </a:t>
            </a:r>
            <a:r>
              <a:rPr lang="ru-RU" sz="2000" b="1" dirty="0" err="1" smtClean="0"/>
              <a:t>війну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1666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ounded-soldier-1914-1.jpg!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273779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476672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Оповідання</a:t>
            </a:r>
            <a:r>
              <a:rPr lang="ru-RU" b="1" dirty="0" smtClean="0"/>
              <a:t>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на </a:t>
            </a:r>
            <a:r>
              <a:rPr lang="ru-RU" b="1" dirty="0" err="1" smtClean="0"/>
              <a:t>серце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розум</a:t>
            </a:r>
            <a:r>
              <a:rPr lang="ru-RU" b="1" dirty="0" smtClean="0"/>
              <a:t> </a:t>
            </a:r>
            <a:r>
              <a:rPr lang="ru-RU" b="1" dirty="0" err="1" smtClean="0"/>
              <a:t>читача</a:t>
            </a:r>
            <a:r>
              <a:rPr lang="ru-RU" b="1" dirty="0" smtClean="0"/>
              <a:t>, </a:t>
            </a:r>
            <a:r>
              <a:rPr lang="ru-RU" b="1" dirty="0" err="1" smtClean="0"/>
              <a:t>сприймається</a:t>
            </a:r>
            <a:r>
              <a:rPr lang="ru-RU" b="1" dirty="0" smtClean="0"/>
              <a:t> </a:t>
            </a:r>
            <a:r>
              <a:rPr lang="ru-RU" b="1" dirty="0" err="1" smtClean="0"/>
              <a:t>немов</a:t>
            </a:r>
            <a:r>
              <a:rPr lang="ru-RU" b="1" dirty="0" smtClean="0"/>
              <a:t> «один </a:t>
            </a:r>
            <a:r>
              <a:rPr lang="ru-RU" b="1" dirty="0" err="1" smtClean="0"/>
              <a:t>суцільний</a:t>
            </a:r>
            <a:r>
              <a:rPr lang="ru-RU" b="1" dirty="0" smtClean="0"/>
              <a:t> крик, </a:t>
            </a:r>
            <a:r>
              <a:rPr lang="ru-RU" b="1" dirty="0" err="1" smtClean="0"/>
              <a:t>волання</a:t>
            </a:r>
            <a:r>
              <a:rPr lang="ru-RU" b="1" dirty="0" smtClean="0"/>
              <a:t> про </a:t>
            </a:r>
            <a:r>
              <a:rPr lang="ru-RU" b="1" dirty="0" err="1" smtClean="0"/>
              <a:t>даремно</a:t>
            </a:r>
            <a:r>
              <a:rPr lang="ru-RU" b="1" dirty="0" smtClean="0"/>
              <a:t> </a:t>
            </a:r>
            <a:r>
              <a:rPr lang="ru-RU" b="1" dirty="0" err="1" smtClean="0"/>
              <a:t>загублене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» </a:t>
            </a:r>
            <a:r>
              <a:rPr lang="ru-RU" b="1" dirty="0" err="1" smtClean="0"/>
              <a:t>Воно</a:t>
            </a:r>
            <a:r>
              <a:rPr lang="ru-RU" b="1" dirty="0" smtClean="0"/>
              <a:t> </a:t>
            </a:r>
            <a:r>
              <a:rPr lang="ru-RU" b="1" dirty="0" err="1" smtClean="0"/>
              <a:t>сповнене</a:t>
            </a:r>
            <a:r>
              <a:rPr lang="ru-RU" b="1" dirty="0" smtClean="0"/>
              <a:t> </a:t>
            </a:r>
            <a:r>
              <a:rPr lang="ru-RU" b="1" dirty="0" err="1" smtClean="0"/>
              <a:t>антивоєнного</a:t>
            </a:r>
            <a:r>
              <a:rPr lang="ru-RU" b="1" dirty="0" smtClean="0"/>
              <a:t> пафосу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закликає</a:t>
            </a:r>
            <a:r>
              <a:rPr lang="ru-RU" b="1" dirty="0" smtClean="0"/>
              <a:t> не </a:t>
            </a:r>
            <a:r>
              <a:rPr lang="ru-RU" b="1" dirty="0" err="1" smtClean="0"/>
              <a:t>допускати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того,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трапилося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</a:t>
            </a:r>
            <a:r>
              <a:rPr lang="ru-RU" b="1" dirty="0" err="1" smtClean="0"/>
              <a:t>героєм.Сюжет</a:t>
            </a:r>
            <a:r>
              <a:rPr lang="ru-RU" b="1" dirty="0" smtClean="0"/>
              <a:t> </a:t>
            </a:r>
            <a:r>
              <a:rPr lang="ru-RU" b="1" dirty="0" err="1" smtClean="0"/>
              <a:t>будується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поступовому</a:t>
            </a:r>
            <a:r>
              <a:rPr lang="ru-RU" b="1" dirty="0" smtClean="0"/>
              <a:t> </a:t>
            </a:r>
            <a:r>
              <a:rPr lang="ru-RU" b="1" dirty="0" err="1" smtClean="0"/>
              <a:t>впізнаванні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</a:t>
            </a:r>
            <a:r>
              <a:rPr lang="ru-RU" b="1" dirty="0" err="1" smtClean="0"/>
              <a:t>героєм</a:t>
            </a:r>
            <a:r>
              <a:rPr lang="ru-RU" b="1" dirty="0" smtClean="0"/>
              <a:t>, молодим </a:t>
            </a:r>
            <a:r>
              <a:rPr lang="ru-RU" b="1" dirty="0" err="1" smtClean="0"/>
              <a:t>пораненим</a:t>
            </a:r>
            <a:r>
              <a:rPr lang="ru-RU" b="1" dirty="0" smtClean="0"/>
              <a:t> солдатом,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, в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восьми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яку </a:t>
            </a:r>
            <a:r>
              <a:rPr lang="ru-RU" b="1" dirty="0" err="1" smtClean="0"/>
              <a:t>залишив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три </a:t>
            </a:r>
            <a:r>
              <a:rPr lang="ru-RU" b="1" dirty="0" err="1" smtClean="0"/>
              <a:t>місяці</a:t>
            </a:r>
            <a:r>
              <a:rPr lang="ru-RU" b="1" dirty="0" smtClean="0"/>
              <a:t> тому, коли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відправлено</a:t>
            </a:r>
            <a:r>
              <a:rPr lang="ru-RU" b="1" dirty="0" smtClean="0"/>
              <a:t> </a:t>
            </a:r>
            <a:r>
              <a:rPr lang="ru-RU" b="1" dirty="0" err="1" smtClean="0"/>
              <a:t>одразу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шкільної</a:t>
            </a:r>
            <a:r>
              <a:rPr lang="ru-RU" b="1" dirty="0" smtClean="0"/>
              <a:t> </a:t>
            </a:r>
            <a:r>
              <a:rPr lang="ru-RU" b="1" dirty="0" err="1" smtClean="0"/>
              <a:t>парти</a:t>
            </a:r>
            <a:r>
              <a:rPr lang="ru-RU" b="1" dirty="0" smtClean="0"/>
              <a:t> на </a:t>
            </a:r>
            <a:r>
              <a:rPr lang="ru-RU" b="1" dirty="0" smtClean="0"/>
              <a:t>фронт.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11960" y="4869160"/>
            <a:ext cx="4464496" cy="170080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Місце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подій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– школа, де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вчився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головний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герой.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Події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відбуваються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протягом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одного дня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253536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645024"/>
            <a:ext cx="4887173" cy="2749035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“</a:t>
            </a:r>
            <a:r>
              <a:rPr lang="ru-RU" b="1" dirty="0" err="1" smtClean="0"/>
              <a:t>Подорожній</a:t>
            </a:r>
            <a:r>
              <a:rPr lang="ru-RU" b="1" dirty="0" smtClean="0"/>
              <a:t>, коли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прийдеш</a:t>
            </a:r>
            <a:r>
              <a:rPr lang="ru-RU" b="1" dirty="0" smtClean="0"/>
              <a:t> у </a:t>
            </a:r>
            <a:r>
              <a:rPr lang="ru-RU" b="1" dirty="0" err="1" smtClean="0"/>
              <a:t>Спа</a:t>
            </a:r>
            <a:r>
              <a:rPr lang="ru-RU" b="1" dirty="0" smtClean="0"/>
              <a:t>…”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така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? З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фрази</a:t>
            </a:r>
            <a:r>
              <a:rPr lang="ru-RU" b="1" dirty="0" smtClean="0"/>
              <a:t> </a:t>
            </a:r>
            <a:r>
              <a:rPr lang="ru-RU" b="1" dirty="0" err="1" smtClean="0"/>
              <a:t>починається</a:t>
            </a:r>
            <a:r>
              <a:rPr lang="ru-RU" b="1" dirty="0" smtClean="0"/>
              <a:t> </a:t>
            </a:r>
            <a:r>
              <a:rPr lang="ru-RU" b="1" dirty="0" err="1" smtClean="0"/>
              <a:t>давньогрецький</a:t>
            </a:r>
            <a:r>
              <a:rPr lang="ru-RU" b="1" dirty="0" smtClean="0"/>
              <a:t> </a:t>
            </a:r>
            <a:r>
              <a:rPr lang="ru-RU" b="1" dirty="0" err="1" smtClean="0"/>
              <a:t>вірш-епітафія</a:t>
            </a:r>
            <a:r>
              <a:rPr lang="ru-RU" b="1" dirty="0" smtClean="0"/>
              <a:t> про битву у </a:t>
            </a:r>
            <a:r>
              <a:rPr lang="ru-RU" b="1" dirty="0" err="1" smtClean="0"/>
              <a:t>Фермопільській</a:t>
            </a:r>
            <a:r>
              <a:rPr lang="ru-RU" b="1" dirty="0" smtClean="0"/>
              <a:t> </a:t>
            </a:r>
            <a:r>
              <a:rPr lang="ru-RU" b="1" dirty="0" err="1" smtClean="0"/>
              <a:t>ущелині</a:t>
            </a:r>
            <a:r>
              <a:rPr lang="ru-RU" b="1" dirty="0" smtClean="0"/>
              <a:t>, де, </a:t>
            </a:r>
            <a:r>
              <a:rPr lang="ru-RU" b="1" dirty="0" err="1" smtClean="0"/>
              <a:t>захищаючи</a:t>
            </a:r>
            <a:r>
              <a:rPr lang="ru-RU" b="1" dirty="0" smtClean="0"/>
              <a:t> </a:t>
            </a:r>
            <a:r>
              <a:rPr lang="ru-RU" b="1" dirty="0" err="1" smtClean="0"/>
              <a:t>Вітчизну</a:t>
            </a:r>
            <a:r>
              <a:rPr lang="ru-RU" b="1" dirty="0" smtClean="0"/>
              <a:t>, </a:t>
            </a:r>
            <a:r>
              <a:rPr lang="ru-RU" b="1" dirty="0" err="1" smtClean="0"/>
              <a:t>загинули</a:t>
            </a:r>
            <a:r>
              <a:rPr lang="ru-RU" b="1" dirty="0" smtClean="0"/>
              <a:t> 300 </a:t>
            </a:r>
            <a:r>
              <a:rPr lang="ru-RU" b="1" dirty="0" err="1" smtClean="0"/>
              <a:t>спартанських</a:t>
            </a:r>
            <a:r>
              <a:rPr lang="ru-RU" b="1" dirty="0" smtClean="0"/>
              <a:t> </a:t>
            </a:r>
            <a:r>
              <a:rPr lang="ru-RU" b="1" dirty="0" err="1" smtClean="0"/>
              <a:t>воїнів</a:t>
            </a:r>
            <a:r>
              <a:rPr lang="ru-RU" b="1" dirty="0" smtClean="0"/>
              <a:t>. </a:t>
            </a:r>
            <a:r>
              <a:rPr lang="ru-RU" b="1" dirty="0" err="1" smtClean="0"/>
              <a:t>Повна</a:t>
            </a:r>
            <a:r>
              <a:rPr lang="ru-RU" b="1" dirty="0" smtClean="0"/>
              <a:t> фраза: «</a:t>
            </a:r>
            <a:r>
              <a:rPr lang="ru-RU" b="1" dirty="0" err="1" smtClean="0"/>
              <a:t>Подорожній</a:t>
            </a:r>
            <a:r>
              <a:rPr lang="ru-RU" b="1" dirty="0" smtClean="0"/>
              <a:t>, коли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прийдеш</a:t>
            </a:r>
            <a:r>
              <a:rPr lang="ru-RU" b="1" dirty="0" smtClean="0"/>
              <a:t> у Спарту, </a:t>
            </a:r>
            <a:r>
              <a:rPr lang="ru-RU" b="1" dirty="0" err="1" smtClean="0"/>
              <a:t>перекажи</a:t>
            </a:r>
            <a:r>
              <a:rPr lang="ru-RU" b="1" dirty="0" smtClean="0"/>
              <a:t> </a:t>
            </a:r>
            <a:r>
              <a:rPr lang="ru-RU" b="1" dirty="0" err="1" smtClean="0"/>
              <a:t>македонцям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вкупі</a:t>
            </a:r>
            <a:r>
              <a:rPr lang="ru-RU" b="1" dirty="0" smtClean="0"/>
              <a:t> </a:t>
            </a:r>
            <a:r>
              <a:rPr lang="ru-RU" b="1" dirty="0" err="1" smtClean="0"/>
              <a:t>мертві</a:t>
            </a:r>
            <a:r>
              <a:rPr lang="ru-RU" b="1" dirty="0" smtClean="0"/>
              <a:t> ми тут </a:t>
            </a:r>
            <a:r>
              <a:rPr lang="ru-RU" b="1" dirty="0" err="1" smtClean="0"/>
              <a:t>лежимо</a:t>
            </a:r>
            <a:r>
              <a:rPr lang="ru-RU" b="1" dirty="0" smtClean="0"/>
              <a:t>, </a:t>
            </a:r>
            <a:r>
              <a:rPr lang="ru-RU" b="1" dirty="0" err="1" smtClean="0"/>
              <a:t>вірні</a:t>
            </a:r>
            <a:r>
              <a:rPr lang="ru-RU" b="1" dirty="0" smtClean="0"/>
              <a:t>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даним</a:t>
            </a:r>
            <a:r>
              <a:rPr lang="ru-RU" b="1" dirty="0" smtClean="0"/>
              <a:t> словом». </a:t>
            </a:r>
            <a:r>
              <a:rPr lang="ru-RU" b="1" dirty="0" err="1" smtClean="0"/>
              <a:t>Її</a:t>
            </a:r>
            <a:r>
              <a:rPr lang="ru-RU" b="1" dirty="0" smtClean="0"/>
              <a:t> автором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Сімонід</a:t>
            </a:r>
            <a:r>
              <a:rPr lang="ru-RU" b="1" dirty="0" smtClean="0"/>
              <a:t> </a:t>
            </a:r>
            <a:r>
              <a:rPr lang="ru-RU" b="1" dirty="0" err="1" smtClean="0"/>
              <a:t>Кеоський</a:t>
            </a:r>
            <a:r>
              <a:rPr lang="ru-RU" b="1" dirty="0" smtClean="0"/>
              <a:t>. Фраза, яку </a:t>
            </a:r>
            <a:r>
              <a:rPr lang="ru-RU" b="1" dirty="0" err="1" smtClean="0"/>
              <a:t>винесено</a:t>
            </a:r>
            <a:r>
              <a:rPr lang="ru-RU" b="1" dirty="0" smtClean="0"/>
              <a:t> у заголовок, не </a:t>
            </a:r>
            <a:r>
              <a:rPr lang="ru-RU" b="1" dirty="0" err="1" smtClean="0"/>
              <a:t>закінчена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герой не </a:t>
            </a:r>
            <a:r>
              <a:rPr lang="ru-RU" b="1" dirty="0" err="1" smtClean="0"/>
              <a:t>встиг</a:t>
            </a:r>
            <a:r>
              <a:rPr lang="ru-RU" b="1" dirty="0" smtClean="0"/>
              <a:t> </a:t>
            </a:r>
            <a:r>
              <a:rPr lang="ru-RU" b="1" dirty="0" err="1" smtClean="0"/>
              <a:t>дописати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на </a:t>
            </a:r>
            <a:r>
              <a:rPr lang="ru-RU" b="1" dirty="0" err="1" smtClean="0"/>
              <a:t>дошці</a:t>
            </a:r>
            <a:r>
              <a:rPr lang="ru-RU" b="1" dirty="0" smtClean="0"/>
              <a:t> перед </a:t>
            </a:r>
            <a:r>
              <a:rPr lang="ru-RU" b="1" dirty="0" err="1" smtClean="0"/>
              <a:t>мобілізацією</a:t>
            </a:r>
            <a:r>
              <a:rPr lang="ru-RU" b="1" dirty="0" smtClean="0"/>
              <a:t> в </a:t>
            </a:r>
            <a:r>
              <a:rPr lang="ru-RU" b="1" dirty="0" err="1" smtClean="0"/>
              <a:t>діючу</a:t>
            </a:r>
            <a:r>
              <a:rPr lang="ru-RU" b="1" dirty="0" smtClean="0"/>
              <a:t> </a:t>
            </a:r>
            <a:r>
              <a:rPr lang="ru-RU" b="1" dirty="0" err="1" smtClean="0"/>
              <a:t>армію</a:t>
            </a:r>
            <a:r>
              <a:rPr lang="ru-RU" b="1" dirty="0" smtClean="0"/>
              <a:t>. </a:t>
            </a:r>
            <a:r>
              <a:rPr lang="ru-RU" b="1" dirty="0" err="1" smtClean="0"/>
              <a:t>Юний</a:t>
            </a:r>
            <a:r>
              <a:rPr lang="ru-RU" b="1" dirty="0" smtClean="0"/>
              <a:t> хлопчик став не </a:t>
            </a:r>
            <a:r>
              <a:rPr lang="ru-RU" b="1" dirty="0" err="1" smtClean="0"/>
              <a:t>героєм</a:t>
            </a:r>
            <a:r>
              <a:rPr lang="ru-RU" b="1" dirty="0" smtClean="0"/>
              <a:t>, як </a:t>
            </a:r>
            <a:r>
              <a:rPr lang="ru-RU" b="1" dirty="0" err="1" smtClean="0"/>
              <a:t>спартанці</a:t>
            </a:r>
            <a:r>
              <a:rPr lang="ru-RU" b="1" dirty="0" smtClean="0"/>
              <a:t>, а «</a:t>
            </a:r>
            <a:r>
              <a:rPr lang="ru-RU" b="1" dirty="0" err="1" smtClean="0"/>
              <a:t>гарматним</a:t>
            </a:r>
            <a:r>
              <a:rPr lang="ru-RU" b="1" dirty="0" smtClean="0"/>
              <a:t> </a:t>
            </a:r>
            <a:r>
              <a:rPr lang="ru-RU" b="1" dirty="0" err="1" smtClean="0"/>
              <a:t>м’ясом</a:t>
            </a:r>
            <a:r>
              <a:rPr lang="ru-RU" b="1" dirty="0" smtClean="0"/>
              <a:t>». Автор </a:t>
            </a:r>
            <a:r>
              <a:rPr lang="ru-RU" b="1" dirty="0" err="1" smtClean="0"/>
              <a:t>використав</a:t>
            </a:r>
            <a:r>
              <a:rPr lang="ru-RU" b="1" dirty="0" smtClean="0"/>
              <a:t> </a:t>
            </a:r>
            <a:r>
              <a:rPr lang="ru-RU" b="1" dirty="0" err="1" smtClean="0"/>
              <a:t>незакінчену</a:t>
            </a:r>
            <a:r>
              <a:rPr lang="ru-RU" b="1" dirty="0" smtClean="0"/>
              <a:t> фразу,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підкреслити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не </a:t>
            </a:r>
            <a:r>
              <a:rPr lang="ru-RU" b="1" dirty="0" err="1" smtClean="0"/>
              <a:t>відповідає</a:t>
            </a:r>
            <a:r>
              <a:rPr lang="ru-RU" b="1" dirty="0" smtClean="0"/>
              <a:t> духу </a:t>
            </a:r>
            <a:r>
              <a:rPr lang="ru-RU" b="1" dirty="0" err="1" smtClean="0"/>
              <a:t>війни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вела </a:t>
            </a:r>
            <a:r>
              <a:rPr lang="ru-RU" b="1" dirty="0" err="1" smtClean="0"/>
              <a:t>фашистська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53536"/>
            <a:ext cx="61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inrich-Bo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6131024" cy="290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Ця</a:t>
            </a:r>
            <a:r>
              <a:rPr lang="ru-RU" b="1" dirty="0" smtClean="0"/>
              <a:t> фраза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пов’язана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головною </a:t>
            </a:r>
            <a:r>
              <a:rPr lang="ru-RU" b="1" dirty="0" err="1" smtClean="0"/>
              <a:t>ідеєю</a:t>
            </a:r>
            <a:r>
              <a:rPr lang="ru-RU" b="1" dirty="0" smtClean="0"/>
              <a:t> </a:t>
            </a:r>
            <a:r>
              <a:rPr lang="ru-RU" b="1" dirty="0" err="1" smtClean="0"/>
              <a:t>засудження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та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авторською</a:t>
            </a:r>
            <a:r>
              <a:rPr lang="ru-RU" b="1" dirty="0" smtClean="0"/>
              <a:t> </a:t>
            </a:r>
            <a:r>
              <a:rPr lang="ru-RU" b="1" dirty="0" err="1" smtClean="0"/>
              <a:t>концепцією</a:t>
            </a:r>
            <a:r>
              <a:rPr lang="ru-RU" b="1" dirty="0" smtClean="0"/>
              <a:t> </a:t>
            </a:r>
            <a:r>
              <a:rPr lang="ru-RU" b="1" dirty="0" err="1" smtClean="0"/>
              <a:t>заперечення</a:t>
            </a:r>
            <a:r>
              <a:rPr lang="ru-RU" b="1" dirty="0" smtClean="0"/>
              <a:t> </a:t>
            </a:r>
            <a:r>
              <a:rPr lang="ru-RU" b="1" dirty="0" err="1" smtClean="0"/>
              <a:t>війни.Назва</a:t>
            </a:r>
            <a:r>
              <a:rPr lang="ru-RU" b="1" dirty="0" smtClean="0"/>
              <a:t> </a:t>
            </a:r>
            <a:r>
              <a:rPr lang="ru-RU" b="1" dirty="0" err="1" smtClean="0"/>
              <a:t>твору</a:t>
            </a:r>
            <a:r>
              <a:rPr lang="ru-RU" b="1" dirty="0" smtClean="0"/>
              <a:t> «</a:t>
            </a:r>
            <a:r>
              <a:rPr lang="ru-RU" b="1" dirty="0" err="1" smtClean="0"/>
              <a:t>Подорожній</a:t>
            </a:r>
            <a:r>
              <a:rPr lang="ru-RU" b="1" dirty="0" smtClean="0"/>
              <a:t>, коли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прийдеш</a:t>
            </a:r>
            <a:r>
              <a:rPr lang="ru-RU" b="1" dirty="0" smtClean="0"/>
              <a:t> у </a:t>
            </a:r>
            <a:r>
              <a:rPr lang="ru-RU" b="1" dirty="0" err="1" smtClean="0"/>
              <a:t>Спа</a:t>
            </a:r>
            <a:r>
              <a:rPr lang="ru-RU" b="1" dirty="0" smtClean="0"/>
              <a:t>…»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німе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до </a:t>
            </a:r>
            <a:r>
              <a:rPr lang="ru-RU" b="1" dirty="0" err="1" smtClean="0"/>
              <a:t>читачів</a:t>
            </a:r>
            <a:r>
              <a:rPr lang="ru-RU" b="1" dirty="0" smtClean="0"/>
              <a:t>. Як 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одноногий солдат </a:t>
            </a:r>
            <a:r>
              <a:rPr lang="ru-RU" b="1" dirty="0" err="1" smtClean="0"/>
              <a:t>підійде</a:t>
            </a:r>
            <a:r>
              <a:rPr lang="ru-RU" b="1" dirty="0" smtClean="0"/>
              <a:t> до </a:t>
            </a:r>
            <a:r>
              <a:rPr lang="ru-RU" b="1" dirty="0" err="1" smtClean="0"/>
              <a:t>дошки</a:t>
            </a:r>
            <a:r>
              <a:rPr lang="ru-RU" b="1" dirty="0" smtClean="0"/>
              <a:t>? Як </a:t>
            </a:r>
            <a:r>
              <a:rPr lang="ru-RU" b="1" dirty="0" err="1" smtClean="0"/>
              <a:t>він</a:t>
            </a:r>
            <a:r>
              <a:rPr lang="ru-RU" b="1" dirty="0" smtClean="0"/>
              <a:t> без рук </a:t>
            </a:r>
            <a:r>
              <a:rPr lang="ru-RU" b="1" dirty="0" err="1" smtClean="0"/>
              <a:t>зможе</a:t>
            </a:r>
            <a:r>
              <a:rPr lang="ru-RU" b="1" dirty="0" smtClean="0"/>
              <a:t> </a:t>
            </a:r>
            <a:r>
              <a:rPr lang="ru-RU" b="1" dirty="0" err="1" smtClean="0"/>
              <a:t>дописати</a:t>
            </a:r>
            <a:r>
              <a:rPr lang="ru-RU" b="1" dirty="0" smtClean="0"/>
              <a:t> </a:t>
            </a:r>
            <a:r>
              <a:rPr lang="ru-RU" b="1" dirty="0" err="1" smtClean="0"/>
              <a:t>незакінчену</a:t>
            </a:r>
            <a:r>
              <a:rPr lang="ru-RU" b="1" dirty="0" smtClean="0"/>
              <a:t> фразу</a:t>
            </a:r>
            <a:r>
              <a:rPr lang="ru-RU" b="1" dirty="0" smtClean="0"/>
              <a:t>? Ц</a:t>
            </a:r>
            <a:r>
              <a:rPr lang="uk-UA" b="1" dirty="0" smtClean="0"/>
              <a:t>і такі болючі і важливі питання ставить Генріх </a:t>
            </a:r>
            <a:r>
              <a:rPr lang="uk-UA" b="1" dirty="0" err="1" smtClean="0"/>
              <a:t>Белль</a:t>
            </a:r>
            <a:r>
              <a:rPr lang="uk-UA" b="1" dirty="0" smtClean="0"/>
              <a:t> у своїх творах. А ми шукатимемо на них  відповіді на наступному уроці.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53536"/>
            <a:ext cx="22425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3984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620688"/>
            <a:ext cx="309562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Генр</a:t>
            </a:r>
            <a:r>
              <a:rPr lang="uk-UA" b="1" dirty="0" err="1" smtClean="0"/>
              <a:t>іх</a:t>
            </a:r>
            <a:r>
              <a:rPr lang="uk-UA" b="1" dirty="0" smtClean="0"/>
              <a:t> </a:t>
            </a:r>
            <a:r>
              <a:rPr lang="ru-RU" b="1" dirty="0" smtClean="0"/>
              <a:t>Белль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письменником</a:t>
            </a:r>
            <a:r>
              <a:rPr lang="ru-RU" b="1" dirty="0" smtClean="0"/>
              <a:t> великого масштабу, </a:t>
            </a:r>
            <a:r>
              <a:rPr lang="ru-RU" b="1" dirty="0" err="1" smtClean="0"/>
              <a:t>стурбованим</a:t>
            </a:r>
            <a:r>
              <a:rPr lang="ru-RU" b="1" dirty="0" smtClean="0"/>
              <a:t> долею як </a:t>
            </a:r>
            <a:r>
              <a:rPr lang="ru-RU" b="1" dirty="0" err="1" smtClean="0"/>
              <a:t>цілого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німців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окремої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особистості</a:t>
            </a:r>
            <a:r>
              <a:rPr lang="ru-RU" b="1" dirty="0" smtClean="0"/>
              <a:t>, </a:t>
            </a:r>
            <a:r>
              <a:rPr lang="ru-RU" b="1" dirty="0" err="1" smtClean="0"/>
              <a:t>змушеної</a:t>
            </a:r>
            <a:r>
              <a:rPr lang="ru-RU" b="1" dirty="0" smtClean="0"/>
              <a:t> </a:t>
            </a:r>
            <a:r>
              <a:rPr lang="ru-RU" b="1" dirty="0" err="1" smtClean="0"/>
              <a:t>жити</a:t>
            </a:r>
            <a:r>
              <a:rPr lang="ru-RU" b="1" dirty="0" smtClean="0"/>
              <a:t> в </a:t>
            </a:r>
            <a:r>
              <a:rPr lang="ru-RU" b="1" dirty="0" err="1" smtClean="0"/>
              <a:t>колосальних</a:t>
            </a:r>
            <a:r>
              <a:rPr lang="ru-RU" b="1" dirty="0" smtClean="0"/>
              <a:t>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міських</a:t>
            </a:r>
            <a:r>
              <a:rPr lang="ru-RU" b="1" dirty="0" smtClean="0"/>
              <a:t> </a:t>
            </a:r>
            <a:r>
              <a:rPr lang="ru-RU" b="1" dirty="0" err="1" smtClean="0"/>
              <a:t>мурашниках</a:t>
            </a:r>
            <a:endParaRPr lang="ru-RU" b="1" dirty="0" smtClean="0"/>
          </a:p>
          <a:p>
            <a:r>
              <a:rPr lang="ru-RU" b="1" dirty="0" err="1" smtClean="0"/>
              <a:t>Генріх</a:t>
            </a:r>
            <a:r>
              <a:rPr lang="ru-RU" b="1" dirty="0" smtClean="0"/>
              <a:t> Теодор Белль, </a:t>
            </a:r>
            <a:r>
              <a:rPr lang="ru-RU" b="1" dirty="0" err="1" smtClean="0"/>
              <a:t>німецький</a:t>
            </a:r>
            <a:r>
              <a:rPr lang="ru-RU" b="1" dirty="0" smtClean="0"/>
              <a:t> </a:t>
            </a:r>
            <a:r>
              <a:rPr lang="ru-RU" b="1" dirty="0" err="1" smtClean="0"/>
              <a:t>прозаїк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новеліст</a:t>
            </a:r>
            <a:r>
              <a:rPr lang="ru-RU" b="1" dirty="0" smtClean="0"/>
              <a:t>,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в </a:t>
            </a:r>
            <a:r>
              <a:rPr lang="ru-RU" b="1" dirty="0" err="1" smtClean="0"/>
              <a:t>Кельні</a:t>
            </a:r>
            <a:r>
              <a:rPr lang="ru-RU" b="1" dirty="0" smtClean="0"/>
              <a:t>, одному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 </a:t>
            </a:r>
            <a:r>
              <a:rPr lang="ru-RU" b="1" dirty="0" err="1" smtClean="0"/>
              <a:t>міст</a:t>
            </a:r>
            <a:r>
              <a:rPr lang="ru-RU" b="1" dirty="0" smtClean="0"/>
              <a:t> </a:t>
            </a:r>
            <a:r>
              <a:rPr lang="ru-RU" b="1" dirty="0" err="1" smtClean="0"/>
              <a:t>Рейнської</a:t>
            </a:r>
            <a:r>
              <a:rPr lang="ru-RU" b="1" dirty="0" smtClean="0"/>
              <a:t> </a:t>
            </a:r>
            <a:r>
              <a:rPr lang="ru-RU" b="1" dirty="0" err="1" smtClean="0"/>
              <a:t>долини</a:t>
            </a:r>
            <a:r>
              <a:rPr lang="ru-RU" b="1" dirty="0" smtClean="0"/>
              <a:t>, в </a:t>
            </a:r>
            <a:r>
              <a:rPr lang="ru-RU" b="1" dirty="0" err="1" smtClean="0"/>
              <a:t>багатодітній</a:t>
            </a:r>
            <a:r>
              <a:rPr lang="ru-RU" b="1" dirty="0" smtClean="0"/>
              <a:t> </a:t>
            </a:r>
            <a:r>
              <a:rPr lang="ru-RU" b="1" dirty="0" err="1" smtClean="0"/>
              <a:t>родині</a:t>
            </a:r>
            <a:r>
              <a:rPr lang="ru-RU" b="1" dirty="0" smtClean="0"/>
              <a:t> </a:t>
            </a:r>
            <a:r>
              <a:rPr lang="ru-RU" b="1" dirty="0" err="1" smtClean="0"/>
              <a:t>червонодеревника</a:t>
            </a:r>
            <a:r>
              <a:rPr lang="ru-RU" b="1" dirty="0" smtClean="0"/>
              <a:t> </a:t>
            </a:r>
            <a:r>
              <a:rPr lang="ru-RU" b="1" dirty="0" err="1" smtClean="0"/>
              <a:t>Віктора</a:t>
            </a:r>
            <a:r>
              <a:rPr lang="ru-RU" b="1" dirty="0" smtClean="0"/>
              <a:t> Белля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Марі</a:t>
            </a:r>
            <a:r>
              <a:rPr lang="ru-RU" b="1" dirty="0" smtClean="0"/>
              <a:t> (</a:t>
            </a:r>
            <a:r>
              <a:rPr lang="ru-RU" b="1" dirty="0" err="1" smtClean="0"/>
              <a:t>Херманнс</a:t>
            </a:r>
            <a:r>
              <a:rPr lang="ru-RU" b="1" dirty="0" smtClean="0"/>
              <a:t>) Белль.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закінчення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Кельні</a:t>
            </a:r>
            <a:r>
              <a:rPr lang="ru-RU" sz="2000" b="1" dirty="0" smtClean="0"/>
              <a:t> Б.,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писав </a:t>
            </a:r>
            <a:r>
              <a:rPr lang="ru-RU" sz="2000" b="1" dirty="0" err="1" smtClean="0"/>
              <a:t>вірші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оповідання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раннього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дитинства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виявився</a:t>
            </a:r>
            <a:r>
              <a:rPr lang="ru-RU" sz="2000" b="1" dirty="0" smtClean="0"/>
              <a:t> одним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небагатьох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учнів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класі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вступили в </a:t>
            </a:r>
            <a:r>
              <a:rPr lang="ru-RU" sz="2000" b="1" dirty="0" err="1" smtClean="0"/>
              <a:t>гітлерюгенд</a:t>
            </a:r>
            <a:r>
              <a:rPr lang="ru-RU" sz="2000" b="1" dirty="0" smtClean="0"/>
              <a:t>. Тим не </a:t>
            </a:r>
            <a:r>
              <a:rPr lang="ru-RU" sz="2000" b="1" dirty="0" err="1" smtClean="0"/>
              <a:t>менш</a:t>
            </a:r>
            <a:r>
              <a:rPr lang="ru-RU" sz="2000" b="1" dirty="0" smtClean="0"/>
              <a:t> через </a:t>
            </a:r>
            <a:r>
              <a:rPr lang="ru-RU" sz="2000" b="1" dirty="0" err="1" smtClean="0"/>
              <a:t>рік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закінчення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 юнак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притягнутий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примусових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трудових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, а в 1939 р. призваний на </a:t>
            </a:r>
            <a:r>
              <a:rPr lang="ru-RU" sz="2000" b="1" dirty="0" err="1" smtClean="0"/>
              <a:t>військову</a:t>
            </a:r>
            <a:r>
              <a:rPr lang="ru-RU" sz="2000" b="1" dirty="0" smtClean="0"/>
              <a:t> службу. </a:t>
            </a:r>
            <a:endParaRPr lang="ru-RU" sz="2000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652120" y="764704"/>
            <a:ext cx="3240360" cy="330432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Гітлер'ю́генд</a:t>
            </a:r>
            <a:r>
              <a:rPr lang="vi-VN" dirty="0" smtClean="0"/>
              <a:t> </a:t>
            </a:r>
            <a:r>
              <a:rPr lang="en-US" dirty="0" smtClean="0"/>
              <a:t>— </a:t>
            </a:r>
            <a:r>
              <a:rPr lang="vi-VN" dirty="0" smtClean="0"/>
              <a:t>молодіжна нацистська </a:t>
            </a:r>
            <a:endParaRPr lang="uk-UA" dirty="0" smtClean="0"/>
          </a:p>
          <a:p>
            <a:pPr algn="ctr"/>
            <a:r>
              <a:rPr lang="vi-VN" dirty="0" smtClean="0"/>
              <a:t>воєнізована організація</a:t>
            </a:r>
            <a:r>
              <a:rPr lang="uk-UA" dirty="0" smtClean="0"/>
              <a:t>.</a:t>
            </a:r>
            <a:r>
              <a:rPr lang="vi-VN" dirty="0" smtClean="0"/>
              <a:t>. Створена у березні 1922 року як Молодіжна Федерація націонал-соціалістів. Приналежність молоді Німеччини до «Гітлер'югенду» була обов'язковою. Заборонена 10 жовтня 1945.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22425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5d463320d1fbe0130c6967b7a591e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843808" cy="390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856" y="548680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Служив Белль капралом на </a:t>
            </a:r>
            <a:r>
              <a:rPr lang="ru-RU" b="1" dirty="0" err="1" smtClean="0"/>
              <a:t>Східному</a:t>
            </a:r>
            <a:r>
              <a:rPr lang="ru-RU" b="1" dirty="0" smtClean="0"/>
              <a:t> та </a:t>
            </a:r>
            <a:r>
              <a:rPr lang="ru-RU" b="1" dirty="0" err="1" smtClean="0"/>
              <a:t>Західному</a:t>
            </a:r>
            <a:r>
              <a:rPr lang="ru-RU" b="1" dirty="0" smtClean="0"/>
              <a:t> фронтах,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разів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поранений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кінці</a:t>
            </a:r>
            <a:r>
              <a:rPr lang="ru-RU" b="1" dirty="0" smtClean="0"/>
              <a:t> </a:t>
            </a:r>
            <a:r>
              <a:rPr lang="ru-RU" b="1" dirty="0" err="1" smtClean="0"/>
              <a:t>кінців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1945 р. </a:t>
            </a:r>
            <a:r>
              <a:rPr lang="ru-RU" b="1" dirty="0" err="1" smtClean="0"/>
              <a:t>потрапив</a:t>
            </a:r>
            <a:r>
              <a:rPr lang="ru-RU" b="1" dirty="0" smtClean="0"/>
              <a:t> у полон до </a:t>
            </a:r>
            <a:r>
              <a:rPr lang="ru-RU" b="1" dirty="0" err="1" smtClean="0"/>
              <a:t>американців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просидів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у </a:t>
            </a:r>
            <a:r>
              <a:rPr lang="ru-RU" b="1" dirty="0" err="1" smtClean="0"/>
              <a:t>таборі</a:t>
            </a:r>
            <a:r>
              <a:rPr lang="ru-RU" b="1" dirty="0" smtClean="0"/>
              <a:t> для </a:t>
            </a:r>
            <a:r>
              <a:rPr lang="ru-RU" b="1" dirty="0" err="1" smtClean="0"/>
              <a:t>військовополонених</a:t>
            </a:r>
            <a:r>
              <a:rPr lang="ru-RU" b="1" dirty="0" smtClean="0"/>
              <a:t> на </a:t>
            </a:r>
            <a:r>
              <a:rPr lang="ru-RU" b="1" dirty="0" err="1" smtClean="0"/>
              <a:t>півдні</a:t>
            </a:r>
            <a:r>
              <a:rPr lang="ru-RU" b="1" dirty="0" smtClean="0"/>
              <a:t> </a:t>
            </a:r>
            <a:r>
              <a:rPr lang="ru-RU" b="1" dirty="0" err="1" smtClean="0"/>
              <a:t>Франції</a:t>
            </a:r>
            <a:r>
              <a:rPr lang="ru-RU" b="1" dirty="0" smtClean="0"/>
              <a:t>.</a:t>
            </a:r>
          </a:p>
          <a:p>
            <a:pPr algn="ctr"/>
            <a:endParaRPr lang="uk-UA" b="1" dirty="0" smtClean="0"/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42088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повернення</a:t>
            </a:r>
            <a:r>
              <a:rPr lang="ru-RU" b="1" dirty="0" smtClean="0"/>
              <a:t> в </a:t>
            </a:r>
            <a:r>
              <a:rPr lang="ru-RU" b="1" dirty="0" err="1" smtClean="0"/>
              <a:t>рідне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Б. </a:t>
            </a:r>
            <a:r>
              <a:rPr lang="ru-RU" b="1" dirty="0" err="1" smtClean="0"/>
              <a:t>недовгий</a:t>
            </a:r>
            <a:r>
              <a:rPr lang="ru-RU" b="1" dirty="0" smtClean="0"/>
              <a:t> час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в </a:t>
            </a:r>
            <a:r>
              <a:rPr lang="ru-RU" b="1" dirty="0" err="1" smtClean="0"/>
              <a:t>Кельнському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,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майстерні</a:t>
            </a:r>
            <a:r>
              <a:rPr lang="ru-RU" b="1" dirty="0" smtClean="0"/>
              <a:t> батька, в </a:t>
            </a:r>
            <a:r>
              <a:rPr lang="ru-RU" b="1" dirty="0" err="1" smtClean="0"/>
              <a:t>міському</a:t>
            </a:r>
            <a:r>
              <a:rPr lang="ru-RU" b="1" dirty="0" smtClean="0"/>
              <a:t> бюро </a:t>
            </a:r>
            <a:r>
              <a:rPr lang="ru-RU" b="1" dirty="0" err="1" smtClean="0"/>
              <a:t>демографічної</a:t>
            </a:r>
            <a:r>
              <a:rPr lang="ru-RU" b="1" dirty="0" smtClean="0"/>
              <a:t> статистики </a:t>
            </a:r>
            <a:r>
              <a:rPr lang="ru-RU" b="1" dirty="0" err="1" smtClean="0"/>
              <a:t>і</a:t>
            </a:r>
            <a:r>
              <a:rPr lang="ru-RU" b="1" dirty="0" smtClean="0"/>
              <a:t>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не переставав </a:t>
            </a:r>
            <a:r>
              <a:rPr lang="ru-RU" b="1" dirty="0" err="1" smtClean="0"/>
              <a:t>писати</a:t>
            </a:r>
            <a:r>
              <a:rPr lang="ru-RU" b="1" dirty="0" smtClean="0"/>
              <a:t> – в 1949 р. </a:t>
            </a:r>
            <a:r>
              <a:rPr lang="ru-RU" b="1" dirty="0" err="1" smtClean="0"/>
              <a:t>вийшла</a:t>
            </a:r>
            <a:r>
              <a:rPr lang="ru-RU" b="1" dirty="0" smtClean="0"/>
              <a:t> у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отримала</a:t>
            </a:r>
            <a:r>
              <a:rPr lang="ru-RU" b="1" dirty="0" smtClean="0"/>
              <a:t> </a:t>
            </a:r>
            <a:r>
              <a:rPr lang="ru-RU" b="1" dirty="0" err="1" smtClean="0"/>
              <a:t>позитивний</a:t>
            </a:r>
            <a:r>
              <a:rPr lang="ru-RU" b="1" dirty="0" smtClean="0"/>
              <a:t> </a:t>
            </a:r>
            <a:r>
              <a:rPr lang="ru-RU" b="1" dirty="0" err="1" smtClean="0"/>
              <a:t>відгук</a:t>
            </a:r>
            <a:r>
              <a:rPr lang="ru-RU" b="1" dirty="0" smtClean="0"/>
              <a:t> критики перша </a:t>
            </a:r>
            <a:r>
              <a:rPr lang="ru-RU" b="1" dirty="0" err="1" smtClean="0"/>
              <a:t>повість</a:t>
            </a:r>
            <a:r>
              <a:rPr lang="ru-RU" b="1" dirty="0" smtClean="0"/>
              <a:t> "</a:t>
            </a:r>
            <a:r>
              <a:rPr lang="ru-RU" b="1" dirty="0" err="1" smtClean="0"/>
              <a:t>Поїзд</a:t>
            </a:r>
            <a:r>
              <a:rPr lang="ru-RU" b="1" dirty="0" smtClean="0"/>
              <a:t> </a:t>
            </a:r>
            <a:r>
              <a:rPr lang="ru-RU" b="1" dirty="0" err="1" smtClean="0"/>
              <a:t>прийшов</a:t>
            </a:r>
            <a:r>
              <a:rPr lang="ru-RU" b="1" dirty="0" smtClean="0"/>
              <a:t> </a:t>
            </a:r>
            <a:r>
              <a:rPr lang="ru-RU" b="1" dirty="0" err="1" smtClean="0"/>
              <a:t>вчасно</a:t>
            </a:r>
            <a:r>
              <a:rPr lang="ru-RU" b="1" dirty="0" smtClean="0"/>
              <a:t>" ("</a:t>
            </a:r>
            <a:r>
              <a:rPr lang="en-US" b="1" dirty="0" err="1" smtClean="0"/>
              <a:t>Der</a:t>
            </a:r>
            <a:r>
              <a:rPr lang="en-US" b="1" dirty="0" smtClean="0"/>
              <a:t> Zug war </a:t>
            </a:r>
            <a:r>
              <a:rPr lang="en-US" b="1" dirty="0" err="1" smtClean="0"/>
              <a:t>punktlich</a:t>
            </a:r>
            <a:r>
              <a:rPr lang="en-US" b="1" dirty="0" smtClean="0"/>
              <a:t>"),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про молодого солдата,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судилося</a:t>
            </a:r>
            <a:r>
              <a:rPr lang="ru-RU" b="1" dirty="0" smtClean="0"/>
              <a:t> </a:t>
            </a:r>
            <a:r>
              <a:rPr lang="ru-RU" b="1" dirty="0" err="1" smtClean="0"/>
              <a:t>повернення</a:t>
            </a:r>
            <a:r>
              <a:rPr lang="ru-RU" b="1" dirty="0" smtClean="0"/>
              <a:t> на фронт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швидка</a:t>
            </a:r>
            <a:r>
              <a:rPr lang="ru-RU" b="1" dirty="0" smtClean="0"/>
              <a:t> смерть.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253536"/>
            <a:ext cx="152251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645024"/>
            <a:ext cx="2051827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476671"/>
            <a:ext cx="1872208" cy="300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Нобелівську</a:t>
            </a:r>
            <a:r>
              <a:rPr lang="ru-RU" b="1" dirty="0" smtClean="0"/>
              <a:t> </a:t>
            </a:r>
            <a:r>
              <a:rPr lang="ru-RU" b="1" dirty="0" err="1" smtClean="0"/>
              <a:t>премію</a:t>
            </a:r>
            <a:r>
              <a:rPr lang="ru-RU" b="1" dirty="0" smtClean="0"/>
              <a:t> Белль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у 1972 </a:t>
            </a:r>
            <a:r>
              <a:rPr lang="ru-RU" b="1" dirty="0" err="1" smtClean="0"/>
              <a:t>році</a:t>
            </a:r>
            <a:r>
              <a:rPr lang="ru-RU" b="1" dirty="0" smtClean="0"/>
              <a:t> «за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, у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сполучається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широке</a:t>
            </a:r>
            <a:r>
              <a:rPr lang="ru-RU" b="1" dirty="0" smtClean="0"/>
              <a:t> </a:t>
            </a:r>
            <a:r>
              <a:rPr lang="ru-RU" b="1" dirty="0" err="1" smtClean="0"/>
              <a:t>охоплення</a:t>
            </a:r>
            <a:r>
              <a:rPr lang="ru-RU" b="1" dirty="0" smtClean="0"/>
              <a:t> </a:t>
            </a:r>
            <a:r>
              <a:rPr lang="ru-RU" b="1" dirty="0" err="1" smtClean="0"/>
              <a:t>дійсності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високим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мистецтвом</a:t>
            </a:r>
            <a:r>
              <a:rPr lang="ru-RU" b="1" dirty="0" smtClean="0"/>
              <a:t>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яка стала </a:t>
            </a:r>
            <a:r>
              <a:rPr lang="ru-RU" b="1" dirty="0" err="1" smtClean="0"/>
              <a:t>вагомим</a:t>
            </a:r>
            <a:r>
              <a:rPr lang="ru-RU" b="1" dirty="0" smtClean="0"/>
              <a:t> </a:t>
            </a:r>
            <a:r>
              <a:rPr lang="ru-RU" b="1" dirty="0" err="1" smtClean="0"/>
              <a:t>внеском</a:t>
            </a:r>
            <a:r>
              <a:rPr lang="ru-RU" b="1" dirty="0" smtClean="0"/>
              <a:t> у </a:t>
            </a:r>
            <a:r>
              <a:rPr lang="ru-RU" b="1" dirty="0" err="1" smtClean="0"/>
              <a:t>відродження</a:t>
            </a:r>
            <a:r>
              <a:rPr lang="ru-RU" b="1" dirty="0" smtClean="0"/>
              <a:t> </a:t>
            </a:r>
            <a:r>
              <a:rPr lang="ru-RU" b="1" dirty="0" err="1" smtClean="0"/>
              <a:t>німецької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літератури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У 1942 </a:t>
            </a:r>
            <a:r>
              <a:rPr lang="ru-RU" b="1" dirty="0" err="1" smtClean="0"/>
              <a:t>році</a:t>
            </a:r>
            <a:r>
              <a:rPr lang="ru-RU" b="1" dirty="0" smtClean="0"/>
              <a:t> Белль </a:t>
            </a:r>
            <a:r>
              <a:rPr lang="ru-RU" b="1" dirty="0" err="1" smtClean="0"/>
              <a:t>одружився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Анною </a:t>
            </a:r>
            <a:r>
              <a:rPr lang="ru-RU" b="1" dirty="0" err="1" smtClean="0"/>
              <a:t>Марі</a:t>
            </a:r>
            <a:r>
              <a:rPr lang="ru-RU" b="1" dirty="0" smtClean="0"/>
              <a:t> Чех, яка народила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синів</a:t>
            </a:r>
            <a:r>
              <a:rPr lang="ru-RU" b="1" dirty="0" smtClean="0"/>
              <a:t>.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дружиною Белль </a:t>
            </a:r>
            <a:r>
              <a:rPr lang="ru-RU" b="1" dirty="0" err="1" smtClean="0"/>
              <a:t>перекладав</a:t>
            </a:r>
            <a:r>
              <a:rPr lang="ru-RU" b="1" dirty="0" smtClean="0"/>
              <a:t> твори на </a:t>
            </a:r>
            <a:r>
              <a:rPr lang="ru-RU" b="1" dirty="0" err="1" smtClean="0"/>
              <a:t>німецьку</a:t>
            </a:r>
            <a:r>
              <a:rPr lang="ru-RU" b="1" dirty="0" smtClean="0"/>
              <a:t> </a:t>
            </a:r>
            <a:r>
              <a:rPr lang="ru-RU" b="1" dirty="0" err="1" smtClean="0"/>
              <a:t>мову</a:t>
            </a:r>
            <a:r>
              <a:rPr lang="ru-RU" b="1" dirty="0" smtClean="0"/>
              <a:t> таких </a:t>
            </a:r>
            <a:r>
              <a:rPr lang="ru-RU" b="1" dirty="0" err="1" smtClean="0"/>
              <a:t>американських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письменників</a:t>
            </a:r>
            <a:r>
              <a:rPr lang="ru-RU" b="1" dirty="0" smtClean="0"/>
              <a:t> як Бернарда Маламуда </a:t>
            </a:r>
            <a:r>
              <a:rPr lang="ru-RU" b="1" dirty="0" err="1" smtClean="0"/>
              <a:t>і</a:t>
            </a:r>
            <a:r>
              <a:rPr lang="ru-RU" b="1" dirty="0" smtClean="0"/>
              <a:t> Джерома </a:t>
            </a:r>
            <a:r>
              <a:rPr lang="ru-RU" b="1" dirty="0" err="1" smtClean="0"/>
              <a:t>Селінджера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861048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той час, коли Белль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</a:t>
            </a:r>
            <a:r>
              <a:rPr lang="ru-RU" b="1" dirty="0" err="1" smtClean="0"/>
              <a:t>Нобелівську</a:t>
            </a:r>
            <a:r>
              <a:rPr lang="ru-RU" b="1" dirty="0" smtClean="0"/>
              <a:t> </a:t>
            </a:r>
            <a:r>
              <a:rPr lang="ru-RU" b="1" dirty="0" err="1" smtClean="0"/>
              <a:t>премію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 smtClean="0"/>
              <a:t> книги стали широко </a:t>
            </a:r>
            <a:r>
              <a:rPr lang="ru-RU" b="1" dirty="0" err="1" smtClean="0"/>
              <a:t>відомі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в </a:t>
            </a:r>
            <a:r>
              <a:rPr lang="ru-RU" b="1" dirty="0" err="1" smtClean="0"/>
              <a:t>Західній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у </a:t>
            </a:r>
            <a:r>
              <a:rPr lang="ru-RU" b="1" dirty="0" err="1" smtClean="0"/>
              <a:t>Східній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 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 </a:t>
            </a:r>
            <a:r>
              <a:rPr lang="ru-RU" b="1" dirty="0" err="1" smtClean="0"/>
              <a:t>Радянському</a:t>
            </a:r>
            <a:r>
              <a:rPr lang="ru-RU" b="1" dirty="0" smtClean="0"/>
              <a:t> </a:t>
            </a:r>
            <a:r>
              <a:rPr lang="ru-RU" b="1" dirty="0" err="1" smtClean="0"/>
              <a:t>Союзі</a:t>
            </a:r>
            <a:r>
              <a:rPr lang="ru-RU" b="1" dirty="0" smtClean="0"/>
              <a:t>, де </a:t>
            </a:r>
            <a:r>
              <a:rPr lang="ru-RU" b="1" dirty="0" err="1" smtClean="0"/>
              <a:t>було</a:t>
            </a:r>
            <a:r>
              <a:rPr lang="ru-RU" b="1" dirty="0" smtClean="0"/>
              <a:t> продано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мільйонів</a:t>
            </a:r>
            <a:r>
              <a:rPr lang="ru-RU" b="1" dirty="0" smtClean="0"/>
              <a:t> </a:t>
            </a:r>
            <a:r>
              <a:rPr lang="ru-RU" b="1" dirty="0" err="1" smtClean="0"/>
              <a:t>екземплярів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творів</a:t>
            </a:r>
            <a:r>
              <a:rPr lang="ru-RU" b="1" dirty="0" smtClean="0"/>
              <a:t>. Разом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Белль </a:t>
            </a:r>
            <a:r>
              <a:rPr lang="ru-RU" b="1" dirty="0" err="1" smtClean="0"/>
              <a:t>зіграв</a:t>
            </a:r>
            <a:r>
              <a:rPr lang="ru-RU" b="1" dirty="0" smtClean="0"/>
              <a:t> </a:t>
            </a:r>
            <a:r>
              <a:rPr lang="ru-RU" b="1" dirty="0" err="1" smtClean="0"/>
              <a:t>помітну</a:t>
            </a:r>
            <a:r>
              <a:rPr lang="ru-RU" b="1" dirty="0" smtClean="0"/>
              <a:t> роль у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 Пен-клубу, </a:t>
            </a:r>
            <a:r>
              <a:rPr lang="ru-RU" b="1" dirty="0" err="1" smtClean="0"/>
              <a:t>міжнародної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письменницької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,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надавав </a:t>
            </a:r>
            <a:r>
              <a:rPr lang="ru-RU" b="1" dirty="0" err="1" smtClean="0"/>
              <a:t>підтримку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письменникам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піддавалися</a:t>
            </a:r>
            <a:r>
              <a:rPr lang="ru-RU" b="1" dirty="0" smtClean="0"/>
              <a:t> </a:t>
            </a:r>
            <a:r>
              <a:rPr lang="ru-RU" b="1" dirty="0" err="1" smtClean="0"/>
              <a:t>утискам</a:t>
            </a:r>
            <a:r>
              <a:rPr lang="ru-RU" b="1" dirty="0" smtClean="0"/>
              <a:t> у </a:t>
            </a:r>
            <a:r>
              <a:rPr lang="ru-RU" b="1" dirty="0" err="1" smtClean="0"/>
              <a:t>країнах</a:t>
            </a:r>
            <a:r>
              <a:rPr lang="ru-RU" b="1" dirty="0" smtClean="0"/>
              <a:t> </a:t>
            </a:r>
            <a:r>
              <a:rPr lang="ru-RU" b="1" dirty="0" err="1" smtClean="0"/>
              <a:t>комуністичного</a:t>
            </a:r>
            <a:r>
              <a:rPr lang="ru-RU" b="1" dirty="0" smtClean="0"/>
              <a:t> режиму.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3642519" cy="2605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6-1984ab-in-merte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256756" cy="237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enrih-bell-biohrafiya-skoroche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3707904" cy="213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476672"/>
            <a:ext cx="4392488" cy="23042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Помер Белль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віці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67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перебуваючи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Бонном, у гостях в одного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синів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16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липня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1985 р.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Генріха</a:t>
            </a:r>
            <a:r>
              <a:rPr lang="ru-RU" b="1" dirty="0" smtClean="0"/>
              <a:t> Белля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412776"/>
            <a:ext cx="835292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Доля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німецької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молоді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часів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Подорожній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коли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прийдеш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Спа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…»)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2708920"/>
            <a:ext cx="835292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Відповідальність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кожного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німця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скоєні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Гітлером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злочини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Поїзд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точно за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розкладом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», «Де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Адаме?»)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536" y="4005064"/>
            <a:ext cx="835292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Негативні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явища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повоєнної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Німеччини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конвоєм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турботи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5373216"/>
            <a:ext cx="835292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Соціальна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несправедливість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бездуховність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Дім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без господаря»)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самотність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Очима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клоуна»)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691679" y="1396536"/>
            <a:ext cx="45719" cy="7363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6380.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29927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4139952" y="1340768"/>
            <a:ext cx="4680520" cy="5112568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Мабуть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раніше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побажання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мирного неба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здавалося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банальним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нецікавим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навіщо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бажати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того,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так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маємо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навряд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втратимо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Однак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тепер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бачиш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мир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тендітна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хитка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річ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ХХІ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столітті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мир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найцінніше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нас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бути.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ж мир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надійність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впевненість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здоров'я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близьких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віра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завтрашній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день.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0d7ea9d26a41ff_320x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548680"/>
            <a:ext cx="4764360" cy="297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3717032"/>
            <a:ext cx="7200800" cy="280831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 ось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завжди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нещасливе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безглуздя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Кожна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має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право 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жорстоко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позбавляє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права.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Тож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жодній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немає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переможців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жодна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не приносить добра.</a:t>
            </a:r>
          </a:p>
          <a:p>
            <a:pPr algn="ctr" fontAlgn="base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йдеться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оповіданні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німецького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письменника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Генріха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Белля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Подорожній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коли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прийдеш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Спа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...».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Усі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роки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Другої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автор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фронті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своєї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волі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Тому головною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стала тема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антигуманності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53536"/>
            <a:ext cx="36827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710439_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548680"/>
            <a:ext cx="4025689" cy="226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3960440" cy="28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836712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Річ</a:t>
            </a:r>
            <a:r>
              <a:rPr lang="ru-RU" b="1" dirty="0" smtClean="0"/>
              <a:t> у </a:t>
            </a:r>
            <a:r>
              <a:rPr lang="ru-RU" b="1" dirty="0" err="1" smtClean="0"/>
              <a:t>тім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, </a:t>
            </a:r>
            <a:r>
              <a:rPr lang="ru-RU" b="1" dirty="0" err="1" smtClean="0"/>
              <a:t>виховуючи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школах, </a:t>
            </a:r>
            <a:r>
              <a:rPr lang="ru-RU" b="1" dirty="0" err="1" smtClean="0"/>
              <a:t>німці</a:t>
            </a:r>
            <a:r>
              <a:rPr lang="ru-RU" b="1" dirty="0" smtClean="0"/>
              <a:t> </a:t>
            </a:r>
            <a:r>
              <a:rPr lang="ru-RU" b="1" dirty="0" err="1" smtClean="0"/>
              <a:t>розповідали</a:t>
            </a:r>
            <a:r>
              <a:rPr lang="ru-RU" b="1" dirty="0" smtClean="0"/>
              <a:t>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про </a:t>
            </a:r>
            <a:r>
              <a:rPr lang="ru-RU" b="1" dirty="0" err="1" smtClean="0"/>
              <a:t>воєнні</a:t>
            </a:r>
            <a:r>
              <a:rPr lang="ru-RU" b="1" dirty="0" smtClean="0"/>
              <a:t> перемоги. </a:t>
            </a:r>
            <a:r>
              <a:rPr lang="ru-RU" b="1" dirty="0" err="1" smtClean="0"/>
              <a:t>Німецька</a:t>
            </a:r>
            <a:r>
              <a:rPr lang="ru-RU" b="1" dirty="0" smtClean="0"/>
              <a:t> держава </a:t>
            </a:r>
            <a:r>
              <a:rPr lang="ru-RU" b="1" dirty="0" err="1" smtClean="0"/>
              <a:t>мріяла</a:t>
            </a:r>
            <a:r>
              <a:rPr lang="ru-RU" b="1" dirty="0" smtClean="0"/>
              <a:t> про </a:t>
            </a:r>
            <a:r>
              <a:rPr lang="ru-RU" b="1" dirty="0" err="1" smtClean="0"/>
              <a:t>владу</a:t>
            </a:r>
            <a:r>
              <a:rPr lang="ru-RU" b="1" dirty="0" smtClean="0"/>
              <a:t> над </a:t>
            </a:r>
            <a:r>
              <a:rPr lang="ru-RU" b="1" dirty="0" err="1" smtClean="0"/>
              <a:t>усім</a:t>
            </a:r>
            <a:r>
              <a:rPr lang="ru-RU" b="1" dirty="0" smtClean="0"/>
              <a:t> </a:t>
            </a:r>
            <a:r>
              <a:rPr lang="ru-RU" b="1" dirty="0" err="1" smtClean="0"/>
              <a:t>світом</a:t>
            </a:r>
            <a:r>
              <a:rPr lang="ru-RU" b="1" dirty="0" smtClean="0"/>
              <a:t>, а тому </a:t>
            </a:r>
            <a:r>
              <a:rPr lang="ru-RU" b="1" dirty="0" err="1" smtClean="0"/>
              <a:t>хотіла</a:t>
            </a:r>
            <a:r>
              <a:rPr lang="ru-RU" b="1" dirty="0" smtClean="0"/>
              <a:t> </a:t>
            </a:r>
            <a:r>
              <a:rPr lang="ru-RU" b="1" dirty="0" err="1" smtClean="0"/>
              <a:t>зробити</a:t>
            </a:r>
            <a:r>
              <a:rPr lang="ru-RU" b="1" dirty="0" smtClean="0"/>
              <a:t> </a:t>
            </a:r>
            <a:r>
              <a:rPr lang="ru-RU" b="1" dirty="0" err="1" smtClean="0"/>
              <a:t>молоде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патріотичним</a:t>
            </a:r>
            <a:r>
              <a:rPr lang="ru-RU" b="1" dirty="0" smtClean="0"/>
              <a:t>, </a:t>
            </a:r>
            <a:r>
              <a:rPr lang="ru-RU" b="1" dirty="0" err="1" smtClean="0"/>
              <a:t>мужнім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сильним</a:t>
            </a:r>
            <a:r>
              <a:rPr lang="ru-RU" b="1" dirty="0" smtClean="0"/>
              <a:t>. </a:t>
            </a:r>
            <a:r>
              <a:rPr lang="ru-RU" b="1" dirty="0" err="1" smtClean="0"/>
              <a:t>Поневолення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народів</a:t>
            </a:r>
            <a:r>
              <a:rPr lang="ru-RU" b="1" dirty="0" smtClean="0"/>
              <a:t> не </a:t>
            </a:r>
            <a:r>
              <a:rPr lang="ru-RU" b="1" dirty="0" err="1" smtClean="0"/>
              <a:t>вважалося</a:t>
            </a:r>
            <a:r>
              <a:rPr lang="ru-RU" b="1" dirty="0" smtClean="0"/>
              <a:t> </a:t>
            </a:r>
            <a:r>
              <a:rPr lang="ru-RU" b="1" dirty="0" err="1" smtClean="0"/>
              <a:t>недобрим</a:t>
            </a:r>
            <a:r>
              <a:rPr lang="ru-RU" b="1" dirty="0" smtClean="0"/>
              <a:t> </a:t>
            </a:r>
            <a:r>
              <a:rPr lang="ru-RU" b="1" dirty="0" err="1" smtClean="0"/>
              <a:t>вчинком</a:t>
            </a:r>
            <a:r>
              <a:rPr lang="ru-RU" b="1" dirty="0" smtClean="0"/>
              <a:t>, а </a:t>
            </a:r>
            <a:r>
              <a:rPr lang="ru-RU" b="1" dirty="0" err="1" smtClean="0"/>
              <a:t>навпаки</a:t>
            </a:r>
            <a:r>
              <a:rPr lang="ru-RU" b="1" dirty="0" smtClean="0"/>
              <a:t> — приводом для </a:t>
            </a:r>
            <a:r>
              <a:rPr lang="ru-RU" b="1" dirty="0" err="1" smtClean="0"/>
              <a:t>гордості</a:t>
            </a:r>
            <a:r>
              <a:rPr lang="ru-RU" b="1" dirty="0" smtClean="0"/>
              <a:t>. </a:t>
            </a:r>
            <a:r>
              <a:rPr lang="ru-RU" b="1" dirty="0" err="1" smtClean="0"/>
              <a:t>Німецька</a:t>
            </a:r>
            <a:r>
              <a:rPr lang="ru-RU" b="1" dirty="0" smtClean="0"/>
              <a:t> </a:t>
            </a:r>
            <a:r>
              <a:rPr lang="ru-RU" b="1" dirty="0" err="1" smtClean="0"/>
              <a:t>влада</a:t>
            </a:r>
            <a:r>
              <a:rPr lang="ru-RU" b="1" dirty="0" smtClean="0"/>
              <a:t> </a:t>
            </a:r>
            <a:r>
              <a:rPr lang="ru-RU" b="1" dirty="0" err="1" smtClean="0"/>
              <a:t>лицемірно</a:t>
            </a:r>
            <a:r>
              <a:rPr lang="ru-RU" b="1" dirty="0" smtClean="0"/>
              <a:t> </a:t>
            </a:r>
            <a:r>
              <a:rPr lang="ru-RU" b="1" dirty="0" err="1" smtClean="0"/>
              <a:t>порівнювала</a:t>
            </a:r>
            <a:r>
              <a:rPr lang="ru-RU" b="1" dirty="0" smtClean="0"/>
              <a:t>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вояків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спартанцями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прикладом </a:t>
            </a:r>
            <a:r>
              <a:rPr lang="ru-RU" b="1" dirty="0" err="1" smtClean="0"/>
              <a:t>витримки</a:t>
            </a:r>
            <a:r>
              <a:rPr lang="ru-RU" b="1" dirty="0" smtClean="0"/>
              <a:t>, </a:t>
            </a:r>
            <a:r>
              <a:rPr lang="ru-RU" b="1" dirty="0" err="1" smtClean="0"/>
              <a:t>волі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відданості</a:t>
            </a:r>
            <a:r>
              <a:rPr lang="ru-RU" b="1" dirty="0" smtClean="0"/>
              <a:t> </a:t>
            </a:r>
            <a:r>
              <a:rPr lang="ru-RU" b="1" dirty="0" err="1" smtClean="0"/>
              <a:t>батьківщині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1129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Генріх Белль. Життєвий і творчий шлях письменника. Засудження антигуманної сутності Другої світової війни, її руйнівних наслідків для людства в оповіданні «Подорожній, коли ти прийдеш у Спа…». Образ школи як художня модель нацистської Німеччини.</vt:lpstr>
      <vt:lpstr>Слайд 2</vt:lpstr>
      <vt:lpstr>Слайд 3</vt:lpstr>
      <vt:lpstr>Слайд 4</vt:lpstr>
      <vt:lpstr>Слайд 5</vt:lpstr>
      <vt:lpstr>Основні проблеми творчості Генріха Белля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Генріх Белль. Життєвий і творчий шлях письменника. Засудження антигуманної сутності Другої світової війни, її руйнівних наслідків для людства в оповіданні «Подорожній, коли ти прийдеш у Спа…». Образ школи як художня модель нацистської Німеччини.</dc:title>
  <dc:creator>ASUS</dc:creator>
  <cp:lastModifiedBy>ASUS</cp:lastModifiedBy>
  <cp:revision>13</cp:revision>
  <dcterms:created xsi:type="dcterms:W3CDTF">2022-11-23T22:22:38Z</dcterms:created>
  <dcterms:modified xsi:type="dcterms:W3CDTF">2022-11-25T22:36:38Z</dcterms:modified>
</cp:coreProperties>
</file>