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70" r:id="rId14"/>
    <p:sldId id="271" r:id="rId15"/>
    <p:sldId id="26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3200" dirty="0" smtClean="0">
                <a:latin typeface="Garamond" pitchFamily="18" charset="0"/>
              </a:rPr>
              <a:t>Оскар </a:t>
            </a:r>
            <a:r>
              <a:rPr lang="uk-UA" sz="3200" dirty="0" err="1" smtClean="0">
                <a:latin typeface="Garamond" pitchFamily="18" charset="0"/>
              </a:rPr>
              <a:t>Вайльд</a:t>
            </a:r>
            <a:r>
              <a:rPr lang="uk-UA" sz="3200" dirty="0" smtClean="0">
                <a:latin typeface="Garamond" pitchFamily="18" charset="0"/>
              </a:rPr>
              <a:t>. Ідейно-естетичні погляди і творчий шлях митця. Проблема краси й моралі в романі «Портрет </a:t>
            </a:r>
            <a:r>
              <a:rPr lang="uk-UA" sz="3200" dirty="0" err="1" smtClean="0">
                <a:latin typeface="Garamond" pitchFamily="18" charset="0"/>
              </a:rPr>
              <a:t>Доріана</a:t>
            </a:r>
            <a:r>
              <a:rPr lang="uk-UA" sz="3200" dirty="0" smtClean="0">
                <a:latin typeface="Garamond" pitchFamily="18" charset="0"/>
              </a:rPr>
              <a:t> </a:t>
            </a:r>
            <a:r>
              <a:rPr lang="uk-UA" sz="3200" dirty="0" err="1" smtClean="0">
                <a:latin typeface="Garamond" pitchFamily="18" charset="0"/>
              </a:rPr>
              <a:t>Грея</a:t>
            </a:r>
            <a:r>
              <a:rPr lang="uk-UA" sz="3200" dirty="0" smtClean="0">
                <a:latin typeface="Garamond" pitchFamily="18" charset="0"/>
              </a:rPr>
              <a:t>». </a:t>
            </a:r>
            <a:endParaRPr lang="ru-RU" sz="3200" dirty="0"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535da7c0d7dee22_5da7c0d7dbc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4355976" cy="2903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5da71ab90275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12776"/>
            <a:ext cx="4827970" cy="271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908720"/>
            <a:ext cx="3970784" cy="544684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Виник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задум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роману так: одного разу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майстерні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приятеля-художника Уайльд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познайомився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натурником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котрий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вразив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юнацькою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вродою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жаль, –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вигукнув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письменник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–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таке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досконале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створіння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мусить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старіти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!».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художник,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погодившись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додав: «Чудово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було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б,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якби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залишався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такий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точнісінько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як зараз, 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натомість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щоб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портрет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старів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вкривався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зморшками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Рисунок 3" descr="Портрет Дориана Гре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378042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512064"/>
            <a:ext cx="133672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3861048"/>
            <a:ext cx="5272336" cy="2636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332657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Перша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версія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«Портрета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Доріана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Грея»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була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опублікована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як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передова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історія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липневому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номері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журналу «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Lippincott's Monthly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Magazine»1890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року.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Оповідь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починається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людини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яка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малює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портрет Грея. Коли Грей,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обличчя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ніби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слонової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кістки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пелюсток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троянд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бачить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закінчений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портрет,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стається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нервовий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зрив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Збентежений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краса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зів'яне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тоді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як портрет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залишиться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красивим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мимоволі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укладає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фаустівську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угоду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згідно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лише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зображення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старіє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а сам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залишається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красивим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молодим. Для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Вайлда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метою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було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направляти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життя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як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ніби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тільки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краса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була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ціллю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Як портрет Грея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дозволяє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тому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уникнути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матеріальних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наслідків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гедонізму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так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прагнув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зіставити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красу, яку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бачив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повсякденним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життям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1238_1585822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5024" y="0"/>
            <a:ext cx="5698976" cy="3183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3501008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Рецензенти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відразу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ж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розкритикували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роман за декаданс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гомосексуальні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алюзії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;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наприклад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«</a:t>
            </a: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Daily </a:t>
            </a: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Chronicle</a:t>
            </a:r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назвав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нечистим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»,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отруйним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наповненим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важкими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запахами морального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духовного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розкладання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».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відповів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рішуче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написавши листа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редакцію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«</a:t>
            </a: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Scots Observer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»,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якому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роз'яснив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свою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позицію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щодо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етики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естетики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—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твір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багатий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життєвий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повний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то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хто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художній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інстинкт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побачать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красу, 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хто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більше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звертається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етики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побачать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моральний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урок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.»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Втім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суттєво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відкоригував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перед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публікацією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1891 року: додав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шість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нових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глав, прибрав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деякі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відверто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декадентські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уривки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гомо-еротику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також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додав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передмову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яка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складається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двадцяти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двох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епіграм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наприклад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: «Книги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або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добре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написані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або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погано.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все.»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32656"/>
            <a:ext cx="3744416" cy="41764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Спосіб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Доріана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Грея —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найаморальніший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найрозбещеніший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лише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привабливість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дивна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незгасна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краса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цієї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людини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дозволяють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суспільству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остаточно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відвернутися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від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неї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Змінюється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портрет,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стаючи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ще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більш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потворним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але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про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це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знає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ніхто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крім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самого Грея: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він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старанно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ховає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портрет у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затишній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кімнаті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свого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будинку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21744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✅Оскар-Вайлд-Портрет-Доріана-Грея-скороче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07904" cy="2778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332656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Доктрина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естетизму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являє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собою, за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задумом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Вайльда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суму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обов'язкових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правил.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Двадцять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п'ять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витончених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дотепних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афоризмів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уміщених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передмові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 роману,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можуть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сприйматися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як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тезовий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виклад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авторського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кредо.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Передмова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роман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ніби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ведуть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діалог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— афористично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подані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положення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естетичної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програми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проходять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випробування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міцність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фабульній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частині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твору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: "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Немає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книг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моральних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або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аморальних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Є книги добре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написані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погано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написані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Ото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усе".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71600" y="3933056"/>
            <a:ext cx="7200800" cy="2736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Поняття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"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прекрасне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"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"краса" поставлено в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передмові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найвищий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щабель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ієрархії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цінностей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Доріан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вродливий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краса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виправдовує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негативні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вияви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натури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. Герой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карається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лише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тоді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, коли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підіймає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руку на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втілення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прекрасного —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вічний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витвір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мистецтва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. Тому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гине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герой, а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лишається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жити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прекрасний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портрет.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Таким чином, усе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ніби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узгоджується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із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теоретичними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переконаннями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aramond" pitchFamily="18" charset="0"/>
              </a:rPr>
              <a:t>письменника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793504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91296.0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077269" cy="4401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332656"/>
            <a:ext cx="432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Разом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фінал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роману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може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дещо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інше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тлумачення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Мертва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людина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яка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лежить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підлозі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біля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портрета,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пізнана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слугами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лише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за каблучками на руках: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вигляд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мертвого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Доріана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антиестетичний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дозволяє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навіть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системі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координат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естетизму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прочитати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вирок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кару за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злочини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загальне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забарвлення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— абсолютна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аморальність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моральна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індиферентність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Краса в "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Портреті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Доріана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Грея"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знищує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особистість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тому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справжня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краса, 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диявольська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доводять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жахливі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метаморфози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портрета.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Вбитий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Доріан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стає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таким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потворним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повинен бути, а портрет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знову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перетворюється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прекрасний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витвір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3068960"/>
            <a:ext cx="5184576" cy="32403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Отже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письменник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всупереч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власній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програмі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, показав не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лише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душевну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кризу героя, а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й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привів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до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покарання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Митець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який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приховувався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під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маскою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естета-денді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виявився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вищим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ніж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мислитель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теоретик. Такою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є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сила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творчості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й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мистецтва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слова.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Вайльд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грав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парадоксами, наводив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суперечливі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судження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але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в межах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художнього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цілого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створеного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ним,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потворне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й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аморальне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ніколи</a:t>
            </a:r>
            <a:r>
              <a:rPr lang="ru-RU" b="1" dirty="0" smtClean="0">
                <a:solidFill>
                  <a:srgbClr val="7030A0"/>
                </a:solidFill>
                <a:latin typeface="Garamond" pitchFamily="18" charset="0"/>
              </a:rPr>
              <a:t> не </a:t>
            </a:r>
            <a:r>
              <a:rPr lang="ru-RU" b="1" dirty="0" err="1" smtClean="0">
                <a:solidFill>
                  <a:srgbClr val="7030A0"/>
                </a:solidFill>
                <a:latin typeface="Garamond" pitchFamily="18" charset="0"/>
              </a:rPr>
              <a:t>перемагало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23081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Після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публікації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роману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суспільстві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вибухнув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скандал.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Літературні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критики засудили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як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аморальний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твір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деякі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вимагали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піддати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забороні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а автора – судовому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покаранню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Уайльда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звинувачували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зневазі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суспільної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моралі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  <a:b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</a:b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Незважаючи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роман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екранізувався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більше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25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разів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  <a:b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</a:b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Рисунок 3" descr="56049182_1267815211_CIMG0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3554162" cy="4741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512064"/>
            <a:ext cx="133672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284984"/>
            <a:ext cx="7772400" cy="3573016"/>
          </a:xfrm>
        </p:spPr>
        <p:txBody>
          <a:bodyPr>
            <a:normAutofit fontScale="77500" lnSpcReduction="20000"/>
          </a:bodyPr>
          <a:lstStyle/>
          <a:p>
            <a:pPr algn="ctr" fontAlgn="t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«Портрет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Доріана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Ґрея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 — вершина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проповідуваного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Оскаром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Вайлдом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естетизму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водночас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великої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мистецької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сили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заперечення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декадентських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крайнощів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цієї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концепції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;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один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найпарадоксальніших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романів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модернізму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</a:p>
          <a:p>
            <a:pPr algn="ctr" fontAlgn="t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 словами самого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письменника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справжня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мораль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твору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полягає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тому,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всяке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надуживання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так само, як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самозречення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тягне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за собою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покару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Моральний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злочин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призводить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колапсу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естетики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один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можливо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найголовніший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урок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роману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полягає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тому,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людина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може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надміру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загравати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життям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5da71ab90275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60648"/>
            <a:ext cx="5211927" cy="293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512064"/>
            <a:ext cx="2746648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hild1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548680"/>
            <a:ext cx="3223874" cy="2351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3" y="404664"/>
            <a:ext cx="35283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О́скар Фі́нґал О'Фла́герті Вілс Вайлд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народився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сім'ї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успішних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англо-ірландських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інтелектуалів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лікаря-офтальмолога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Вільяма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Вайлда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письменниці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Джейн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Франциско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Елджі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дитинстві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вільно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оволодів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французькою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німецькою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мовами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Отримав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класичну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освіту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: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естетичні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погляди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формувались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Триніті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Коледжі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(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Дублін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) 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оксфордському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коледжі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святої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Магдалени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 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проте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йшов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власним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шляхом,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керуючись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власною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тезою: «Те,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дійсно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треба знати, не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розтлумачить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ніхто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067944" y="3356992"/>
            <a:ext cx="5076056" cy="350100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Перебуваючи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в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коледжі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Магдалени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Вайлд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особливо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прославився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своєю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роллю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в 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естетичному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 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 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декадентському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рухах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Мав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довге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волосся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відкрито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зневажав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мужні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»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види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спорту,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хоча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часом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боксував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прикрасив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свої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кімнати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павичевими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пір'їнами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ліліями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соняшниками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синьою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керамікою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та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іншими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 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objets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d'art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якось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зауваживши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друзям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яких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щедро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частував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мені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все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важче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важче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кожного дня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жити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у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відповідності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зі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своєю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блакитною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керамікою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»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065312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9aaa46468ad010611ec55c2b0a5d14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2188984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476672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Погляди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майбутнього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письменника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формувалися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батьківському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домі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: тут же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влаштовувалися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поетичні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вечори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дім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відвідували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цікаві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творчо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обдаровані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люди.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шкільні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роки читав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оригіналі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трагедії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Есхіла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дитинства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привчався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існувати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світі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поетичних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образів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поваги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краси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створеної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людиною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Атмосферу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краси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панувала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батьківському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домі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сприймав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як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єдину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можливу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атмосферу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існування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924944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Після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закінчення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університету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Оскар Уайльд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переїхав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 Лондона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став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постійним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учасником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світських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раутів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завоював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собі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славу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дотепника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законодавця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мод,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знайшовши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багато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наслідувачів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У 1882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році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на один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рік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виїхав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 Америки для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читання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лекцій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Будучи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харизматичною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людиною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хорошим оратором,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підкорював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своїх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слухачів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інтелектом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красномовством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</a:p>
          <a:p>
            <a:pPr algn="ctr" fontAlgn="base"/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Цікавим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фактом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життя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стала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поїздка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Париж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після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повернення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Англії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де Уайльд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познайомився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такими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іменитими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письменниками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як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Віктор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Гюго, Поль Верлен,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Еміль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Золя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іншими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відомими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діячами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культури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8464" y="512064"/>
            <a:ext cx="395536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скар-уайльд-эскизы-портрет-линейный-изоляции-на-белом-фоне-для-215164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996952"/>
            <a:ext cx="2843808" cy="2843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188640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представник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естетизму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пробував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сили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різній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літературній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діяльності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понад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усе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цінував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красу,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уважаючи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краса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здатна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облагородити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одухотворити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життя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красі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вбачав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порятунок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людства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вищу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мету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існування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1881 року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вийшла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перша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друкована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збірка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віршів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Поезії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Виступав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лекціями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 США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Канаді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про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нове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англійське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відродження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», 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потім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повернувся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 Лондона, де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1882 до 1888 року,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щоб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здобути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кошти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утримання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сім'ї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займався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здебільшого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журналістською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діяльністю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: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редагував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дамський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журнал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Жіночий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світ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часопис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Драматичне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рев'ю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 1888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році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вийшла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друкована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збірка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казок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Щасливий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принц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інші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казки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476672"/>
            <a:ext cx="4896544" cy="59046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Естетизм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-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напрямок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в 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мистецтві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 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кінця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 19початку 20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століть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виник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в 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Англії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як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реакція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на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стриманий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стиль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вікторіанської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доби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Основне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філософське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підгрунтя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цього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погляду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була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ідея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мистецтва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заради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мистецтва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яка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сформувалася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ще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в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античні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часи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Представники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цього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напрямку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вивищували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мистецтво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навіть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понад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життям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Естетизм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був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противагою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реалізму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Теорію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естетизму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викладено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в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книжці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 Оскара Уайльда 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Задуми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»(1891).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Найяскравішим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представником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естетизму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став Оскар Уайльд,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який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вважав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мистецтво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живе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своїм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життям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незалежно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від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дійсності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тому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перебуває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в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опозиції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до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свого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часу,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життя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наслідує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мистецтво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а не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навпаки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немає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книжок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моральних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або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аморальних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є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книжки добре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написані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або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погано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написані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512064"/>
            <a:ext cx="1666528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404664"/>
            <a:ext cx="252028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260649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Основна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вимога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яку О.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Вайльд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послідовники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висували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,— не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копіювати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природу, 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відтворювати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її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за законами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краси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недоступної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для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повсякденного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життя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Не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відображає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дійсність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життя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наслідує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вважав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письменник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покликане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створити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новий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світ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маренням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казкою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неправдою —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при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цьому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воно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нічого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виражає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крім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самого себе. Неправда, за О.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Вайльдом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,— форма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вияву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краси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а тому вона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важливіша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за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голий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практицизм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повсякденності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149079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Важливою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рисою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вайльдівського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естетизму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початку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був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сильний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потяг до декоративного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Про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свідчать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лекції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"Про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облаштування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житла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",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газетні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дописи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естетику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одягу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Твори декоративного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мистецтва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— предмет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детальних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описів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художніх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творах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Вайльда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Але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значно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важливіше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те,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Вайльд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розробляв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особливий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"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декоративний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" стиль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оповіді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рівною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мірою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складається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предметів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зображення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способів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опису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казках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автор детально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описує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інтер'єри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кімнат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палаців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одяг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зовнішність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героїв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коштовності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прикраси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дерева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квіти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І все,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змальовує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як правило,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надзвичайно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мальовничим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витонченим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вишуканим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512064"/>
            <a:ext cx="195456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66px-Oscar_Wilde_portra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476672"/>
            <a:ext cx="253365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51845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Можливість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зобразити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естетичні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деталі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точно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поєднати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їх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більшими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соціальними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темами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звернула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Вайлда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написання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драматичних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творів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Написав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п'єсу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«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Саломея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 (1891)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французькою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мовою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 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Парижі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але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йому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не дали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дозволу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на постановку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п'єси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Англії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через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цілковиту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заборону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на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зображення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біблійних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сюжетів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англійській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сцені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Не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знітившись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підготував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чотири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суспільних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комедій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на початку 1890-х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років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зробило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одним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найуспішніших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драматургів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пізньо-вікторіанського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Лондона.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Успіх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визнання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принесли автору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п'єси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«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Віяло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леді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Віндермір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 (1892), «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Жінка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не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варта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уваги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»т(1893), «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Саломея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», «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Ідеальний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чоловік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 (1895). І все ж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найкращою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вважається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п'єса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«Як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важливо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бути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серйозним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 (1895).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04664"/>
            <a:ext cx="3600400" cy="2395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3428999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піку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своєї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слави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успіху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коли все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Лондоні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ставили «Як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важливо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бути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серйозним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 (1895),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подав у суд на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Маркіза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Квінсберрі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нібито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наклеп.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Маркіз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був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батьком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Вайлдового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коханця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 Лорда Альфреда Дугласа.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Відкриті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судовому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процесі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подробиці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змусили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Вайлда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відмовитися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позову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призвели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власного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арешту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суду через «особливо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непристойну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поведінку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чоловіками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Після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двох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судових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процесів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визнали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винним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засудили до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двох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років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примусових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робіт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максимального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покарання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тому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1895 до 1897 року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провів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в'язниці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Упродовж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останнього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року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в'язниці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написав </a:t>
            </a:r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«</a:t>
            </a: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De </a:t>
            </a:r>
            <a:r>
              <a:rPr lang="en-US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Profundis</a:t>
            </a: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(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опублікований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посмертно 1905 року),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довгий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лист, 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якому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обговорює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духовний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шлях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під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час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судових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процесів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утворив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темний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контрапункт до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попередньої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філософії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насолоди.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512064"/>
            <a:ext cx="195456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7Oscar-Wilde-27-Graphic-Art-on-Canvas-410x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980728"/>
            <a:ext cx="3761234" cy="3761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4320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Після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звільнення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відразу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поїхав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 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Франції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щоб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вже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ніколи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не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повертатися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до 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Ірландії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та 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Великої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Британії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Там написав свою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останню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працю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поему «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Балада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Редінзької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в'язниці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»(1898),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присвячену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жорстким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умовам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життя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в'язниці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Останні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роки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добровільного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вигнання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Батьківщини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провів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Франції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де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оселився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після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звільнення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тюрми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під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несправжнім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ім'ям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зазнавши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там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матеріальної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скрути, а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ще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більш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—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духовної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Жив у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Парижі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де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помер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від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менінгіту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 в 46-річному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віці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Похований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на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цвинтарі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 Пер-Лашез.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512064"/>
            <a:ext cx="154360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4968552" cy="595089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«Портрет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Доріана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Грея» –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єдиний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роман Оскара Уайльда,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найвідоміший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найпопулярніший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твір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приніс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письменнику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світову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славу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якому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найповніше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втілено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філософські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та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естетичні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погляди,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життєве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кредо.</a:t>
            </a:r>
            <a:b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</a:b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</a:b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Свій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роман Уайльд написав у рекордно короткий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термін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–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лише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за три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тижні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– на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замовлення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американського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журналу, де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його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було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опубліковано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 у 1890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році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itchFamily="18" charset="0"/>
              </a:rPr>
              <a:t>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Рисунок 3" descr="the-picture-of-dorian-gray-adap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692696"/>
            <a:ext cx="3362325" cy="517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143</TotalTime>
  <Words>1083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Оскар Вайльд. Ідейно-естетичні погляди і творчий шлях митця. Проблема краси й моралі в романі «Портрет Доріана Грея».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Оскар Вайльд. Ідейно-естетичні погляди і творчий шлях митця. Проблема краси й моралі в романі «Портрет Доріана Грея». </dc:title>
  <dc:creator>ASUS</dc:creator>
  <cp:lastModifiedBy>ASUS</cp:lastModifiedBy>
  <cp:revision>17</cp:revision>
  <dcterms:created xsi:type="dcterms:W3CDTF">2022-10-27T20:49:42Z</dcterms:created>
  <dcterms:modified xsi:type="dcterms:W3CDTF">2022-11-02T21:26:35Z</dcterms:modified>
</cp:coreProperties>
</file>