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0" r:id="rId9"/>
    <p:sldId id="264" r:id="rId10"/>
    <p:sldId id="271" r:id="rId11"/>
    <p:sldId id="265" r:id="rId12"/>
    <p:sldId id="266" r:id="rId13"/>
    <p:sldId id="267" r:id="rId14"/>
    <p:sldId id="268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Образи головних героїв в динаміці. Поетика антиутопії (фантастика, мова, символи, алегорії).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7dc588b-da7a-4264-8c57-3a9b253317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88640"/>
            <a:ext cx="2880320" cy="40467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george-orwell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76672"/>
            <a:ext cx="3491879" cy="19636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2204864"/>
            <a:ext cx="3312368" cy="18377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+mn-lt"/>
              </a:rPr>
              <a:t>Чому так сталося, що наївні, але працьовиті тварини опинилися у іншому ярмі? Ярмі Наполеона (своїх над своїми)? </a:t>
            </a:r>
            <a:endParaRPr lang="ru-RU" dirty="0">
              <a:latin typeface="+mn-lt"/>
            </a:endParaRPr>
          </a:p>
        </p:txBody>
      </p:sp>
      <p:pic>
        <p:nvPicPr>
          <p:cNvPr id="4" name="Содержимое 3" descr="4aab4a3-300-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3717032"/>
            <a:ext cx="2857500" cy="1866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2omlysfgvzlc8v2p6ao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068960"/>
            <a:ext cx="4126225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0" y="512064"/>
            <a:ext cx="45719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92696"/>
            <a:ext cx="7772400" cy="5662864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Кловер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(в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інших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перекладах Клевер, Ромашка, Кашка, Травка,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Хрумка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) –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інший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кінь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найкраща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подруга Боксера. Вона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повільніше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інших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тварин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забувала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дотримуватися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початкових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цілей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повстання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На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відміну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від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трудяги Боксера,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який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зумів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вивчити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тільки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перші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чотири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букви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алфавіту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вона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вивчила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весь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алфавіт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Але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читати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вона не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вміє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  <a:endParaRPr lang="ru-RU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686800" y="188640"/>
            <a:ext cx="457200" cy="323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76672"/>
            <a:ext cx="7772400" cy="5878888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Бенджамін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(в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інших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перекладах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Бенджамен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Веніамін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) –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старий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осел, скептично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відноситься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всього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того,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відбувається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в тому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числі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революції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але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схильний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прямо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висловлювати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свою думку. На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відміну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від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інших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тварин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добре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вмів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читати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повинен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був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помічати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переписування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семи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заповідей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стіні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Але при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проханні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інших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тварин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їх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прочитати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намагався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звільнитися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від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цього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завдання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Ймовірно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єдиний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героїв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книги,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хто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тверезо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оцінює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ситуацію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Тільки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один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зрозумів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Боксера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відправили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бійню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Уособлює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інтелігенцію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  <a:endParaRPr lang="ru-RU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996952"/>
            <a:ext cx="7772400" cy="335860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Вівці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частина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населення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слабкими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розумовими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здібностями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не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здатна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критично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розглядати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події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фермі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Легко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маніпулюється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Наполеоном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Верескун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тому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виконує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будь-який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наказ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підтримує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будь-які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проголошені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ідеї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Постійно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повторювали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девіз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«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Чотири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ноги – добре,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дві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погано». Коли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свині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стали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ходити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двох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ногах,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Верескун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перевчив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овець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говорити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«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Чотири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ноги – добре,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дві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краще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».</a:t>
            </a:r>
            <a:endParaRPr lang="ru-RU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 descr="28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76672"/>
            <a:ext cx="3665984" cy="24378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212976"/>
            <a:ext cx="7772400" cy="314258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Собаки – сторожа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революції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Поки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Сніжок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малював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плани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побудови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млина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Наполеон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виховував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цуценят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вартових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революції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які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слухали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тільки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Завдяки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їм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Наполеон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захопив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утримував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владу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фермі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проводячи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час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від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часу «чистки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».</a:t>
            </a:r>
            <a:endParaRPr lang="ru-RU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 descr="skotnyiy-dvor (1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32656"/>
            <a:ext cx="3810000" cy="2571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140968"/>
            <a:ext cx="7772400" cy="321459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У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картині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із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сільського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життя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максималіст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та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ідеаліст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Джордж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Орвел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побачив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гостру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сатиру на «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казармений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комунізм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»,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сталінщину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У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своєму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творі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не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ховаючись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за метафорами,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оповідає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про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новітню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брехню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прагне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заволодіти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світом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Людиною, про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брехню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замасковану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під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величну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правду.</a:t>
            </a:r>
            <a:endParaRPr lang="ru-RU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 descr="animal-farm-m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32656"/>
            <a:ext cx="6298332" cy="2780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512064"/>
            <a:ext cx="277688" cy="914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25202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Якось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селі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Джордж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Орвел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побачив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хлопчика,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гнав дорогою коня,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б’ючи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лозиною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щоразу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як той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намагався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звернути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вбік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«Мене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вразила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думка, —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згадував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—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якби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лише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тварини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усвідомили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свою силу, ми не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змогли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б 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панувати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над ними. І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люди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експлуатують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тварин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майже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так само, як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багаті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експлуатують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пролетаріат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». 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140968"/>
            <a:ext cx="6892516" cy="3500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448" y="512064"/>
            <a:ext cx="82352" cy="914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0__1025_500x3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3645024"/>
            <a:ext cx="4762500" cy="3019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043608" y="548680"/>
            <a:ext cx="69127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Домашні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тварини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усвідомивши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власну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силу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те,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що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людина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їх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нещадно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експлуатує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проганяють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хазяїна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ферми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починають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нове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життя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—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вільне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справедливе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  <a:endParaRPr lang="ru-RU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Геро</a:t>
            </a:r>
            <a:r>
              <a:rPr lang="uk-UA" dirty="0" smtClean="0"/>
              <a:t>ї твору.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4017640" cy="4572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Містер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Джонс (в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інших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перекладах Джоунз) –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господар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ферми,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символізує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«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старий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порядок».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Наприкінці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оповідання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містер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Джонс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вмирає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від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алкогольної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залежності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4" name="Рисунок 3" descr="алкоголик-черно-белый-рисунок-толстого-алкоголика-пьющего-бутылку-2262728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780928"/>
            <a:ext cx="3447119" cy="36582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Майор (в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інших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перекладах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Старий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Ватажок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розумник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Ботан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Мозок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Інтелект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) –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старий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кнур,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ідейний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натхненник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революції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. Помер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незадовго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повстання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череп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тварини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після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повстання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викопують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могили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ставлять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кілок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, а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також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щоранку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співають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гімн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«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Звірі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Англії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»,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якого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їх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навчив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Майор. Прототипами образу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були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засновник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марксизму Карл Маркс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російський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радянський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державний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політичний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діяч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В. І.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Ленін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686800" y="260648"/>
            <a:ext cx="205680" cy="2514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140968"/>
            <a:ext cx="7834064" cy="338437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Наполеон –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агресивний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кабан,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який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отримав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владу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Фермі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після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повстання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використовує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репресії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репресивний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апарат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особі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десяти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вирощених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ним собак для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посилення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особистої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влади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придушення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інакомислення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, а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також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для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вигнання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головного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суперника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Наполеона,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Сніжка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Після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захоплення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одноосібної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влади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починає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розвиватися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культ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особистості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Наполеона.</a:t>
            </a:r>
            <a:endParaRPr lang="ru-RU" b="1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4" name="Рисунок 3" descr="skotniy-dvor-a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76672"/>
            <a:ext cx="34290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Овальная выноска 4"/>
          <p:cNvSpPr/>
          <p:nvPr/>
        </p:nvSpPr>
        <p:spPr>
          <a:xfrm>
            <a:off x="3923928" y="620688"/>
            <a:ext cx="4824536" cy="1908792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Н</a:t>
            </a:r>
            <a:r>
              <a:rPr lang="uk-UA" sz="3200" b="1" dirty="0" err="1" smtClean="0">
                <a:solidFill>
                  <a:srgbClr val="00B050"/>
                </a:solidFill>
              </a:rPr>
              <a:t>ікого</a:t>
            </a:r>
            <a:r>
              <a:rPr lang="uk-UA" sz="3200" b="1" dirty="0" smtClean="0">
                <a:solidFill>
                  <a:srgbClr val="00B050"/>
                </a:solidFill>
              </a:rPr>
              <a:t> не нагадую?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Верескун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(в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інших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перекладах Крикун, Стукач,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Фіскал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Діловий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) –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відповідальна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за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офіційні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виступи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свиня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Умілий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агітатор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Постійно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вихваляючи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Наполеона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«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наймудріші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»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дії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Верескун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своїх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промовах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часто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суперечить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сам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собі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. Одного разу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вночі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був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застигнутий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тваринами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під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час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виправлення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семи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заповідей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записаних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стіні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creenshot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692696"/>
            <a:ext cx="4114994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Овал 4"/>
          <p:cNvSpPr/>
          <p:nvPr/>
        </p:nvSpPr>
        <p:spPr>
          <a:xfrm>
            <a:off x="5436096" y="764704"/>
            <a:ext cx="3168352" cy="136815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Знайдіть 5 відмінностей.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08104" y="2420888"/>
            <a:ext cx="3168352" cy="136815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Насправді їх нема.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75656" y="4221088"/>
            <a:ext cx="5976664" cy="223224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Чому в тоталітарному суспільстві велика роль пропаганди?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028384" y="188640"/>
            <a:ext cx="658416" cy="323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332656"/>
            <a:ext cx="5050904" cy="61206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Боксер (в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інших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перекладах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Боєць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Воїн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Работяга) –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працьовитий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кінь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;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найпрацьовитіший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житель Скотного двору,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важко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працює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при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містері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Джонсу,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після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повстання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при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Наполеоні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Наївність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Боксера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заважає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йому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усвідомити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свою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експлуатацію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іншими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істотами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Багато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чому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завдяки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Боксерові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тваринам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вдається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довести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будівництво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млина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завершального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етапу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проте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будівництво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остаточно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підриває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сили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</a:t>
            </a:r>
            <a:endParaRPr lang="ru-RU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 descr="image0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653135"/>
            <a:ext cx="2880320" cy="18727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da1e737-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76672"/>
            <a:ext cx="2376264" cy="36771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51</TotalTime>
  <Words>734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Образи головних героїв в динаміці. Поетика антиутопії (фантастика, мова, символи, алегорії). </vt:lpstr>
      <vt:lpstr>Слайд 2</vt:lpstr>
      <vt:lpstr>Слайд 3</vt:lpstr>
      <vt:lpstr>Герої твору. </vt:lpstr>
      <vt:lpstr>Слайд 5</vt:lpstr>
      <vt:lpstr>Слайд 6</vt:lpstr>
      <vt:lpstr>Слайд 7</vt:lpstr>
      <vt:lpstr>Слайд 8</vt:lpstr>
      <vt:lpstr>Слайд 9</vt:lpstr>
      <vt:lpstr>Чому так сталося, що наївні, але працьовиті тварини опинилися у іншому ярмі? Ярмі Наполеона (своїх над своїми)? 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Образи головних героїв в динаміці. Поетика антиутопії (фантастика, мова, символи, алегорії). </dc:title>
  <dc:creator>ASUS</dc:creator>
  <cp:lastModifiedBy>ASUS</cp:lastModifiedBy>
  <cp:revision>7</cp:revision>
  <dcterms:created xsi:type="dcterms:W3CDTF">2022-12-01T23:14:36Z</dcterms:created>
  <dcterms:modified xsi:type="dcterms:W3CDTF">2022-12-10T20:57:47Z</dcterms:modified>
</cp:coreProperties>
</file>