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a:spLocks noGrp="1"/>
          </p:cNvSpPr>
          <p:nvPr>
            <p:ph type="ctrTitle"/>
          </p:nvPr>
        </p:nvSpPr>
        <p:spPr>
          <a:xfrm>
            <a:off x="642910" y="1928802"/>
            <a:ext cx="7772400" cy="1470025"/>
          </a:xfrm>
          <a:prstGeom prst="roundRect">
            <a:avLst>
              <a:gd name="adj" fmla="val 16667"/>
            </a:avLst>
          </a:prstGeom>
          <a:solidFill>
            <a:srgbClr val="FFFFFF">
              <a:alpha val="80000"/>
            </a:srgbClr>
          </a:solid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Cambria"/>
              <a:buNone/>
              <a:defRPr>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a:spLocks noGrp="1"/>
          </p:cNvSpPr>
          <p:nvPr>
            <p:ph type="subTitle" idx="1"/>
          </p:nvPr>
        </p:nvSpPr>
        <p:spPr>
          <a:xfrm>
            <a:off x="1328710" y="3571876"/>
            <a:ext cx="6400800" cy="1752600"/>
          </a:xfrm>
          <a:prstGeom prst="roundRect">
            <a:avLst>
              <a:gd name="adj" fmla="val 16667"/>
            </a:avLst>
          </a:prstGeom>
          <a:solidFill>
            <a:srgbClr val="FFFFFF">
              <a:alpha val="78823"/>
            </a:srgb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0" y="274638"/>
            <a:ext cx="9144000" cy="1143000"/>
          </a:xfrm>
          <a:prstGeom prst="rect">
            <a:avLst/>
          </a:prstGeom>
          <a:solidFill>
            <a:srgbClr val="ECE7D4">
              <a:alpha val="69803"/>
            </a:srgbClr>
          </a:solidFill>
          <a:ln>
            <a:noFill/>
          </a:ln>
        </p:spPr>
        <p:txBody>
          <a:bodyPr spcFirstLastPara="1" wrap="square" lIns="91425" tIns="45700" rIns="91425" bIns="45700" anchor="ctr" anchorCtr="0">
            <a:normAutofit/>
          </a:bodyPr>
          <a:lstStyle>
            <a:lvl1pPr lvl="0" algn="ctr">
              <a:spcBef>
                <a:spcPts val="0"/>
              </a:spcBef>
              <a:spcAft>
                <a:spcPts val="0"/>
              </a:spcAft>
              <a:buClr>
                <a:srgbClr val="68676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a:spLocks noGrp="1"/>
          </p:cNvSpPr>
          <p:nvPr>
            <p:ph type="body" idx="1"/>
          </p:nvPr>
        </p:nvSpPr>
        <p:spPr>
          <a:xfrm>
            <a:off x="457200" y="1600200"/>
            <a:ext cx="8229600" cy="4525963"/>
          </a:xfrm>
          <a:prstGeom prst="roundRect">
            <a:avLst>
              <a:gd name="adj" fmla="val 16667"/>
            </a:avLst>
          </a:prstGeom>
          <a:solidFill>
            <a:srgbClr val="FFFFFF">
              <a:alpha val="69803"/>
            </a:srgbClr>
          </a:solidFill>
          <a:ln>
            <a:noFill/>
          </a:ln>
        </p:spPr>
        <p:txBody>
          <a:bodyPr spcFirstLastPara="1" wrap="square" lIns="91425" tIns="45700" rIns="91425" bIns="45700" anchor="t" anchorCtr="0">
            <a:noAutofit/>
          </a:bodyPr>
          <a:lstStyle>
            <a:lvl1pPr marL="457200" lvl="0" indent="-228600">
              <a:spcBef>
                <a:spcPts val="640"/>
              </a:spcBef>
              <a:spcAft>
                <a:spcPts val="0"/>
              </a:spcAft>
              <a:buNone/>
              <a:defRPr/>
            </a:lvl1pPr>
          </a:lstStyle>
          <a:p>
            <a:endParaRPr/>
          </a:p>
        </p:txBody>
      </p:sp>
      <p:sp>
        <p:nvSpPr>
          <p:cNvPr id="71" name="Google Shape;71;p11"/>
          <p:cNvSpPr txBox="1"/>
          <p:nvPr/>
        </p:nvSpPr>
        <p:spPr>
          <a:xfrm rot="5400000">
            <a:off x="2529958" y="-30679"/>
            <a:ext cx="4084085" cy="7787722"/>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3200"/>
              <a:buFont typeface="Arial"/>
              <a:buChar char="•"/>
            </a:pPr>
            <a:r>
              <a:rPr lang="ru-RU" sz="3200" b="0" i="0" u="none" strike="noStrike" cap="none">
                <a:solidFill>
                  <a:schemeClr val="dk1"/>
                </a:solidFill>
                <a:latin typeface="Cambria"/>
                <a:ea typeface="Cambria"/>
                <a:cs typeface="Cambria"/>
                <a:sym typeface="Cambria"/>
              </a:rPr>
              <a:t>Образец текста</a:t>
            </a:r>
            <a:endParaRPr/>
          </a:p>
          <a:p>
            <a:pPr marL="742950" marR="0" lvl="1" indent="-285750" algn="l" rtl="0">
              <a:spcBef>
                <a:spcPts val="560"/>
              </a:spcBef>
              <a:spcAft>
                <a:spcPts val="0"/>
              </a:spcAft>
              <a:buClr>
                <a:schemeClr val="dk1"/>
              </a:buClr>
              <a:buSzPts val="2800"/>
              <a:buFont typeface="Arial"/>
              <a:buChar char="–"/>
            </a:pPr>
            <a:r>
              <a:rPr lang="ru-RU" sz="2800" b="0" i="0" u="none" strike="noStrike" cap="none">
                <a:solidFill>
                  <a:schemeClr val="dk1"/>
                </a:solidFill>
                <a:latin typeface="Cambria"/>
                <a:ea typeface="Cambria"/>
                <a:cs typeface="Cambria"/>
                <a:sym typeface="Cambria"/>
              </a:rPr>
              <a:t>Второй уровень</a:t>
            </a:r>
            <a:endParaRPr/>
          </a:p>
          <a:p>
            <a:pPr marL="1143000" marR="0" lvl="2" indent="-228600" algn="l" rtl="0">
              <a:spcBef>
                <a:spcPts val="480"/>
              </a:spcBef>
              <a:spcAft>
                <a:spcPts val="0"/>
              </a:spcAft>
              <a:buClr>
                <a:schemeClr val="dk1"/>
              </a:buClr>
              <a:buSzPts val="2400"/>
              <a:buFont typeface="Arial"/>
              <a:buChar char="•"/>
            </a:pPr>
            <a:r>
              <a:rPr lang="ru-RU" sz="2400" b="0" i="0" u="none" strike="noStrike" cap="none">
                <a:solidFill>
                  <a:schemeClr val="dk1"/>
                </a:solidFill>
                <a:latin typeface="Cambria"/>
                <a:ea typeface="Cambria"/>
                <a:cs typeface="Cambria"/>
                <a:sym typeface="Cambria"/>
              </a:rPr>
              <a:t>Третий уровень</a:t>
            </a:r>
            <a:endParaRPr/>
          </a:p>
          <a:p>
            <a:pPr marL="1600200" marR="0" lvl="3" indent="-228600" algn="l" rtl="0">
              <a:spcBef>
                <a:spcPts val="400"/>
              </a:spcBef>
              <a:spcAft>
                <a:spcPts val="0"/>
              </a:spcAft>
              <a:buClr>
                <a:schemeClr val="dk1"/>
              </a:buClr>
              <a:buSzPts val="2000"/>
              <a:buFont typeface="Arial"/>
              <a:buChar char="–"/>
            </a:pPr>
            <a:r>
              <a:rPr lang="ru-RU" sz="2000" b="0" i="0" u="none" strike="noStrike" cap="none">
                <a:solidFill>
                  <a:schemeClr val="dk1"/>
                </a:solidFill>
                <a:latin typeface="Cambria"/>
                <a:ea typeface="Cambria"/>
                <a:cs typeface="Cambria"/>
                <a:sym typeface="Cambria"/>
              </a:rPr>
              <a:t>Четвертый уровень</a:t>
            </a:r>
            <a:endParaRPr/>
          </a:p>
          <a:p>
            <a:pPr marL="2057400" marR="0" lvl="4" indent="-228600" algn="l" rtl="0">
              <a:spcBef>
                <a:spcPts val="400"/>
              </a:spcBef>
              <a:spcAft>
                <a:spcPts val="0"/>
              </a:spcAft>
              <a:buClr>
                <a:schemeClr val="dk1"/>
              </a:buClr>
              <a:buSzPts val="2000"/>
              <a:buFont typeface="Arial"/>
              <a:buChar char="»"/>
            </a:pPr>
            <a:r>
              <a:rPr lang="ru-RU" sz="2000" b="0" i="0" u="none" strike="noStrike" cap="none">
                <a:solidFill>
                  <a:schemeClr val="dk1"/>
                </a:solidFill>
                <a:latin typeface="Cambria"/>
                <a:ea typeface="Cambria"/>
                <a:cs typeface="Cambria"/>
                <a:sym typeface="Cambria"/>
              </a:rPr>
              <a:t>Пятый уровень</a:t>
            </a:r>
            <a:endParaRPr sz="2000" b="0" i="0" u="none" strike="noStrike" cap="none">
              <a:solidFill>
                <a:schemeClr val="dk1"/>
              </a:solidFill>
              <a:latin typeface="Cambria"/>
              <a:ea typeface="Cambria"/>
              <a:cs typeface="Cambria"/>
              <a:sym typeface="Cambria"/>
            </a:endParaRPr>
          </a:p>
        </p:txBody>
      </p:sp>
      <p:sp>
        <p:nvSpPr>
          <p:cNvPr id="72" name="Google Shape;7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rot="5400000">
            <a:off x="4732337" y="2171700"/>
            <a:ext cx="5851525" cy="2057400"/>
          </a:xfrm>
          <a:prstGeom prst="rect">
            <a:avLst/>
          </a:prstGeom>
          <a:solidFill>
            <a:srgbClr val="ECE7D4">
              <a:alpha val="69803"/>
            </a:srgbClr>
          </a:solidFill>
          <a:ln>
            <a:noFill/>
          </a:ln>
        </p:spPr>
        <p:txBody>
          <a:bodyPr spcFirstLastPara="1" wrap="square" lIns="91425" tIns="45700" rIns="91425" bIns="45700" anchor="ctr" anchorCtr="0">
            <a:normAutofit/>
          </a:bodyPr>
          <a:lstStyle>
            <a:lvl1pPr lvl="0" algn="ctr">
              <a:spcBef>
                <a:spcPts val="0"/>
              </a:spcBef>
              <a:spcAft>
                <a:spcPts val="0"/>
              </a:spcAft>
              <a:buClr>
                <a:srgbClr val="68676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a:spLocks noGrp="1"/>
          </p:cNvSpPr>
          <p:nvPr>
            <p:ph type="body" idx="1"/>
          </p:nvPr>
        </p:nvSpPr>
        <p:spPr>
          <a:xfrm>
            <a:off x="457200" y="274638"/>
            <a:ext cx="6019800" cy="5851525"/>
          </a:xfrm>
          <a:prstGeom prst="roundRect">
            <a:avLst>
              <a:gd name="adj" fmla="val 16667"/>
            </a:avLst>
          </a:prstGeom>
          <a:solidFill>
            <a:srgbClr val="FFFFFF">
              <a:alpha val="69803"/>
            </a:srgbClr>
          </a:solidFill>
          <a:ln>
            <a:noFill/>
          </a:ln>
        </p:spPr>
        <p:txBody>
          <a:bodyPr spcFirstLastPara="1" wrap="square" lIns="91425" tIns="45700" rIns="91425" bIns="45700" anchor="t" anchorCtr="0">
            <a:noAutofit/>
          </a:bodyPr>
          <a:lstStyle>
            <a:lvl1pPr marL="457200" lvl="0" indent="-228600">
              <a:spcBef>
                <a:spcPts val="640"/>
              </a:spcBef>
              <a:spcAft>
                <a:spcPts val="0"/>
              </a:spcAft>
              <a:buNone/>
              <a:defRPr/>
            </a:lvl1pPr>
          </a:lstStyle>
          <a:p>
            <a:endParaRPr/>
          </a:p>
        </p:txBody>
      </p:sp>
      <p:sp>
        <p:nvSpPr>
          <p:cNvPr id="78" name="Google Shape;78;p12"/>
          <p:cNvSpPr txBox="1"/>
          <p:nvPr/>
        </p:nvSpPr>
        <p:spPr>
          <a:xfrm rot="5400000">
            <a:off x="826985" y="476135"/>
            <a:ext cx="5280229" cy="5448504"/>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3200"/>
              <a:buFont typeface="Arial"/>
              <a:buChar char="•"/>
            </a:pPr>
            <a:r>
              <a:rPr lang="ru-RU" sz="3200" b="0" i="0" u="none" strike="noStrike" cap="none">
                <a:solidFill>
                  <a:schemeClr val="dk1"/>
                </a:solidFill>
                <a:latin typeface="Cambria"/>
                <a:ea typeface="Cambria"/>
                <a:cs typeface="Cambria"/>
                <a:sym typeface="Cambria"/>
              </a:rPr>
              <a:t>Образец текста</a:t>
            </a:r>
            <a:endParaRPr/>
          </a:p>
          <a:p>
            <a:pPr marL="742950" marR="0" lvl="1" indent="-285750" algn="l" rtl="0">
              <a:spcBef>
                <a:spcPts val="560"/>
              </a:spcBef>
              <a:spcAft>
                <a:spcPts val="0"/>
              </a:spcAft>
              <a:buClr>
                <a:schemeClr val="dk1"/>
              </a:buClr>
              <a:buSzPts val="2800"/>
              <a:buFont typeface="Arial"/>
              <a:buChar char="–"/>
            </a:pPr>
            <a:r>
              <a:rPr lang="ru-RU" sz="2800" b="0" i="0" u="none" strike="noStrike" cap="none">
                <a:solidFill>
                  <a:schemeClr val="dk1"/>
                </a:solidFill>
                <a:latin typeface="Cambria"/>
                <a:ea typeface="Cambria"/>
                <a:cs typeface="Cambria"/>
                <a:sym typeface="Cambria"/>
              </a:rPr>
              <a:t>Второй уровень</a:t>
            </a:r>
            <a:endParaRPr/>
          </a:p>
          <a:p>
            <a:pPr marL="1143000" marR="0" lvl="2" indent="-228600" algn="l" rtl="0">
              <a:spcBef>
                <a:spcPts val="480"/>
              </a:spcBef>
              <a:spcAft>
                <a:spcPts val="0"/>
              </a:spcAft>
              <a:buClr>
                <a:schemeClr val="dk1"/>
              </a:buClr>
              <a:buSzPts val="2400"/>
              <a:buFont typeface="Arial"/>
              <a:buChar char="•"/>
            </a:pPr>
            <a:r>
              <a:rPr lang="ru-RU" sz="2400" b="0" i="0" u="none" strike="noStrike" cap="none">
                <a:solidFill>
                  <a:schemeClr val="dk1"/>
                </a:solidFill>
                <a:latin typeface="Cambria"/>
                <a:ea typeface="Cambria"/>
                <a:cs typeface="Cambria"/>
                <a:sym typeface="Cambria"/>
              </a:rPr>
              <a:t>Третий уровень</a:t>
            </a:r>
            <a:endParaRPr/>
          </a:p>
          <a:p>
            <a:pPr marL="1600200" marR="0" lvl="3" indent="-228600" algn="l" rtl="0">
              <a:spcBef>
                <a:spcPts val="400"/>
              </a:spcBef>
              <a:spcAft>
                <a:spcPts val="0"/>
              </a:spcAft>
              <a:buClr>
                <a:schemeClr val="dk1"/>
              </a:buClr>
              <a:buSzPts val="2000"/>
              <a:buFont typeface="Arial"/>
              <a:buChar char="–"/>
            </a:pPr>
            <a:r>
              <a:rPr lang="ru-RU" sz="2000" b="0" i="0" u="none" strike="noStrike" cap="none">
                <a:solidFill>
                  <a:schemeClr val="dk1"/>
                </a:solidFill>
                <a:latin typeface="Cambria"/>
                <a:ea typeface="Cambria"/>
                <a:cs typeface="Cambria"/>
                <a:sym typeface="Cambria"/>
              </a:rPr>
              <a:t>Четвертый уровень</a:t>
            </a:r>
            <a:endParaRPr/>
          </a:p>
          <a:p>
            <a:pPr marL="2057400" marR="0" lvl="4" indent="-228600" algn="l" rtl="0">
              <a:spcBef>
                <a:spcPts val="400"/>
              </a:spcBef>
              <a:spcAft>
                <a:spcPts val="0"/>
              </a:spcAft>
              <a:buClr>
                <a:schemeClr val="dk1"/>
              </a:buClr>
              <a:buSzPts val="2000"/>
              <a:buFont typeface="Arial"/>
              <a:buChar char="»"/>
            </a:pPr>
            <a:r>
              <a:rPr lang="ru-RU" sz="2000" b="0" i="0" u="none" strike="noStrike" cap="none">
                <a:solidFill>
                  <a:schemeClr val="dk1"/>
                </a:solidFill>
                <a:latin typeface="Cambria"/>
                <a:ea typeface="Cambria"/>
                <a:cs typeface="Cambria"/>
                <a:sym typeface="Cambria"/>
              </a:rPr>
              <a:t>Пятый уровень</a:t>
            </a:r>
            <a:endParaRPr sz="2000" b="0" i="0" u="none" strike="noStrike" cap="none">
              <a:solidFill>
                <a:schemeClr val="dk1"/>
              </a:solidFill>
              <a:latin typeface="Cambria"/>
              <a:ea typeface="Cambria"/>
              <a:cs typeface="Cambria"/>
              <a:sym typeface="Cambria"/>
            </a:endParaRPr>
          </a:p>
        </p:txBody>
      </p:sp>
      <p:sp>
        <p:nvSpPr>
          <p:cNvPr id="79" name="Google Shape;79;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0" y="274638"/>
            <a:ext cx="9144000" cy="1143000"/>
          </a:xfrm>
          <a:prstGeom prst="rect">
            <a:avLst/>
          </a:prstGeom>
          <a:solidFill>
            <a:srgbClr val="ECE7D4">
              <a:alpha val="69803"/>
            </a:srgbClr>
          </a:solidFill>
          <a:ln>
            <a:noFill/>
          </a:ln>
        </p:spPr>
        <p:txBody>
          <a:bodyPr spcFirstLastPara="1" wrap="square" lIns="91425" tIns="45700" rIns="91425" bIns="45700" anchor="ctr" anchorCtr="0">
            <a:normAutofit/>
          </a:bodyPr>
          <a:lstStyle>
            <a:lvl1pPr lvl="0" algn="ctr">
              <a:spcBef>
                <a:spcPts val="0"/>
              </a:spcBef>
              <a:spcAft>
                <a:spcPts val="0"/>
              </a:spcAft>
              <a:buClr>
                <a:srgbClr val="68676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a:spLocks noGrp="1"/>
          </p:cNvSpPr>
          <p:nvPr>
            <p:ph type="body" idx="1"/>
          </p:nvPr>
        </p:nvSpPr>
        <p:spPr>
          <a:xfrm>
            <a:off x="457200" y="1600200"/>
            <a:ext cx="8229600" cy="4525963"/>
          </a:xfrm>
          <a:prstGeom prst="roundRect">
            <a:avLst>
              <a:gd name="adj" fmla="val 16667"/>
            </a:avLst>
          </a:prstGeom>
          <a:solidFill>
            <a:srgbClr val="FFFFFF">
              <a:alpha val="69803"/>
            </a:srgbClr>
          </a:solid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85786" y="3786190"/>
            <a:ext cx="7772400" cy="1362075"/>
          </a:xfrm>
          <a:prstGeom prst="rect">
            <a:avLst/>
          </a:prstGeom>
          <a:solidFill>
            <a:srgbClr val="ECE7D4">
              <a:alpha val="69803"/>
            </a:srgbClr>
          </a:solidFill>
          <a:ln>
            <a:noFill/>
          </a:ln>
        </p:spPr>
        <p:txBody>
          <a:bodyPr spcFirstLastPara="1" wrap="square" lIns="91425" tIns="45700" rIns="91425" bIns="45700" anchor="t" anchorCtr="0">
            <a:normAutofit/>
          </a:bodyPr>
          <a:lstStyle>
            <a:lvl1pPr lvl="0" algn="l">
              <a:spcBef>
                <a:spcPts val="0"/>
              </a:spcBef>
              <a:spcAft>
                <a:spcPts val="0"/>
              </a:spcAft>
              <a:buClr>
                <a:srgbClr val="686762"/>
              </a:buClr>
              <a:buSzPts val="4000"/>
              <a:buFont typeface="Cambria"/>
              <a:buNone/>
              <a:defRPr sz="4000" b="1" cap="none">
                <a:solidFill>
                  <a:srgbClr val="68676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a:spLocks noGrp="1"/>
          </p:cNvSpPr>
          <p:nvPr>
            <p:ph type="body" idx="1"/>
          </p:nvPr>
        </p:nvSpPr>
        <p:spPr>
          <a:xfrm>
            <a:off x="714348" y="2285992"/>
            <a:ext cx="7772400" cy="1500187"/>
          </a:xfrm>
          <a:prstGeom prst="roundRect">
            <a:avLst>
              <a:gd name="adj" fmla="val 16667"/>
            </a:avLst>
          </a:prstGeom>
          <a:solidFill>
            <a:srgbClr val="FFFFFF">
              <a:alpha val="69803"/>
            </a:srgbClr>
          </a:solid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0" y="274638"/>
            <a:ext cx="9144000" cy="1143000"/>
          </a:xfrm>
          <a:prstGeom prst="rect">
            <a:avLst/>
          </a:prstGeom>
          <a:solidFill>
            <a:srgbClr val="ECE7D4">
              <a:alpha val="69803"/>
            </a:srgbClr>
          </a:solidFill>
          <a:ln>
            <a:noFill/>
          </a:ln>
        </p:spPr>
        <p:txBody>
          <a:bodyPr spcFirstLastPara="1" wrap="square" lIns="91425" tIns="45700" rIns="91425" bIns="45700" anchor="ctr" anchorCtr="0">
            <a:normAutofit/>
          </a:bodyPr>
          <a:lstStyle>
            <a:lvl1pPr lvl="0" algn="ctr">
              <a:spcBef>
                <a:spcPts val="0"/>
              </a:spcBef>
              <a:spcAft>
                <a:spcPts val="0"/>
              </a:spcAft>
              <a:buClr>
                <a:srgbClr val="68676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a:spLocks noGrp="1"/>
          </p:cNvSpPr>
          <p:nvPr>
            <p:ph type="body" idx="1"/>
          </p:nvPr>
        </p:nvSpPr>
        <p:spPr>
          <a:xfrm>
            <a:off x="457200" y="1600200"/>
            <a:ext cx="4038600" cy="4525963"/>
          </a:xfrm>
          <a:prstGeom prst="roundRect">
            <a:avLst>
              <a:gd name="adj" fmla="val 16667"/>
            </a:avLst>
          </a:prstGeom>
          <a:solidFill>
            <a:srgbClr val="FFFFFF">
              <a:alpha val="69803"/>
            </a:srgbClr>
          </a:solid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a:spLocks noGrp="1"/>
          </p:cNvSpPr>
          <p:nvPr>
            <p:ph type="body" idx="2"/>
          </p:nvPr>
        </p:nvSpPr>
        <p:spPr>
          <a:xfrm>
            <a:off x="4648200" y="1600200"/>
            <a:ext cx="4038600" cy="4525963"/>
          </a:xfrm>
          <a:prstGeom prst="roundRect">
            <a:avLst>
              <a:gd name="adj" fmla="val 16667"/>
            </a:avLst>
          </a:prstGeom>
          <a:solidFill>
            <a:srgbClr val="FFFFFF">
              <a:alpha val="69803"/>
            </a:srgbClr>
          </a:solid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0" y="274638"/>
            <a:ext cx="9144000" cy="1143000"/>
          </a:xfrm>
          <a:prstGeom prst="rect">
            <a:avLst/>
          </a:prstGeom>
          <a:solidFill>
            <a:srgbClr val="ECE7D4">
              <a:alpha val="69803"/>
            </a:srgbClr>
          </a:solidFill>
          <a:ln>
            <a:noFill/>
          </a:ln>
        </p:spPr>
        <p:txBody>
          <a:bodyPr spcFirstLastPara="1" wrap="square" lIns="91425" tIns="45700" rIns="91425" bIns="45700" anchor="ctr" anchorCtr="0">
            <a:normAutofit/>
          </a:bodyPr>
          <a:lstStyle>
            <a:lvl1pPr lvl="0" algn="ctr">
              <a:spcBef>
                <a:spcPts val="0"/>
              </a:spcBef>
              <a:spcAft>
                <a:spcPts val="0"/>
              </a:spcAft>
              <a:buClr>
                <a:srgbClr val="686762"/>
              </a:buClr>
              <a:buSzPts val="44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a:spLocks noGrp="1"/>
          </p:cNvSpPr>
          <p:nvPr>
            <p:ph type="body" idx="1"/>
          </p:nvPr>
        </p:nvSpPr>
        <p:spPr>
          <a:xfrm>
            <a:off x="457200" y="1535113"/>
            <a:ext cx="4040188" cy="639762"/>
          </a:xfrm>
          <a:prstGeom prst="roundRect">
            <a:avLst>
              <a:gd name="adj" fmla="val 16667"/>
            </a:avLst>
          </a:prstGeom>
          <a:solidFill>
            <a:srgbClr val="FFFFFF">
              <a:alpha val="69803"/>
            </a:srgbClr>
          </a:solid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a:spLocks noGrp="1"/>
          </p:cNvSpPr>
          <p:nvPr>
            <p:ph type="body" idx="2"/>
          </p:nvPr>
        </p:nvSpPr>
        <p:spPr>
          <a:xfrm>
            <a:off x="457200" y="2174875"/>
            <a:ext cx="4040188" cy="3951288"/>
          </a:xfrm>
          <a:prstGeom prst="roundRect">
            <a:avLst>
              <a:gd name="adj" fmla="val 16667"/>
            </a:avLst>
          </a:prstGeom>
          <a:solidFill>
            <a:srgbClr val="FFFFFF">
              <a:alpha val="69803"/>
            </a:srgbClr>
          </a:solid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a:spLocks noGrp="1"/>
          </p:cNvSpPr>
          <p:nvPr>
            <p:ph type="body" idx="3"/>
          </p:nvPr>
        </p:nvSpPr>
        <p:spPr>
          <a:xfrm>
            <a:off x="4645025" y="1535113"/>
            <a:ext cx="4041775" cy="639762"/>
          </a:xfrm>
          <a:prstGeom prst="roundRect">
            <a:avLst>
              <a:gd name="adj" fmla="val 16667"/>
            </a:avLst>
          </a:prstGeom>
          <a:solidFill>
            <a:srgbClr val="FFFFFF">
              <a:alpha val="69803"/>
            </a:srgbClr>
          </a:solid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a:spLocks noGrp="1"/>
          </p:cNvSpPr>
          <p:nvPr>
            <p:ph type="body" idx="4"/>
          </p:nvPr>
        </p:nvSpPr>
        <p:spPr>
          <a:xfrm>
            <a:off x="4645025" y="2174875"/>
            <a:ext cx="4041775" cy="3951288"/>
          </a:xfrm>
          <a:prstGeom prst="roundRect">
            <a:avLst>
              <a:gd name="adj" fmla="val 16667"/>
            </a:avLst>
          </a:prstGeom>
          <a:solidFill>
            <a:srgbClr val="FFFFFF">
              <a:alpha val="69803"/>
            </a:srgbClr>
          </a:solid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0" y="274638"/>
            <a:ext cx="9144000" cy="1143000"/>
          </a:xfrm>
          <a:prstGeom prst="rect">
            <a:avLst/>
          </a:prstGeom>
          <a:solidFill>
            <a:srgbClr val="ECE7D4">
              <a:alpha val="69803"/>
            </a:srgbClr>
          </a:solidFill>
          <a:ln>
            <a:noFill/>
          </a:ln>
        </p:spPr>
        <p:txBody>
          <a:bodyPr spcFirstLastPara="1" wrap="square" lIns="91425" tIns="45700" rIns="91425" bIns="45700" anchor="ctr" anchorCtr="0">
            <a:normAutofit/>
          </a:bodyPr>
          <a:lstStyle>
            <a:lvl1pPr lvl="0" algn="ctr">
              <a:spcBef>
                <a:spcPts val="0"/>
              </a:spcBef>
              <a:spcAft>
                <a:spcPts val="0"/>
              </a:spcAft>
              <a:buClr>
                <a:srgbClr val="68676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solidFill>
            <a:srgbClr val="ECE7D4">
              <a:alpha val="69803"/>
            </a:srgbClr>
          </a:solidFill>
          <a:ln>
            <a:noFill/>
          </a:ln>
        </p:spPr>
        <p:txBody>
          <a:bodyPr spcFirstLastPara="1" wrap="square" lIns="91425" tIns="45700" rIns="91425" bIns="45700" anchor="b" anchorCtr="0">
            <a:normAutofit/>
          </a:bodyPr>
          <a:lstStyle>
            <a:lvl1pPr lvl="0" algn="l">
              <a:spcBef>
                <a:spcPts val="0"/>
              </a:spcBef>
              <a:spcAft>
                <a:spcPts val="0"/>
              </a:spcAft>
              <a:buClr>
                <a:srgbClr val="686762"/>
              </a:buClr>
              <a:buSzPts val="2000"/>
              <a:buFont typeface="Cambri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a:spLocks noGrp="1"/>
          </p:cNvSpPr>
          <p:nvPr>
            <p:ph type="body" idx="1"/>
          </p:nvPr>
        </p:nvSpPr>
        <p:spPr>
          <a:xfrm>
            <a:off x="3575050" y="273050"/>
            <a:ext cx="5111750" cy="5853113"/>
          </a:xfrm>
          <a:prstGeom prst="roundRect">
            <a:avLst>
              <a:gd name="adj" fmla="val 16667"/>
            </a:avLst>
          </a:prstGeom>
          <a:solidFill>
            <a:srgbClr val="FFFFFF">
              <a:alpha val="69803"/>
            </a:srgbClr>
          </a:solid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a:spLocks noGrp="1"/>
          </p:cNvSpPr>
          <p:nvPr>
            <p:ph type="body" idx="2"/>
          </p:nvPr>
        </p:nvSpPr>
        <p:spPr>
          <a:xfrm>
            <a:off x="457200" y="1435100"/>
            <a:ext cx="3008313" cy="4691063"/>
          </a:xfrm>
          <a:prstGeom prst="roundRect">
            <a:avLst>
              <a:gd name="adj" fmla="val 16667"/>
            </a:avLst>
          </a:prstGeom>
          <a:solidFill>
            <a:srgbClr val="FFFFFF">
              <a:alpha val="69803"/>
            </a:srgbClr>
          </a:solid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solidFill>
            <a:srgbClr val="ECE7D4">
              <a:alpha val="69803"/>
            </a:srgbClr>
          </a:solidFill>
          <a:ln>
            <a:noFill/>
          </a:ln>
        </p:spPr>
        <p:txBody>
          <a:bodyPr spcFirstLastPara="1" wrap="square" lIns="91425" tIns="45700" rIns="91425" bIns="45700" anchor="b" anchorCtr="0">
            <a:normAutofit/>
          </a:bodyPr>
          <a:lstStyle>
            <a:lvl1pPr lvl="0" algn="l">
              <a:spcBef>
                <a:spcPts val="0"/>
              </a:spcBef>
              <a:spcAft>
                <a:spcPts val="0"/>
              </a:spcAft>
              <a:buClr>
                <a:srgbClr val="686762"/>
              </a:buClr>
              <a:buSzPts val="2000"/>
              <a:buFont typeface="Cambri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oundRect">
            <a:avLst>
              <a:gd name="adj" fmla="val 16667"/>
            </a:avLst>
          </a:prstGeom>
          <a:solidFill>
            <a:srgbClr val="FFFFFF">
              <a:alpha val="69803"/>
            </a:srgbClr>
          </a:solidFill>
          <a:ln>
            <a:noFill/>
          </a:ln>
        </p:spPr>
      </p:sp>
      <p:sp>
        <p:nvSpPr>
          <p:cNvPr id="64" name="Google Shape;64;p10"/>
          <p:cNvSpPr>
            <a:spLocks noGrp="1"/>
          </p:cNvSpPr>
          <p:nvPr>
            <p:ph type="body" idx="1"/>
          </p:nvPr>
        </p:nvSpPr>
        <p:spPr>
          <a:xfrm>
            <a:off x="1792288" y="5367338"/>
            <a:ext cx="5486400" cy="804862"/>
          </a:xfrm>
          <a:prstGeom prst="roundRect">
            <a:avLst>
              <a:gd name="adj" fmla="val 16667"/>
            </a:avLst>
          </a:prstGeom>
          <a:solidFill>
            <a:srgbClr val="FFFFFF">
              <a:alpha val="69803"/>
            </a:srgbClr>
          </a:solid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0" y="274638"/>
            <a:ext cx="9144000" cy="1143000"/>
          </a:xfrm>
          <a:prstGeom prst="rect">
            <a:avLst/>
          </a:prstGeom>
          <a:solidFill>
            <a:srgbClr val="ECE7D4">
              <a:alpha val="69803"/>
            </a:srgbClr>
          </a:solidFill>
          <a:ln>
            <a:noFill/>
          </a:ln>
        </p:spPr>
        <p:txBody>
          <a:bodyPr spcFirstLastPara="1" wrap="square" lIns="91425" tIns="45700" rIns="91425" bIns="45700" anchor="ctr" anchorCtr="0">
            <a:normAutofit/>
          </a:bodyPr>
          <a:lstStyle>
            <a:lvl1pPr marR="0" lvl="0" algn="ctr" rtl="0">
              <a:spcBef>
                <a:spcPts val="0"/>
              </a:spcBef>
              <a:spcAft>
                <a:spcPts val="0"/>
              </a:spcAft>
              <a:buClr>
                <a:srgbClr val="686762"/>
              </a:buClr>
              <a:buSzPts val="4400"/>
              <a:buFont typeface="Cambria"/>
              <a:buNone/>
              <a:defRPr sz="4400" b="0" i="0" u="none" strike="noStrike" cap="none">
                <a:solidFill>
                  <a:srgbClr val="68676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a:spLocks noGrp="1"/>
          </p:cNvSpPr>
          <p:nvPr>
            <p:ph type="body" idx="1"/>
          </p:nvPr>
        </p:nvSpPr>
        <p:spPr>
          <a:xfrm>
            <a:off x="457200" y="1600200"/>
            <a:ext cx="8229600" cy="4525963"/>
          </a:xfrm>
          <a:prstGeom prst="roundRect">
            <a:avLst>
              <a:gd name="adj" fmla="val 16667"/>
            </a:avLst>
          </a:prstGeom>
          <a:solidFill>
            <a:srgbClr val="FFFFFF">
              <a:alpha val="69803"/>
            </a:srgbClr>
          </a:solid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mbria"/>
                <a:ea typeface="Cambria"/>
                <a:cs typeface="Cambria"/>
                <a:sym typeface="Cambri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mbria"/>
                <a:ea typeface="Cambria"/>
                <a:cs typeface="Cambria"/>
                <a:sym typeface="Cambri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mbria"/>
                <a:ea typeface="Cambria"/>
                <a:cs typeface="Cambria"/>
                <a:sym typeface="Cambr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a:spLocks noGrp="1"/>
          </p:cNvSpPr>
          <p:nvPr>
            <p:ph type="ctrTitle"/>
          </p:nvPr>
        </p:nvSpPr>
        <p:spPr>
          <a:xfrm>
            <a:off x="642910" y="1928802"/>
            <a:ext cx="7772400" cy="1470025"/>
          </a:xfrm>
          <a:prstGeom prst="roundRect">
            <a:avLst>
              <a:gd name="adj" fmla="val 16667"/>
            </a:avLst>
          </a:prstGeom>
          <a:solidFill>
            <a:srgbClr val="FFFFFF">
              <a:alpha val="80000"/>
            </a:srgbClr>
          </a:solid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Cambria"/>
              <a:buNone/>
            </a:pPr>
            <a:r>
              <a:rPr lang="ru-RU"/>
              <a:t>«Театр корифеїв»</a:t>
            </a:r>
            <a:endParaRPr/>
          </a:p>
        </p:txBody>
      </p:sp>
      <p:sp>
        <p:nvSpPr>
          <p:cNvPr id="87" name="Google Shape;87;p13"/>
          <p:cNvSpPr>
            <a:spLocks noGrp="1"/>
          </p:cNvSpPr>
          <p:nvPr>
            <p:ph type="subTitle" idx="1"/>
          </p:nvPr>
        </p:nvSpPr>
        <p:spPr>
          <a:xfrm>
            <a:off x="1328710" y="3571876"/>
            <a:ext cx="6400800" cy="1752600"/>
          </a:xfrm>
          <a:prstGeom prst="roundRect">
            <a:avLst>
              <a:gd name="adj" fmla="val 16667"/>
            </a:avLst>
          </a:prstGeom>
          <a:solidFill>
            <a:srgbClr val="FFFFFF">
              <a:alpha val="78823"/>
            </a:srgbClr>
          </a:solid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888888"/>
              </a:buClr>
              <a:buSzPts val="2720"/>
              <a:buNone/>
            </a:pPr>
            <a:r>
              <a:rPr lang="ru-RU" sz="2720" dirty="0" err="1"/>
              <a:t>Представники</a:t>
            </a:r>
            <a:r>
              <a:rPr lang="ru-RU" sz="2720" dirty="0"/>
              <a:t> театру, </a:t>
            </a:r>
            <a:r>
              <a:rPr lang="ru-RU" sz="2720" dirty="0" err="1" smtClean="0"/>
              <a:t>зародження</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a:spLocks noGrp="1"/>
          </p:cNvSpPr>
          <p:nvPr>
            <p:ph type="body" idx="1"/>
          </p:nvPr>
        </p:nvSpPr>
        <p:spPr>
          <a:xfrm>
            <a:off x="107504" y="0"/>
            <a:ext cx="8229600" cy="2880320"/>
          </a:xfrm>
          <a:prstGeom prst="roundRect">
            <a:avLst>
              <a:gd name="adj" fmla="val 16667"/>
            </a:avLst>
          </a:prstGeom>
          <a:solidFill>
            <a:srgbClr val="FFFFFF">
              <a:alpha val="69803"/>
            </a:srgbClr>
          </a:solid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dk1"/>
              </a:buClr>
              <a:buSzPts val="3200"/>
              <a:buChar char="•"/>
            </a:pPr>
            <a:r>
              <a:rPr lang="ru-RU"/>
              <a:t>Корифей – це видатний діяч у сфері мистецтва або науки. «Театр корифеїв» - перший професійний український театр, який ввібрав до себе найвидатніших діячів.</a:t>
            </a:r>
            <a:endParaRPr/>
          </a:p>
        </p:txBody>
      </p:sp>
      <p:pic>
        <p:nvPicPr>
          <p:cNvPr id="93" name="Google Shape;93;p14"/>
          <p:cNvPicPr preferRelativeResize="0"/>
          <p:nvPr/>
        </p:nvPicPr>
        <p:blipFill rotWithShape="1">
          <a:blip r:embed="rId3">
            <a:alphaModFix/>
          </a:blip>
          <a:srcRect/>
          <a:stretch/>
        </p:blipFill>
        <p:spPr>
          <a:xfrm>
            <a:off x="251520" y="2996952"/>
            <a:ext cx="5292080" cy="347809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94" name="Google Shape;94;p14"/>
          <p:cNvPicPr preferRelativeResize="0"/>
          <p:nvPr/>
        </p:nvPicPr>
        <p:blipFill rotWithShape="1">
          <a:blip r:embed="rId4">
            <a:alphaModFix/>
          </a:blip>
          <a:srcRect/>
          <a:stretch/>
        </p:blipFill>
        <p:spPr>
          <a:xfrm>
            <a:off x="6077379" y="3017199"/>
            <a:ext cx="2252936" cy="349292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a:spLocks noGrp="1"/>
          </p:cNvSpPr>
          <p:nvPr>
            <p:ph type="body" idx="1"/>
          </p:nvPr>
        </p:nvSpPr>
        <p:spPr>
          <a:xfrm>
            <a:off x="179512" y="44624"/>
            <a:ext cx="8686800" cy="1180728"/>
          </a:xfrm>
          <a:prstGeom prst="roundRect">
            <a:avLst>
              <a:gd name="adj" fmla="val 16667"/>
            </a:avLst>
          </a:prstGeom>
          <a:solidFill>
            <a:srgbClr val="FFFFFF">
              <a:alpha val="69803"/>
            </a:srgbClr>
          </a:solidFill>
          <a:ln>
            <a:noFill/>
          </a:ln>
        </p:spPr>
        <p:txBody>
          <a:bodyPr spcFirstLastPara="1" wrap="square" lIns="91425" tIns="45700" rIns="91425" bIns="45700" anchor="t" anchorCtr="0">
            <a:noAutofit/>
          </a:bodyPr>
          <a:lstStyle/>
          <a:p>
            <a:pPr marL="342900" lvl="0" indent="-342900" algn="ctr" rtl="0">
              <a:lnSpc>
                <a:spcPct val="80000"/>
              </a:lnSpc>
              <a:spcBef>
                <a:spcPts val="0"/>
              </a:spcBef>
              <a:spcAft>
                <a:spcPts val="0"/>
              </a:spcAft>
              <a:buClr>
                <a:schemeClr val="dk1"/>
              </a:buClr>
              <a:buSzPts val="1760"/>
              <a:buChar char="•"/>
            </a:pPr>
            <a:r>
              <a:rPr lang="ru-RU" sz="1760"/>
              <a:t>Стиль синкретичного театру, що поєднував драматичне й комедійне дійство з музичними, вокальними сценами, включаючи хорові й танцювальні ансамблі, вражав суто народною свіжістю й неподібністю до жодного існуючого театру.</a:t>
            </a:r>
            <a:endParaRPr sz="1760"/>
          </a:p>
        </p:txBody>
      </p:sp>
      <p:pic>
        <p:nvPicPr>
          <p:cNvPr id="100" name="Google Shape;100;p15"/>
          <p:cNvPicPr preferRelativeResize="0"/>
          <p:nvPr/>
        </p:nvPicPr>
        <p:blipFill rotWithShape="1">
          <a:blip r:embed="rId3">
            <a:alphaModFix/>
          </a:blip>
          <a:srcRect/>
          <a:stretch/>
        </p:blipFill>
        <p:spPr>
          <a:xfrm>
            <a:off x="179512" y="1412776"/>
            <a:ext cx="5531903" cy="363446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01" name="Google Shape;101;p15"/>
          <p:cNvSpPr txBox="1"/>
          <p:nvPr/>
        </p:nvSpPr>
        <p:spPr>
          <a:xfrm>
            <a:off x="107504" y="5039311"/>
            <a:ext cx="5531902"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100" b="0" i="0" u="none" strike="noStrike" cap="none">
                <a:solidFill>
                  <a:schemeClr val="dk1"/>
                </a:solidFill>
                <a:latin typeface="Calibri"/>
                <a:ea typeface="Calibri"/>
                <a:cs typeface="Calibri"/>
                <a:sym typeface="Calibri"/>
              </a:rPr>
              <a:t>Єлисаветградський театр, у якому відбулась перша вистава «Товариства українських артистів під орудою М. Л. Кропивницького»</a:t>
            </a:r>
            <a:endParaRPr sz="1100" b="0" i="0" u="none" strike="noStrike" cap="none">
              <a:solidFill>
                <a:schemeClr val="dk1"/>
              </a:solidFill>
              <a:latin typeface="Calibri"/>
              <a:ea typeface="Calibri"/>
              <a:cs typeface="Calibri"/>
              <a:sym typeface="Calibri"/>
            </a:endParaRPr>
          </a:p>
        </p:txBody>
      </p:sp>
      <p:pic>
        <p:nvPicPr>
          <p:cNvPr id="102" name="Google Shape;102;p15"/>
          <p:cNvPicPr preferRelativeResize="0"/>
          <p:nvPr/>
        </p:nvPicPr>
        <p:blipFill rotWithShape="1">
          <a:blip r:embed="rId4">
            <a:alphaModFix/>
          </a:blip>
          <a:srcRect/>
          <a:stretch/>
        </p:blipFill>
        <p:spPr>
          <a:xfrm>
            <a:off x="5868144" y="1422973"/>
            <a:ext cx="3175000" cy="22352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03" name="Google Shape;103;p15"/>
          <p:cNvPicPr preferRelativeResize="0"/>
          <p:nvPr/>
        </p:nvPicPr>
        <p:blipFill rotWithShape="1">
          <a:blip r:embed="rId5">
            <a:alphaModFix/>
          </a:blip>
          <a:srcRect/>
          <a:stretch/>
        </p:blipFill>
        <p:spPr>
          <a:xfrm>
            <a:off x="5868144" y="3789040"/>
            <a:ext cx="3175000" cy="272463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04" name="Google Shape;104;p15"/>
          <p:cNvSpPr/>
          <p:nvPr/>
        </p:nvSpPr>
        <p:spPr>
          <a:xfrm>
            <a:off x="71661" y="5470198"/>
            <a:ext cx="5768311" cy="1180728"/>
          </a:xfrm>
          <a:prstGeom prst="roundRect">
            <a:avLst>
              <a:gd name="adj" fmla="val 16667"/>
            </a:avLst>
          </a:prstGeom>
          <a:solidFill>
            <a:srgbClr val="FFFFFF">
              <a:alpha val="69803"/>
            </a:srgbClr>
          </a:solid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280"/>
              <a:buFont typeface="Arial"/>
              <a:buChar char="•"/>
            </a:pPr>
            <a:r>
              <a:rPr lang="ru-RU" sz="1280" b="0" i="0" u="none" strike="noStrike" cap="none">
                <a:solidFill>
                  <a:schemeClr val="dk1"/>
                </a:solidFill>
                <a:latin typeface="Cambria"/>
                <a:ea typeface="Cambria"/>
                <a:cs typeface="Cambria"/>
                <a:sym typeface="Cambria"/>
              </a:rPr>
              <a:t>У 1881 році після довгих років боротьби корифеїв, українці одержали можливість ставити вистави українською мовою. При всіх обмеженнях і умовностях (перед кожною українською виставою мусила відбутися російська) цей крок міністерства внутрішніх справ все-таки легалізував український театр.</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0" y="-8700"/>
            <a:ext cx="9144000" cy="701396"/>
          </a:xfrm>
          <a:prstGeom prst="rect">
            <a:avLst/>
          </a:prstGeom>
          <a:solidFill>
            <a:srgbClr val="ECE7D4">
              <a:alpha val="69803"/>
            </a:srgbClr>
          </a:solid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686762"/>
              </a:buClr>
              <a:buSzPct val="100000"/>
              <a:buFont typeface="Cambria"/>
              <a:buNone/>
            </a:pPr>
            <a:r>
              <a:rPr lang="ru-RU"/>
              <a:t>Корифеї:</a:t>
            </a:r>
            <a:endParaRPr/>
          </a:p>
        </p:txBody>
      </p:sp>
      <p:pic>
        <p:nvPicPr>
          <p:cNvPr id="110" name="Google Shape;110;p16"/>
          <p:cNvPicPr preferRelativeResize="0"/>
          <p:nvPr/>
        </p:nvPicPr>
        <p:blipFill rotWithShape="1">
          <a:blip r:embed="rId3">
            <a:alphaModFix/>
          </a:blip>
          <a:srcRect/>
          <a:stretch/>
        </p:blipFill>
        <p:spPr>
          <a:xfrm>
            <a:off x="179512" y="692696"/>
            <a:ext cx="1944216" cy="273957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11" name="Google Shape;111;p16"/>
          <p:cNvPicPr preferRelativeResize="0"/>
          <p:nvPr/>
        </p:nvPicPr>
        <p:blipFill rotWithShape="1">
          <a:blip r:embed="rId4">
            <a:alphaModFix/>
          </a:blip>
          <a:srcRect/>
          <a:stretch/>
        </p:blipFill>
        <p:spPr>
          <a:xfrm>
            <a:off x="2341355" y="692696"/>
            <a:ext cx="2211971" cy="273520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12" name="Google Shape;112;p16"/>
          <p:cNvPicPr preferRelativeResize="0"/>
          <p:nvPr/>
        </p:nvPicPr>
        <p:blipFill rotWithShape="1">
          <a:blip r:embed="rId5">
            <a:alphaModFix/>
          </a:blip>
          <a:srcRect/>
          <a:stretch/>
        </p:blipFill>
        <p:spPr>
          <a:xfrm>
            <a:off x="4704289" y="696959"/>
            <a:ext cx="2016224" cy="273531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13" name="Google Shape;113;p16"/>
          <p:cNvPicPr preferRelativeResize="0"/>
          <p:nvPr/>
        </p:nvPicPr>
        <p:blipFill rotWithShape="1">
          <a:blip r:embed="rId6">
            <a:alphaModFix/>
          </a:blip>
          <a:srcRect/>
          <a:stretch/>
        </p:blipFill>
        <p:spPr>
          <a:xfrm>
            <a:off x="163662" y="3769167"/>
            <a:ext cx="1960066" cy="288032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14" name="Google Shape;114;p16"/>
          <p:cNvPicPr preferRelativeResize="0"/>
          <p:nvPr/>
        </p:nvPicPr>
        <p:blipFill rotWithShape="1">
          <a:blip r:embed="rId7">
            <a:alphaModFix/>
          </a:blip>
          <a:srcRect/>
          <a:stretch/>
        </p:blipFill>
        <p:spPr>
          <a:xfrm>
            <a:off x="2339751" y="3769167"/>
            <a:ext cx="2213575" cy="286044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15" name="Google Shape;115;p16"/>
          <p:cNvSpPr txBox="1"/>
          <p:nvPr/>
        </p:nvSpPr>
        <p:spPr>
          <a:xfrm>
            <a:off x="157816" y="3399835"/>
            <a:ext cx="19717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0" i="0" u="none" strike="noStrike" cap="none">
                <a:solidFill>
                  <a:schemeClr val="dk1"/>
                </a:solidFill>
                <a:latin typeface="Calibri"/>
                <a:ea typeface="Calibri"/>
                <a:cs typeface="Calibri"/>
                <a:sym typeface="Calibri"/>
              </a:rPr>
              <a:t>І. Карпенко-Карий</a:t>
            </a:r>
            <a:endParaRPr sz="1800">
              <a:solidFill>
                <a:schemeClr val="dk1"/>
              </a:solidFill>
              <a:latin typeface="Calibri"/>
              <a:ea typeface="Calibri"/>
              <a:cs typeface="Calibri"/>
              <a:sym typeface="Calibri"/>
            </a:endParaRPr>
          </a:p>
        </p:txBody>
      </p:sp>
      <p:sp>
        <p:nvSpPr>
          <p:cNvPr id="116" name="Google Shape;116;p16"/>
          <p:cNvSpPr txBox="1"/>
          <p:nvPr/>
        </p:nvSpPr>
        <p:spPr>
          <a:xfrm>
            <a:off x="2581736" y="3413869"/>
            <a:ext cx="16546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dk1"/>
                </a:solidFill>
                <a:latin typeface="Calibri"/>
                <a:ea typeface="Calibri"/>
                <a:cs typeface="Calibri"/>
                <a:sym typeface="Calibri"/>
              </a:rPr>
              <a:t>М. Старицький</a:t>
            </a:r>
            <a:endParaRPr sz="1800">
              <a:solidFill>
                <a:schemeClr val="dk1"/>
              </a:solidFill>
              <a:latin typeface="Calibri"/>
              <a:ea typeface="Calibri"/>
              <a:cs typeface="Calibri"/>
              <a:sym typeface="Calibri"/>
            </a:endParaRPr>
          </a:p>
        </p:txBody>
      </p:sp>
      <p:sp>
        <p:nvSpPr>
          <p:cNvPr id="117" name="Google Shape;117;p16"/>
          <p:cNvSpPr txBox="1"/>
          <p:nvPr/>
        </p:nvSpPr>
        <p:spPr>
          <a:xfrm>
            <a:off x="4887816" y="3413869"/>
            <a:ext cx="16491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dk1"/>
                </a:solidFill>
                <a:latin typeface="Calibri"/>
                <a:ea typeface="Calibri"/>
                <a:cs typeface="Calibri"/>
                <a:sym typeface="Calibri"/>
              </a:rPr>
              <a:t>М. Садовський</a:t>
            </a:r>
            <a:endParaRPr sz="1800">
              <a:solidFill>
                <a:schemeClr val="dk1"/>
              </a:solidFill>
              <a:latin typeface="Calibri"/>
              <a:ea typeface="Calibri"/>
              <a:cs typeface="Calibri"/>
              <a:sym typeface="Calibri"/>
            </a:endParaRPr>
          </a:p>
        </p:txBody>
      </p:sp>
      <p:sp>
        <p:nvSpPr>
          <p:cNvPr id="118" name="Google Shape;118;p16"/>
          <p:cNvSpPr txBox="1"/>
          <p:nvPr/>
        </p:nvSpPr>
        <p:spPr>
          <a:xfrm>
            <a:off x="219345" y="6564420"/>
            <a:ext cx="18645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dk1"/>
                </a:solidFill>
                <a:latin typeface="Calibri"/>
                <a:ea typeface="Calibri"/>
                <a:cs typeface="Calibri"/>
                <a:sym typeface="Calibri"/>
              </a:rPr>
              <a:t>П. Саксаганський</a:t>
            </a:r>
            <a:endParaRPr sz="1800">
              <a:solidFill>
                <a:schemeClr val="dk1"/>
              </a:solidFill>
              <a:latin typeface="Calibri"/>
              <a:ea typeface="Calibri"/>
              <a:cs typeface="Calibri"/>
              <a:sym typeface="Calibri"/>
            </a:endParaRPr>
          </a:p>
        </p:txBody>
      </p:sp>
      <p:sp>
        <p:nvSpPr>
          <p:cNvPr id="119" name="Google Shape;119;p16"/>
          <p:cNvSpPr txBox="1"/>
          <p:nvPr/>
        </p:nvSpPr>
        <p:spPr>
          <a:xfrm>
            <a:off x="2486486" y="6560043"/>
            <a:ext cx="18451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dk1"/>
                </a:solidFill>
                <a:latin typeface="Calibri"/>
                <a:ea typeface="Calibri"/>
                <a:cs typeface="Calibri"/>
                <a:sym typeface="Calibri"/>
              </a:rPr>
              <a:t>М. Заньковецька</a:t>
            </a:r>
            <a:endParaRPr sz="1800">
              <a:solidFill>
                <a:schemeClr val="dk1"/>
              </a:solidFill>
              <a:latin typeface="Calibri"/>
              <a:ea typeface="Calibri"/>
              <a:cs typeface="Calibri"/>
              <a:sym typeface="Calibri"/>
            </a:endParaRPr>
          </a:p>
        </p:txBody>
      </p:sp>
      <p:sp>
        <p:nvSpPr>
          <p:cNvPr id="120" name="Google Shape;120;p16"/>
          <p:cNvSpPr>
            <a:spLocks noGrp="1"/>
          </p:cNvSpPr>
          <p:nvPr>
            <p:ph type="body" idx="1"/>
          </p:nvPr>
        </p:nvSpPr>
        <p:spPr>
          <a:xfrm>
            <a:off x="4704289" y="3783201"/>
            <a:ext cx="4086477" cy="2866285"/>
          </a:xfrm>
          <a:prstGeom prst="roundRect">
            <a:avLst>
              <a:gd name="adj" fmla="val 16667"/>
            </a:avLst>
          </a:prstGeom>
          <a:solidFill>
            <a:srgbClr val="FFFFFF">
              <a:alpha val="69803"/>
            </a:srgbClr>
          </a:solid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400"/>
              <a:buChar char="•"/>
            </a:pPr>
            <a:r>
              <a:rPr lang="ru-RU" sz="1400"/>
              <a:t>Його було відкрито 1882 року в м. Кропивницькому, і в цей рік український театр відокремився від польського та російського. Засновником театру був Марко Лукич Кропивницький, що володів усіма театральними професіями. Після нього найдіяльнішим був Микола Карпович Садовський, що боровся за українське слово та український театр за часів їх заборони.</a:t>
            </a:r>
            <a:endParaRPr sz="1400"/>
          </a:p>
        </p:txBody>
      </p:sp>
      <p:pic>
        <p:nvPicPr>
          <p:cNvPr id="121" name="Google Shape;121;p16"/>
          <p:cNvPicPr preferRelativeResize="0"/>
          <p:nvPr/>
        </p:nvPicPr>
        <p:blipFill rotWithShape="1">
          <a:blip r:embed="rId8">
            <a:alphaModFix/>
          </a:blip>
          <a:srcRect/>
          <a:stretch/>
        </p:blipFill>
        <p:spPr>
          <a:xfrm>
            <a:off x="6954831" y="697427"/>
            <a:ext cx="1954850" cy="2730476"/>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22" name="Google Shape;122;p16"/>
          <p:cNvSpPr txBox="1"/>
          <p:nvPr/>
        </p:nvSpPr>
        <p:spPr>
          <a:xfrm>
            <a:off x="6944594" y="3391203"/>
            <a:ext cx="20569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dk1"/>
                </a:solidFill>
                <a:latin typeface="Calibri"/>
                <a:ea typeface="Calibri"/>
                <a:cs typeface="Calibri"/>
                <a:sym typeface="Calibri"/>
              </a:rPr>
              <a:t>М. Кропивницький</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0" y="116632"/>
            <a:ext cx="9144000" cy="418058"/>
          </a:xfrm>
          <a:prstGeom prst="rect">
            <a:avLst/>
          </a:prstGeom>
          <a:solidFill>
            <a:srgbClr val="ECE7D4">
              <a:alpha val="69803"/>
            </a:srgbClr>
          </a:solid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686762"/>
              </a:buClr>
              <a:buSzPct val="100000"/>
              <a:buFont typeface="Cambria"/>
              <a:buNone/>
            </a:pPr>
            <a:r>
              <a:rPr lang="ru-RU"/>
              <a:t>І. Карпенко-Карий</a:t>
            </a:r>
            <a:endParaRPr/>
          </a:p>
        </p:txBody>
      </p:sp>
      <p:pic>
        <p:nvPicPr>
          <p:cNvPr id="128" name="Google Shape;128;p17"/>
          <p:cNvPicPr preferRelativeResize="0"/>
          <p:nvPr/>
        </p:nvPicPr>
        <p:blipFill rotWithShape="1">
          <a:blip r:embed="rId3">
            <a:alphaModFix/>
          </a:blip>
          <a:srcRect/>
          <a:stretch/>
        </p:blipFill>
        <p:spPr>
          <a:xfrm>
            <a:off x="5436096" y="636605"/>
            <a:ext cx="3593169" cy="588082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29" name="Google Shape;129;p17"/>
          <p:cNvSpPr>
            <a:spLocks noGrp="1"/>
          </p:cNvSpPr>
          <p:nvPr>
            <p:ph type="body" idx="1"/>
          </p:nvPr>
        </p:nvSpPr>
        <p:spPr>
          <a:xfrm>
            <a:off x="251520" y="620688"/>
            <a:ext cx="4968552" cy="6120680"/>
          </a:xfrm>
          <a:prstGeom prst="roundRect">
            <a:avLst>
              <a:gd name="adj" fmla="val 16667"/>
            </a:avLst>
          </a:prstGeom>
          <a:solidFill>
            <a:srgbClr val="FFFFFF">
              <a:alpha val="69803"/>
            </a:srgbClr>
          </a:solid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200"/>
              <a:buChar char="•"/>
            </a:pPr>
            <a:r>
              <a:rPr lang="ru-RU" sz="2200"/>
              <a:t>Іван Карпенко-Карий (справжнє прізвище Тобілевич) - український письменник, драматург, актор, ерудит, один з корифеїв українського побутового театру. псевдонім Карпенко-Карий поєднує в собі ім'я батька та улюбленого літературного персонажа Гната Карого — героя п'єси Т. Шевченка «Назар Стодоля» Народився в родині зубожілого дрібного шляхтича Карпа Адамовича Тобілевича гербу Трживдар, управителя поміщицького маєтку. </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a:off x="0" y="-171400"/>
            <a:ext cx="9144000" cy="936104"/>
          </a:xfrm>
          <a:prstGeom prst="rect">
            <a:avLst/>
          </a:prstGeom>
          <a:solidFill>
            <a:srgbClr val="ECE7D4">
              <a:alpha val="69803"/>
            </a:srgbClr>
          </a:solid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686762"/>
              </a:buClr>
              <a:buSzPts val="4400"/>
              <a:buFont typeface="Cambria"/>
              <a:buNone/>
            </a:pPr>
            <a:r>
              <a:rPr lang="ru-RU"/>
              <a:t>М. Старицький</a:t>
            </a:r>
            <a:endParaRPr/>
          </a:p>
        </p:txBody>
      </p:sp>
      <p:pic>
        <p:nvPicPr>
          <p:cNvPr id="135" name="Google Shape;135;p18"/>
          <p:cNvPicPr preferRelativeResize="0">
            <a:picLocks noGrp="1"/>
          </p:cNvPicPr>
          <p:nvPr>
            <p:ph type="body" idx="1"/>
          </p:nvPr>
        </p:nvPicPr>
        <p:blipFill rotWithShape="1">
          <a:blip r:embed="rId3">
            <a:alphaModFix/>
          </a:blip>
          <a:srcRect/>
          <a:stretch/>
        </p:blipFill>
        <p:spPr>
          <a:xfrm>
            <a:off x="107504" y="908720"/>
            <a:ext cx="3750770" cy="554461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36" name="Google Shape;136;p18"/>
          <p:cNvSpPr/>
          <p:nvPr/>
        </p:nvSpPr>
        <p:spPr>
          <a:xfrm>
            <a:off x="4067944" y="620688"/>
            <a:ext cx="4968552" cy="6120680"/>
          </a:xfrm>
          <a:prstGeom prst="roundRect">
            <a:avLst>
              <a:gd name="adj" fmla="val 16667"/>
            </a:avLst>
          </a:prstGeom>
          <a:solidFill>
            <a:srgbClr val="FFFFFF">
              <a:alpha val="69803"/>
            </a:srgbClr>
          </a:solid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900"/>
              <a:buFont typeface="Arial"/>
              <a:buChar char="•"/>
            </a:pPr>
            <a:r>
              <a:rPr lang="ru-RU" sz="1900">
                <a:solidFill>
                  <a:schemeClr val="dk1"/>
                </a:solidFill>
                <a:latin typeface="Cambria"/>
                <a:ea typeface="Cambria"/>
                <a:cs typeface="Cambria"/>
                <a:sym typeface="Cambria"/>
              </a:rPr>
              <a:t>Михайло Петрович Старицький — український письменник (поет, драматург, прозаїк), театральний і культурний діяч. Один з корифеїв українського побутового театру. Михайло Старицький народився 2 листопада 1839 р. в селі Кліщинці Золотоніського повіту Полтавської губернії Походив зі шляхетського роду. Батько, Петро Іванович, відставний ротмістр, помер, коли хлопцеві було вісім років. 1852 р. померла і мати — Анастасія Захарівна. Вона походила з родини Лисенків. Залишившись сиротою, Михайло виховувався у родині свого двоюрідного дядька — Віталія Романовича Лисенка, батька композитора Миколи Лисенка.</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xfrm>
            <a:off x="0" y="-13993"/>
            <a:ext cx="9144000" cy="634082"/>
          </a:xfrm>
          <a:prstGeom prst="rect">
            <a:avLst/>
          </a:prstGeom>
          <a:solidFill>
            <a:srgbClr val="ECE7D4">
              <a:alpha val="69803"/>
            </a:srgbClr>
          </a:solid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686762"/>
              </a:buClr>
              <a:buSzPct val="100000"/>
              <a:buFont typeface="Cambria"/>
              <a:buNone/>
            </a:pPr>
            <a:r>
              <a:rPr lang="ru-RU"/>
              <a:t>М. Садовський</a:t>
            </a:r>
            <a:endParaRPr/>
          </a:p>
        </p:txBody>
      </p:sp>
      <p:pic>
        <p:nvPicPr>
          <p:cNvPr id="142" name="Google Shape;142;p19"/>
          <p:cNvPicPr preferRelativeResize="0">
            <a:picLocks noGrp="1"/>
          </p:cNvPicPr>
          <p:nvPr>
            <p:ph type="body" idx="1"/>
          </p:nvPr>
        </p:nvPicPr>
        <p:blipFill rotWithShape="1">
          <a:blip r:embed="rId3">
            <a:alphaModFix/>
          </a:blip>
          <a:srcRect/>
          <a:stretch/>
        </p:blipFill>
        <p:spPr>
          <a:xfrm>
            <a:off x="5220072" y="764704"/>
            <a:ext cx="3851525" cy="561662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43" name="Google Shape;143;p19"/>
          <p:cNvSpPr/>
          <p:nvPr/>
        </p:nvSpPr>
        <p:spPr>
          <a:xfrm>
            <a:off x="107504" y="512676"/>
            <a:ext cx="4968552" cy="6120680"/>
          </a:xfrm>
          <a:prstGeom prst="roundRect">
            <a:avLst>
              <a:gd name="adj" fmla="val 16667"/>
            </a:avLst>
          </a:prstGeom>
          <a:solidFill>
            <a:srgbClr val="FFFFFF">
              <a:alpha val="69803"/>
            </a:srgbClr>
          </a:solid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Arial"/>
              <a:buChar char="•"/>
            </a:pPr>
            <a:r>
              <a:rPr lang="ru-RU" sz="1800">
                <a:solidFill>
                  <a:schemeClr val="dk1"/>
                </a:solidFill>
                <a:latin typeface="Cambria"/>
                <a:ea typeface="Cambria"/>
                <a:cs typeface="Cambria"/>
                <a:sym typeface="Cambria"/>
              </a:rPr>
              <a:t>Микола Карпович Садовський (справжнє прізвище Тобілевич) — український актор, режисер і громадський діяч. Корифей українського побутового театру. Брат Івана Карпенка-Карого, Панаса Саксаганського й Марії Садовської-Барілотті. Микола Тобілевич народився 1 грудня 1856 року в селі Кам'яно-Костувате, тепер Братський район, Миколаївська область. Його батько Карпо Адамович Тобілевич викупив із кріпацтва його майбутню матір Садовську Євдокію Зіновіївну. Він навчався в Єлисаветградському реальному училищі, замолоду брав участь в аматорських гуртках. З початком Російсько-турецької війни 1877—1878 рр. прямо з училища іде на фронт добровольцем.</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0" y="-30404"/>
            <a:ext cx="9144000" cy="634082"/>
          </a:xfrm>
          <a:prstGeom prst="rect">
            <a:avLst/>
          </a:prstGeom>
          <a:solidFill>
            <a:srgbClr val="ECE7D4">
              <a:alpha val="69803"/>
            </a:srgbClr>
          </a:solid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686762"/>
              </a:buClr>
              <a:buSzPct val="100000"/>
              <a:buFont typeface="Cambria"/>
              <a:buNone/>
            </a:pPr>
            <a:r>
              <a:rPr lang="ru-RU"/>
              <a:t>П. Саксаганський</a:t>
            </a:r>
            <a:endParaRPr/>
          </a:p>
        </p:txBody>
      </p:sp>
      <p:pic>
        <p:nvPicPr>
          <p:cNvPr id="149" name="Google Shape;149;p20"/>
          <p:cNvPicPr preferRelativeResize="0"/>
          <p:nvPr/>
        </p:nvPicPr>
        <p:blipFill rotWithShape="1">
          <a:blip r:embed="rId3">
            <a:alphaModFix/>
          </a:blip>
          <a:srcRect/>
          <a:stretch/>
        </p:blipFill>
        <p:spPr>
          <a:xfrm>
            <a:off x="143072" y="692696"/>
            <a:ext cx="3997824" cy="561662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50" name="Google Shape;150;p20"/>
          <p:cNvSpPr/>
          <p:nvPr/>
        </p:nvSpPr>
        <p:spPr>
          <a:xfrm>
            <a:off x="4283968" y="603678"/>
            <a:ext cx="4752528" cy="6254322"/>
          </a:xfrm>
          <a:prstGeom prst="roundRect">
            <a:avLst>
              <a:gd name="adj" fmla="val 16667"/>
            </a:avLst>
          </a:prstGeom>
          <a:solidFill>
            <a:srgbClr val="FFFFFF">
              <a:alpha val="69803"/>
            </a:srgbClr>
          </a:solid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Arial"/>
              <a:buChar char="•"/>
            </a:pPr>
            <a:r>
              <a:rPr lang="ru-RU" sz="1800">
                <a:solidFill>
                  <a:schemeClr val="dk1"/>
                </a:solidFill>
                <a:latin typeface="Cambria"/>
                <a:ea typeface="Cambria"/>
                <a:cs typeface="Cambria"/>
                <a:sym typeface="Cambria"/>
              </a:rPr>
              <a:t>Панас Карпович Саксаганський (справжнє прізвище Тобілевич) — визначний український актор, режисер, драматург і педагог школи Марка Кропивницького, один з корифеїв українського побутового театру. У своєму сценічному псевдоніму Саксаганський увічнив батьківщину матері Євдокії — вона походила з містечка Саксагань. Саксаганський був представником видатної театральної родини Тобілевичів. Його батько, дрібний херсонський землевласник Карпо Адамович Тобілевич, мав шістьох дітей. Четверо з них стали театральними діячами: Марія (Садовська-Барілотті), Іван Карпенко-Карий, Микола (Садовський</a:t>
            </a:r>
            <a:r>
              <a:rPr lang="ru-RU" sz="1600">
                <a:solidFill>
                  <a:schemeClr val="dk1"/>
                </a:solidFill>
                <a:latin typeface="Cambria"/>
                <a:ea typeface="Cambria"/>
                <a:cs typeface="Cambria"/>
                <a:sym typeface="Cambria"/>
              </a:rPr>
              <a:t>) і наймолодший — Панас</a:t>
            </a:r>
            <a:endParaRPr sz="1600">
              <a:solidFill>
                <a:schemeClr val="dk1"/>
              </a:solidFill>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0" y="0"/>
            <a:ext cx="9144000" cy="490066"/>
          </a:xfrm>
          <a:prstGeom prst="rect">
            <a:avLst/>
          </a:prstGeom>
          <a:solidFill>
            <a:srgbClr val="ECE7D4">
              <a:alpha val="69803"/>
            </a:srgbClr>
          </a:solid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686762"/>
              </a:buClr>
              <a:buSzPct val="100000"/>
              <a:buFont typeface="Cambria"/>
              <a:buNone/>
            </a:pPr>
            <a:r>
              <a:rPr lang="ru-RU"/>
              <a:t>М. Заньковецька</a:t>
            </a:r>
            <a:endParaRPr/>
          </a:p>
        </p:txBody>
      </p:sp>
      <p:pic>
        <p:nvPicPr>
          <p:cNvPr id="156" name="Google Shape;156;p21"/>
          <p:cNvPicPr preferRelativeResize="0">
            <a:picLocks noGrp="1"/>
          </p:cNvPicPr>
          <p:nvPr>
            <p:ph type="body" idx="1"/>
          </p:nvPr>
        </p:nvPicPr>
        <p:blipFill rotWithShape="1">
          <a:blip r:embed="rId3">
            <a:alphaModFix/>
          </a:blip>
          <a:srcRect/>
          <a:stretch/>
        </p:blipFill>
        <p:spPr>
          <a:xfrm>
            <a:off x="5436096" y="692696"/>
            <a:ext cx="3600400" cy="554461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57" name="Google Shape;157;p21"/>
          <p:cNvSpPr/>
          <p:nvPr/>
        </p:nvSpPr>
        <p:spPr>
          <a:xfrm>
            <a:off x="539552" y="534369"/>
            <a:ext cx="4752528" cy="6254322"/>
          </a:xfrm>
          <a:prstGeom prst="roundRect">
            <a:avLst>
              <a:gd name="adj" fmla="val 16667"/>
            </a:avLst>
          </a:prstGeom>
          <a:solidFill>
            <a:srgbClr val="FFFFFF">
              <a:alpha val="69803"/>
            </a:srgbClr>
          </a:solid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600"/>
              <a:buFont typeface="Arial"/>
              <a:buChar char="•"/>
            </a:pPr>
            <a:r>
              <a:rPr lang="ru-RU" sz="1600">
                <a:solidFill>
                  <a:schemeClr val="dk1"/>
                </a:solidFill>
                <a:latin typeface="Cambria"/>
                <a:ea typeface="Cambria"/>
                <a:cs typeface="Cambria"/>
                <a:sym typeface="Cambria"/>
              </a:rPr>
              <a:t>Марія Костянтинівна Заньковецька (справжнє прізвище — Адасовська) українська акторка і театральна діячка, провідна зірка українського театру кінця ХІХ і початку ХХ століть. Народна артистка Української РСР. Народилася 4 серпня 1854 року в с. Заньки, нині Ніжинський район, Чернігівська область, Україна, була п'ятою дитиною у багатодітній родині збіднілого дворянина Костянтина Костянтиновича Адасовського та міщанки з Чернігова Марії Василівни Нефедової. З десяти років Марія почала навчання у приватному пансіоні Осовської в Чернігові. Батько Марії мав чудовий голос, соковитий баритон, а Марія — сильне меццо-сопрано. Удвох вони часто влаштовували для гостей свого дому у Заньках сімейні концерти. В сучасній українській традиції входить до переліку найвідоміших жінок давньої та сучасної України.</a:t>
            </a:r>
            <a:endParaRPr sz="1600">
              <a:solidFill>
                <a:schemeClr val="dk1"/>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10_litr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688</Words>
  <Application>Microsoft Office PowerPoint</Application>
  <PresentationFormat>Экран (4:3)</PresentationFormat>
  <Paragraphs>24</Paragraphs>
  <Slides>9</Slides>
  <Notes>9</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Cambria</vt:lpstr>
      <vt:lpstr>10_litra</vt:lpstr>
      <vt:lpstr>«Театр корифеїв»</vt:lpstr>
      <vt:lpstr>Презентация PowerPoint</vt:lpstr>
      <vt:lpstr>Презентация PowerPoint</vt:lpstr>
      <vt:lpstr>Корифеї:</vt:lpstr>
      <vt:lpstr>І. Карпенко-Карий</vt:lpstr>
      <vt:lpstr>М. Старицький</vt:lpstr>
      <vt:lpstr>М. Садовський</vt:lpstr>
      <vt:lpstr>П. Саксаганський</vt:lpstr>
      <vt:lpstr>М. Заньковецька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«Театр корифеїв»</dc:title>
  <dc:creator>Steklyashka</dc:creator>
  <cp:lastModifiedBy>Steklyashka</cp:lastModifiedBy>
  <cp:revision>1</cp:revision>
  <dcterms:modified xsi:type="dcterms:W3CDTF">2021-11-24T19:46:33Z</dcterms:modified>
</cp:coreProperties>
</file>