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5" r:id="rId2"/>
    <p:sldId id="285" r:id="rId3"/>
    <p:sldId id="286" r:id="rId4"/>
    <p:sldId id="287" r:id="rId5"/>
    <p:sldId id="256" r:id="rId6"/>
    <p:sldId id="258" r:id="rId7"/>
    <p:sldId id="264" r:id="rId8"/>
    <p:sldId id="261" r:id="rId9"/>
    <p:sldId id="262" r:id="rId10"/>
    <p:sldId id="266" r:id="rId11"/>
    <p:sldId id="259" r:id="rId12"/>
    <p:sldId id="284" r:id="rId13"/>
    <p:sldId id="267" r:id="rId14"/>
    <p:sldId id="288" r:id="rId15"/>
    <p:sldId id="268" r:id="rId16"/>
    <p:sldId id="260" r:id="rId17"/>
    <p:sldId id="257" r:id="rId18"/>
    <p:sldId id="269" r:id="rId19"/>
    <p:sldId id="283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5" r:id="rId28"/>
    <p:sldId id="274" r:id="rId29"/>
    <p:sldId id="273" r:id="rId3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AC45F-DFE6-4515-A102-E809E637EC6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UA"/>
        </a:p>
      </dgm:t>
    </dgm:pt>
    <dgm:pt modelId="{D094E9FD-E33B-4FD8-A682-2C0A9F034362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До 1950 р. УРСР стала членом 12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E021C-67B0-4F15-A075-93CC09B1DA1E}" type="parTrans" cxnId="{28936A1F-DB32-4195-AFF6-0493DE72D4CE}">
      <dgm:prSet/>
      <dgm:spPr/>
      <dgm:t>
        <a:bodyPr/>
        <a:lstStyle/>
        <a:p>
          <a:endParaRPr lang="ru-UA" sz="2800"/>
        </a:p>
      </dgm:t>
    </dgm:pt>
    <dgm:pt modelId="{D125F3DA-0196-4B1F-8362-3F3DC688EC1D}" type="sibTrans" cxnId="{28936A1F-DB32-4195-AFF6-0493DE72D4CE}">
      <dgm:prSet/>
      <dgm:spPr/>
      <dgm:t>
        <a:bodyPr/>
        <a:lstStyle/>
        <a:p>
          <a:endParaRPr lang="ru-UA" sz="2800"/>
        </a:p>
      </dgm:t>
    </dgm:pt>
    <dgm:pt modelId="{BBE2D19E-329E-4FA5-A930-25640FFB4282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У 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цей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вона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була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членом 8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їхніх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органів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BBD2A-E928-4EEE-8D67-5925C576D081}" type="parTrans" cxnId="{C9834F2E-A747-486A-A7F4-B8286361FDD0}">
      <dgm:prSet/>
      <dgm:spPr/>
      <dgm:t>
        <a:bodyPr/>
        <a:lstStyle/>
        <a:p>
          <a:endParaRPr lang="ru-UA" sz="2800"/>
        </a:p>
      </dgm:t>
    </dgm:pt>
    <dgm:pt modelId="{76C8710E-4159-4531-A28E-803F121869F0}" type="sibTrans" cxnId="{C9834F2E-A747-486A-A7F4-B8286361FDD0}">
      <dgm:prSet/>
      <dgm:spPr/>
      <dgm:t>
        <a:bodyPr/>
        <a:lstStyle/>
        <a:p>
          <a:endParaRPr lang="ru-UA" sz="2800"/>
        </a:p>
      </dgm:t>
    </dgm:pt>
    <dgm:pt modelId="{D3BA5F50-9AA4-4073-A07B-D45F0A0BD59A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У 1951–1958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Україна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набула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членства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ще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у 16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їхніх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органах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E7CC5-3208-4F90-8BA0-693A84A03EDB}" type="parTrans" cxnId="{94A10ED4-0B39-43F5-8153-09AE9AA84410}">
      <dgm:prSet/>
      <dgm:spPr/>
      <dgm:t>
        <a:bodyPr/>
        <a:lstStyle/>
        <a:p>
          <a:endParaRPr lang="ru-UA"/>
        </a:p>
      </dgm:t>
    </dgm:pt>
    <dgm:pt modelId="{A5FF2ED3-58CD-4CD4-832F-CEA89CF1CE2E}" type="sibTrans" cxnId="{94A10ED4-0B39-43F5-8153-09AE9AA84410}">
      <dgm:prSet/>
      <dgm:spPr/>
      <dgm:t>
        <a:bodyPr/>
        <a:lstStyle/>
        <a:p>
          <a:endParaRPr lang="ru-UA"/>
        </a:p>
      </dgm:t>
    </dgm:pt>
    <dgm:pt modelId="{D280A0D9-9152-43BB-AC9F-404DF802EF58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1948-1949 рр. УРСР — постійний член Ради Безпеки ООН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4415C-0BFB-4E05-9336-A90124DF284A}" type="parTrans" cxnId="{62E6FE78-5BCA-43ED-8330-2711CE8D6BA0}">
      <dgm:prSet/>
      <dgm:spPr/>
      <dgm:t>
        <a:bodyPr/>
        <a:lstStyle/>
        <a:p>
          <a:endParaRPr lang="ru-UA"/>
        </a:p>
      </dgm:t>
    </dgm:pt>
    <dgm:pt modelId="{79CE758E-CCB1-4D4E-AE37-C777218A86A1}" type="sibTrans" cxnId="{62E6FE78-5BCA-43ED-8330-2711CE8D6BA0}">
      <dgm:prSet/>
      <dgm:spPr/>
      <dgm:t>
        <a:bodyPr/>
        <a:lstStyle/>
        <a:p>
          <a:endParaRPr lang="ru-UA"/>
        </a:p>
      </dgm:t>
    </dgm:pt>
    <dgm:pt modelId="{62D6AE9C-D0AB-4AE7-AA5A-5804C2383B4A}" type="pres">
      <dgm:prSet presAssocID="{8DEAC45F-DFE6-4515-A102-E809E637EC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677990-296B-440E-A5E7-CFE0F8385D27}" type="pres">
      <dgm:prSet presAssocID="{D094E9FD-E33B-4FD8-A682-2C0A9F034362}" presName="parentLin" presStyleCnt="0"/>
      <dgm:spPr/>
    </dgm:pt>
    <dgm:pt modelId="{5EE33755-C65F-40EA-80CA-F5B79AF78B24}" type="pres">
      <dgm:prSet presAssocID="{D094E9FD-E33B-4FD8-A682-2C0A9F0343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DE5C314-6B84-48F1-A7F1-45101DC4AE69}" type="pres">
      <dgm:prSet presAssocID="{D094E9FD-E33B-4FD8-A682-2C0A9F034362}" presName="parentText" presStyleLbl="node1" presStyleIdx="0" presStyleCnt="4" custScaleX="124057" custLinFactNeighborX="3461" custLinFactNeighborY="1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10817-7608-4F62-8C20-519B22E0C125}" type="pres">
      <dgm:prSet presAssocID="{D094E9FD-E33B-4FD8-A682-2C0A9F034362}" presName="negativeSpace" presStyleCnt="0"/>
      <dgm:spPr/>
    </dgm:pt>
    <dgm:pt modelId="{B677A18F-6B66-4868-9EE3-103F1C851DD5}" type="pres">
      <dgm:prSet presAssocID="{D094E9FD-E33B-4FD8-A682-2C0A9F034362}" presName="childText" presStyleLbl="conFgAcc1" presStyleIdx="0" presStyleCnt="4">
        <dgm:presLayoutVars>
          <dgm:bulletEnabled val="1"/>
        </dgm:presLayoutVars>
      </dgm:prSet>
      <dgm:spPr/>
    </dgm:pt>
    <dgm:pt modelId="{55A8A566-F558-4BC0-B1A9-9E4784A2C176}" type="pres">
      <dgm:prSet presAssocID="{D125F3DA-0196-4B1F-8362-3F3DC688EC1D}" presName="spaceBetweenRectangles" presStyleCnt="0"/>
      <dgm:spPr/>
    </dgm:pt>
    <dgm:pt modelId="{A285D860-AD6E-4959-82E4-A8FF9CE5845F}" type="pres">
      <dgm:prSet presAssocID="{BBE2D19E-329E-4FA5-A930-25640FFB4282}" presName="parentLin" presStyleCnt="0"/>
      <dgm:spPr/>
    </dgm:pt>
    <dgm:pt modelId="{A4CC0C0E-38A1-4435-BC9E-972C8B28AA1E}" type="pres">
      <dgm:prSet presAssocID="{BBE2D19E-329E-4FA5-A930-25640FFB428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621AE51-33B2-464D-9184-AFD55F5DB045}" type="pres">
      <dgm:prSet presAssocID="{BBE2D19E-329E-4FA5-A930-25640FFB4282}" presName="parentText" presStyleLbl="node1" presStyleIdx="1" presStyleCnt="4" custScaleX="1253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7D952-4AF7-44F6-99A8-D1A767EDD0C0}" type="pres">
      <dgm:prSet presAssocID="{BBE2D19E-329E-4FA5-A930-25640FFB4282}" presName="negativeSpace" presStyleCnt="0"/>
      <dgm:spPr/>
    </dgm:pt>
    <dgm:pt modelId="{29BD2EC9-3CA3-48FE-9863-14095F30E57E}" type="pres">
      <dgm:prSet presAssocID="{BBE2D19E-329E-4FA5-A930-25640FFB4282}" presName="childText" presStyleLbl="conFgAcc1" presStyleIdx="1" presStyleCnt="4">
        <dgm:presLayoutVars>
          <dgm:bulletEnabled val="1"/>
        </dgm:presLayoutVars>
      </dgm:prSet>
      <dgm:spPr/>
    </dgm:pt>
    <dgm:pt modelId="{7896049B-0987-43DF-A891-2AC450243EE5}" type="pres">
      <dgm:prSet presAssocID="{76C8710E-4159-4531-A28E-803F121869F0}" presName="spaceBetweenRectangles" presStyleCnt="0"/>
      <dgm:spPr/>
    </dgm:pt>
    <dgm:pt modelId="{CB6F2EEA-6F08-4F06-B3B0-94D76DD60BF0}" type="pres">
      <dgm:prSet presAssocID="{D280A0D9-9152-43BB-AC9F-404DF802EF58}" presName="parentLin" presStyleCnt="0"/>
      <dgm:spPr/>
    </dgm:pt>
    <dgm:pt modelId="{EC0645E7-3F92-4FB4-91F1-EAAB2435F85F}" type="pres">
      <dgm:prSet presAssocID="{D280A0D9-9152-43BB-AC9F-404DF802EF5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3907123-3A33-412F-BCBE-D85ACFF9C23F}" type="pres">
      <dgm:prSet presAssocID="{D280A0D9-9152-43BB-AC9F-404DF802EF58}" presName="parentText" presStyleLbl="node1" presStyleIdx="2" presStyleCnt="4" custScaleX="126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4737-6389-42D8-A54A-63DE91E17C32}" type="pres">
      <dgm:prSet presAssocID="{D280A0D9-9152-43BB-AC9F-404DF802EF58}" presName="negativeSpace" presStyleCnt="0"/>
      <dgm:spPr/>
    </dgm:pt>
    <dgm:pt modelId="{415943D5-7447-493D-A753-584A0B280F7C}" type="pres">
      <dgm:prSet presAssocID="{D280A0D9-9152-43BB-AC9F-404DF802EF58}" presName="childText" presStyleLbl="conFgAcc1" presStyleIdx="2" presStyleCnt="4">
        <dgm:presLayoutVars>
          <dgm:bulletEnabled val="1"/>
        </dgm:presLayoutVars>
      </dgm:prSet>
      <dgm:spPr/>
    </dgm:pt>
    <dgm:pt modelId="{691D0118-9040-490A-B0D1-853ABF3A9EC6}" type="pres">
      <dgm:prSet presAssocID="{79CE758E-CCB1-4D4E-AE37-C777218A86A1}" presName="spaceBetweenRectangles" presStyleCnt="0"/>
      <dgm:spPr/>
    </dgm:pt>
    <dgm:pt modelId="{D92C133C-AFF8-45DB-9ED0-23BE28923D7E}" type="pres">
      <dgm:prSet presAssocID="{D3BA5F50-9AA4-4073-A07B-D45F0A0BD59A}" presName="parentLin" presStyleCnt="0"/>
      <dgm:spPr/>
    </dgm:pt>
    <dgm:pt modelId="{F4FDA4E4-5246-4B05-AABC-024EA97DE29C}" type="pres">
      <dgm:prSet presAssocID="{D3BA5F50-9AA4-4073-A07B-D45F0A0BD59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4CE54AD-51B5-4250-B6C1-99E729D623D8}" type="pres">
      <dgm:prSet presAssocID="{D3BA5F50-9AA4-4073-A07B-D45F0A0BD59A}" presName="parentText" presStyleLbl="node1" presStyleIdx="3" presStyleCnt="4" custScaleX="128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DE9E5-8324-43B4-9DDC-A1BE4D8DAC62}" type="pres">
      <dgm:prSet presAssocID="{D3BA5F50-9AA4-4073-A07B-D45F0A0BD59A}" presName="negativeSpace" presStyleCnt="0"/>
      <dgm:spPr/>
    </dgm:pt>
    <dgm:pt modelId="{91D389CB-AE91-49CE-A59C-B6DC0D5B2F47}" type="pres">
      <dgm:prSet presAssocID="{D3BA5F50-9AA4-4073-A07B-D45F0A0BD59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936A1F-DB32-4195-AFF6-0493DE72D4CE}" srcId="{8DEAC45F-DFE6-4515-A102-E809E637EC66}" destId="{D094E9FD-E33B-4FD8-A682-2C0A9F034362}" srcOrd="0" destOrd="0" parTransId="{A18E021C-67B0-4F15-A075-93CC09B1DA1E}" sibTransId="{D125F3DA-0196-4B1F-8362-3F3DC688EC1D}"/>
    <dgm:cxn modelId="{62E6FE78-5BCA-43ED-8330-2711CE8D6BA0}" srcId="{8DEAC45F-DFE6-4515-A102-E809E637EC66}" destId="{D280A0D9-9152-43BB-AC9F-404DF802EF58}" srcOrd="2" destOrd="0" parTransId="{FF34415C-0BFB-4E05-9336-A90124DF284A}" sibTransId="{79CE758E-CCB1-4D4E-AE37-C777218A86A1}"/>
    <dgm:cxn modelId="{528AB85B-34E8-4A21-88B4-0540C2ABC04E}" type="presOf" srcId="{8DEAC45F-DFE6-4515-A102-E809E637EC66}" destId="{62D6AE9C-D0AB-4AE7-AA5A-5804C2383B4A}" srcOrd="0" destOrd="0" presId="urn:microsoft.com/office/officeart/2005/8/layout/list1"/>
    <dgm:cxn modelId="{C9834F2E-A747-486A-A7F4-B8286361FDD0}" srcId="{8DEAC45F-DFE6-4515-A102-E809E637EC66}" destId="{BBE2D19E-329E-4FA5-A930-25640FFB4282}" srcOrd="1" destOrd="0" parTransId="{485BBD2A-E928-4EEE-8D67-5925C576D081}" sibTransId="{76C8710E-4159-4531-A28E-803F121869F0}"/>
    <dgm:cxn modelId="{18764C39-8F62-45AF-9A63-338183454B50}" type="presOf" srcId="{D3BA5F50-9AA4-4073-A07B-D45F0A0BD59A}" destId="{24CE54AD-51B5-4250-B6C1-99E729D623D8}" srcOrd="1" destOrd="0" presId="urn:microsoft.com/office/officeart/2005/8/layout/list1"/>
    <dgm:cxn modelId="{52D6F65F-A43B-4E7A-9ECE-186BA02FFFCF}" type="presOf" srcId="{BBE2D19E-329E-4FA5-A930-25640FFB4282}" destId="{6621AE51-33B2-464D-9184-AFD55F5DB045}" srcOrd="1" destOrd="0" presId="urn:microsoft.com/office/officeart/2005/8/layout/list1"/>
    <dgm:cxn modelId="{EBA444B8-A98F-4F74-8D7F-1B6CEDB5DF49}" type="presOf" srcId="{D280A0D9-9152-43BB-AC9F-404DF802EF58}" destId="{EC0645E7-3F92-4FB4-91F1-EAAB2435F85F}" srcOrd="0" destOrd="0" presId="urn:microsoft.com/office/officeart/2005/8/layout/list1"/>
    <dgm:cxn modelId="{12CAB46F-1E34-4D6F-99F8-B8B9294578BE}" type="presOf" srcId="{BBE2D19E-329E-4FA5-A930-25640FFB4282}" destId="{A4CC0C0E-38A1-4435-BC9E-972C8B28AA1E}" srcOrd="0" destOrd="0" presId="urn:microsoft.com/office/officeart/2005/8/layout/list1"/>
    <dgm:cxn modelId="{94A10ED4-0B39-43F5-8153-09AE9AA84410}" srcId="{8DEAC45F-DFE6-4515-A102-E809E637EC66}" destId="{D3BA5F50-9AA4-4073-A07B-D45F0A0BD59A}" srcOrd="3" destOrd="0" parTransId="{377E7CC5-3208-4F90-8BA0-693A84A03EDB}" sibTransId="{A5FF2ED3-58CD-4CD4-832F-CEA89CF1CE2E}"/>
    <dgm:cxn modelId="{D23C63AA-5D1B-4D5E-A90E-7F858A8011F8}" type="presOf" srcId="{D3BA5F50-9AA4-4073-A07B-D45F0A0BD59A}" destId="{F4FDA4E4-5246-4B05-AABC-024EA97DE29C}" srcOrd="0" destOrd="0" presId="urn:microsoft.com/office/officeart/2005/8/layout/list1"/>
    <dgm:cxn modelId="{797384A4-EA13-4C7C-8B63-B5F5386D85F4}" type="presOf" srcId="{D094E9FD-E33B-4FD8-A682-2C0A9F034362}" destId="{5EE33755-C65F-40EA-80CA-F5B79AF78B24}" srcOrd="0" destOrd="0" presId="urn:microsoft.com/office/officeart/2005/8/layout/list1"/>
    <dgm:cxn modelId="{3A12AC81-CD80-4D9F-B13B-076A4C5DA435}" type="presOf" srcId="{D094E9FD-E33B-4FD8-A682-2C0A9F034362}" destId="{ADE5C314-6B84-48F1-A7F1-45101DC4AE69}" srcOrd="1" destOrd="0" presId="urn:microsoft.com/office/officeart/2005/8/layout/list1"/>
    <dgm:cxn modelId="{59884E15-84DE-4796-AD6B-5C987B0B9A06}" type="presOf" srcId="{D280A0D9-9152-43BB-AC9F-404DF802EF58}" destId="{B3907123-3A33-412F-BCBE-D85ACFF9C23F}" srcOrd="1" destOrd="0" presId="urn:microsoft.com/office/officeart/2005/8/layout/list1"/>
    <dgm:cxn modelId="{8DF58CC3-83A8-446F-8AE4-2F88CBF9BCFA}" type="presParOf" srcId="{62D6AE9C-D0AB-4AE7-AA5A-5804C2383B4A}" destId="{D2677990-296B-440E-A5E7-CFE0F8385D27}" srcOrd="0" destOrd="0" presId="urn:microsoft.com/office/officeart/2005/8/layout/list1"/>
    <dgm:cxn modelId="{C8C7F8FF-5C26-4FE2-9A15-A6A292BD07AC}" type="presParOf" srcId="{D2677990-296B-440E-A5E7-CFE0F8385D27}" destId="{5EE33755-C65F-40EA-80CA-F5B79AF78B24}" srcOrd="0" destOrd="0" presId="urn:microsoft.com/office/officeart/2005/8/layout/list1"/>
    <dgm:cxn modelId="{06B86327-D660-498D-9789-EA3D89D47C5E}" type="presParOf" srcId="{D2677990-296B-440E-A5E7-CFE0F8385D27}" destId="{ADE5C314-6B84-48F1-A7F1-45101DC4AE69}" srcOrd="1" destOrd="0" presId="urn:microsoft.com/office/officeart/2005/8/layout/list1"/>
    <dgm:cxn modelId="{AA665F17-EA37-4F93-8A75-1D66CCA3ADF7}" type="presParOf" srcId="{62D6AE9C-D0AB-4AE7-AA5A-5804C2383B4A}" destId="{2DA10817-7608-4F62-8C20-519B22E0C125}" srcOrd="1" destOrd="0" presId="urn:microsoft.com/office/officeart/2005/8/layout/list1"/>
    <dgm:cxn modelId="{6177CB7E-28A9-4473-848B-E36DF74ACABE}" type="presParOf" srcId="{62D6AE9C-D0AB-4AE7-AA5A-5804C2383B4A}" destId="{B677A18F-6B66-4868-9EE3-103F1C851DD5}" srcOrd="2" destOrd="0" presId="urn:microsoft.com/office/officeart/2005/8/layout/list1"/>
    <dgm:cxn modelId="{B095F5E6-5B5B-46AC-B653-D537B5296BBB}" type="presParOf" srcId="{62D6AE9C-D0AB-4AE7-AA5A-5804C2383B4A}" destId="{55A8A566-F558-4BC0-B1A9-9E4784A2C176}" srcOrd="3" destOrd="0" presId="urn:microsoft.com/office/officeart/2005/8/layout/list1"/>
    <dgm:cxn modelId="{000DEAEB-AA34-4606-B6A7-7E2D33BC1A6F}" type="presParOf" srcId="{62D6AE9C-D0AB-4AE7-AA5A-5804C2383B4A}" destId="{A285D860-AD6E-4959-82E4-A8FF9CE5845F}" srcOrd="4" destOrd="0" presId="urn:microsoft.com/office/officeart/2005/8/layout/list1"/>
    <dgm:cxn modelId="{54B45A29-BF30-4BF6-8CCB-942159F402CC}" type="presParOf" srcId="{A285D860-AD6E-4959-82E4-A8FF9CE5845F}" destId="{A4CC0C0E-38A1-4435-BC9E-972C8B28AA1E}" srcOrd="0" destOrd="0" presId="urn:microsoft.com/office/officeart/2005/8/layout/list1"/>
    <dgm:cxn modelId="{555E71BE-FD7D-4011-A5C6-0A8D2C0B027F}" type="presParOf" srcId="{A285D860-AD6E-4959-82E4-A8FF9CE5845F}" destId="{6621AE51-33B2-464D-9184-AFD55F5DB045}" srcOrd="1" destOrd="0" presId="urn:microsoft.com/office/officeart/2005/8/layout/list1"/>
    <dgm:cxn modelId="{C43DDA29-66F3-424A-A121-5C1886B36AA1}" type="presParOf" srcId="{62D6AE9C-D0AB-4AE7-AA5A-5804C2383B4A}" destId="{1FF7D952-4AF7-44F6-99A8-D1A767EDD0C0}" srcOrd="5" destOrd="0" presId="urn:microsoft.com/office/officeart/2005/8/layout/list1"/>
    <dgm:cxn modelId="{33F565EB-0525-4214-BDAF-45B838167BD6}" type="presParOf" srcId="{62D6AE9C-D0AB-4AE7-AA5A-5804C2383B4A}" destId="{29BD2EC9-3CA3-48FE-9863-14095F30E57E}" srcOrd="6" destOrd="0" presId="urn:microsoft.com/office/officeart/2005/8/layout/list1"/>
    <dgm:cxn modelId="{7A3C70BE-DAA6-4F01-8B0E-8BBCCC919498}" type="presParOf" srcId="{62D6AE9C-D0AB-4AE7-AA5A-5804C2383B4A}" destId="{7896049B-0987-43DF-A891-2AC450243EE5}" srcOrd="7" destOrd="0" presId="urn:microsoft.com/office/officeart/2005/8/layout/list1"/>
    <dgm:cxn modelId="{8D39B270-5AE2-41B8-BF01-04F7E4206743}" type="presParOf" srcId="{62D6AE9C-D0AB-4AE7-AA5A-5804C2383B4A}" destId="{CB6F2EEA-6F08-4F06-B3B0-94D76DD60BF0}" srcOrd="8" destOrd="0" presId="urn:microsoft.com/office/officeart/2005/8/layout/list1"/>
    <dgm:cxn modelId="{7988FCEE-5C43-47BE-9913-4115FF6AEAA9}" type="presParOf" srcId="{CB6F2EEA-6F08-4F06-B3B0-94D76DD60BF0}" destId="{EC0645E7-3F92-4FB4-91F1-EAAB2435F85F}" srcOrd="0" destOrd="0" presId="urn:microsoft.com/office/officeart/2005/8/layout/list1"/>
    <dgm:cxn modelId="{75A6C6BA-4012-42C6-A932-EE410B9EAA0B}" type="presParOf" srcId="{CB6F2EEA-6F08-4F06-B3B0-94D76DD60BF0}" destId="{B3907123-3A33-412F-BCBE-D85ACFF9C23F}" srcOrd="1" destOrd="0" presId="urn:microsoft.com/office/officeart/2005/8/layout/list1"/>
    <dgm:cxn modelId="{351F41B4-6958-4AD7-AA28-72C86A99085C}" type="presParOf" srcId="{62D6AE9C-D0AB-4AE7-AA5A-5804C2383B4A}" destId="{6B3A4737-6389-42D8-A54A-63DE91E17C32}" srcOrd="9" destOrd="0" presId="urn:microsoft.com/office/officeart/2005/8/layout/list1"/>
    <dgm:cxn modelId="{701D78F6-9F56-42C1-9EA8-AF37D97EFCDC}" type="presParOf" srcId="{62D6AE9C-D0AB-4AE7-AA5A-5804C2383B4A}" destId="{415943D5-7447-493D-A753-584A0B280F7C}" srcOrd="10" destOrd="0" presId="urn:microsoft.com/office/officeart/2005/8/layout/list1"/>
    <dgm:cxn modelId="{2006C629-DB59-4073-8FF7-23A978001184}" type="presParOf" srcId="{62D6AE9C-D0AB-4AE7-AA5A-5804C2383B4A}" destId="{691D0118-9040-490A-B0D1-853ABF3A9EC6}" srcOrd="11" destOrd="0" presId="urn:microsoft.com/office/officeart/2005/8/layout/list1"/>
    <dgm:cxn modelId="{F795650D-5665-41ED-8F8D-BCBFF148B2DB}" type="presParOf" srcId="{62D6AE9C-D0AB-4AE7-AA5A-5804C2383B4A}" destId="{D92C133C-AFF8-45DB-9ED0-23BE28923D7E}" srcOrd="12" destOrd="0" presId="urn:microsoft.com/office/officeart/2005/8/layout/list1"/>
    <dgm:cxn modelId="{4B52BEE5-16FE-4A09-99E4-4BDCD996CAFF}" type="presParOf" srcId="{D92C133C-AFF8-45DB-9ED0-23BE28923D7E}" destId="{F4FDA4E4-5246-4B05-AABC-024EA97DE29C}" srcOrd="0" destOrd="0" presId="urn:microsoft.com/office/officeart/2005/8/layout/list1"/>
    <dgm:cxn modelId="{5CF9ADE0-802C-4F45-88BB-6B73B59647B6}" type="presParOf" srcId="{D92C133C-AFF8-45DB-9ED0-23BE28923D7E}" destId="{24CE54AD-51B5-4250-B6C1-99E729D623D8}" srcOrd="1" destOrd="0" presId="urn:microsoft.com/office/officeart/2005/8/layout/list1"/>
    <dgm:cxn modelId="{A2DAF13E-2C4F-4AEA-8BB2-592E22602B96}" type="presParOf" srcId="{62D6AE9C-D0AB-4AE7-AA5A-5804C2383B4A}" destId="{AA3DE9E5-8324-43B4-9DDC-A1BE4D8DAC62}" srcOrd="13" destOrd="0" presId="urn:microsoft.com/office/officeart/2005/8/layout/list1"/>
    <dgm:cxn modelId="{08E9876B-7B93-48FA-B364-496480B1DBBA}" type="presParOf" srcId="{62D6AE9C-D0AB-4AE7-AA5A-5804C2383B4A}" destId="{91D389CB-AE91-49CE-A59C-B6DC0D5B2F4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CF917-F2D5-4AF1-B239-B8905F0CF67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UA"/>
        </a:p>
      </dgm:t>
    </dgm:pt>
    <dgm:pt modelId="{196524D9-0E3C-4BB0-9381-B0DF83A12D48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режиму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одноосібної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влади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Й.Сталіна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культ особи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апогею.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24E53-BE79-4A3C-AE7F-C0A616A083DA}" type="parTrans" cxnId="{6BE227C2-3431-4302-B719-09986CEC2589}">
      <dgm:prSet/>
      <dgm:spPr/>
      <dgm:t>
        <a:bodyPr/>
        <a:lstStyle/>
        <a:p>
          <a:endParaRPr lang="ru-UA"/>
        </a:p>
      </dgm:t>
    </dgm:pt>
    <dgm:pt modelId="{26F38000-3A35-4EDF-9D65-DEC04FBDDED4}" type="sibTrans" cxnId="{6BE227C2-3431-4302-B719-09986CEC2589}">
      <dgm:prSet/>
      <dgm:spPr/>
      <dgm:t>
        <a:bodyPr/>
        <a:lstStyle/>
        <a:p>
          <a:endParaRPr lang="ru-UA"/>
        </a:p>
      </dgm:t>
    </dgm:pt>
    <dgm:pt modelId="{31AC59BC-B259-45FE-99E3-C984D06DE140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політики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47DEC-5ADF-4686-BD20-C8B771C9DD4E}" type="parTrans" cxnId="{E0FD5F2C-00C4-40CD-AB30-E9C67CCE112F}">
      <dgm:prSet/>
      <dgm:spPr/>
      <dgm:t>
        <a:bodyPr/>
        <a:lstStyle/>
        <a:p>
          <a:endParaRPr lang="ru-UA"/>
        </a:p>
      </dgm:t>
    </dgm:pt>
    <dgm:pt modelId="{EE2B02C6-49C6-4E09-8CFF-8CA5EE8D2264}" type="sibTrans" cxnId="{E0FD5F2C-00C4-40CD-AB30-E9C67CCE112F}">
      <dgm:prSet/>
      <dgm:spPr/>
      <dgm:t>
        <a:bodyPr/>
        <a:lstStyle/>
        <a:p>
          <a:endParaRPr lang="ru-UA"/>
        </a:p>
      </dgm:t>
    </dgm:pt>
    <dgm:pt modelId="{0F33C639-68A6-491D-A4C4-57D2B19ABBE4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репресій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свобод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зловживання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владою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CE6F8-38E7-4FD6-99FA-B1DF72C413D9}" type="parTrans" cxnId="{48227EB5-1DC8-4F6D-9FE1-34E769A02BF7}">
      <dgm:prSet/>
      <dgm:spPr/>
      <dgm:t>
        <a:bodyPr/>
        <a:lstStyle/>
        <a:p>
          <a:endParaRPr lang="ru-UA"/>
        </a:p>
      </dgm:t>
    </dgm:pt>
    <dgm:pt modelId="{50550D78-45A5-4712-87D6-7414D7A44138}" type="sibTrans" cxnId="{48227EB5-1DC8-4F6D-9FE1-34E769A02BF7}">
      <dgm:prSet/>
      <dgm:spPr/>
      <dgm:t>
        <a:bodyPr/>
        <a:lstStyle/>
        <a:p>
          <a:endParaRPr lang="ru-UA"/>
        </a:p>
      </dgm:t>
    </dgm:pt>
    <dgm:pt modelId="{975D7A47-14A6-4B28-AC65-C0EC4FAC7519}" type="pres">
      <dgm:prSet presAssocID="{B11CF917-F2D5-4AF1-B239-B8905F0CF6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539E0-9436-44A1-963D-DA70848592B3}" type="pres">
      <dgm:prSet presAssocID="{196524D9-0E3C-4BB0-9381-B0DF83A12D48}" presName="parentLin" presStyleCnt="0"/>
      <dgm:spPr/>
    </dgm:pt>
    <dgm:pt modelId="{A06F515A-6C8E-447C-9917-02EE3D45C4FA}" type="pres">
      <dgm:prSet presAssocID="{196524D9-0E3C-4BB0-9381-B0DF83A12D4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CEF3402-CBC6-488D-BD79-5968B55B5514}" type="pres">
      <dgm:prSet presAssocID="{196524D9-0E3C-4BB0-9381-B0DF83A12D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0B89E-616B-4814-B7ED-5DD398AA4B6F}" type="pres">
      <dgm:prSet presAssocID="{196524D9-0E3C-4BB0-9381-B0DF83A12D48}" presName="negativeSpace" presStyleCnt="0"/>
      <dgm:spPr/>
    </dgm:pt>
    <dgm:pt modelId="{42707B93-CF3F-4EEC-98EC-4E406B1321A7}" type="pres">
      <dgm:prSet presAssocID="{196524D9-0E3C-4BB0-9381-B0DF83A12D48}" presName="childText" presStyleLbl="conFgAcc1" presStyleIdx="0" presStyleCnt="3">
        <dgm:presLayoutVars>
          <dgm:bulletEnabled val="1"/>
        </dgm:presLayoutVars>
      </dgm:prSet>
      <dgm:spPr/>
    </dgm:pt>
    <dgm:pt modelId="{772E8761-D9D2-4069-A157-351D67A50A29}" type="pres">
      <dgm:prSet presAssocID="{26F38000-3A35-4EDF-9D65-DEC04FBDDED4}" presName="spaceBetweenRectangles" presStyleCnt="0"/>
      <dgm:spPr/>
    </dgm:pt>
    <dgm:pt modelId="{F830184D-16E0-46DE-91D7-81131B82213A}" type="pres">
      <dgm:prSet presAssocID="{31AC59BC-B259-45FE-99E3-C984D06DE140}" presName="parentLin" presStyleCnt="0"/>
      <dgm:spPr/>
    </dgm:pt>
    <dgm:pt modelId="{87680E23-60D5-45E8-A103-951BCB471BC4}" type="pres">
      <dgm:prSet presAssocID="{31AC59BC-B259-45FE-99E3-C984D06DE14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99767D2-E5F8-4A99-A964-576EE634A744}" type="pres">
      <dgm:prSet presAssocID="{31AC59BC-B259-45FE-99E3-C984D06DE1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B2A7D-ED3F-472E-AC62-A1FE687112CE}" type="pres">
      <dgm:prSet presAssocID="{31AC59BC-B259-45FE-99E3-C984D06DE140}" presName="negativeSpace" presStyleCnt="0"/>
      <dgm:spPr/>
    </dgm:pt>
    <dgm:pt modelId="{03052350-2290-4D76-9E93-DF13365B005D}" type="pres">
      <dgm:prSet presAssocID="{31AC59BC-B259-45FE-99E3-C984D06DE140}" presName="childText" presStyleLbl="conFgAcc1" presStyleIdx="1" presStyleCnt="3">
        <dgm:presLayoutVars>
          <dgm:bulletEnabled val="1"/>
        </dgm:presLayoutVars>
      </dgm:prSet>
      <dgm:spPr/>
    </dgm:pt>
    <dgm:pt modelId="{77A35EAA-7982-450E-BC2E-657A5FE99C78}" type="pres">
      <dgm:prSet presAssocID="{EE2B02C6-49C6-4E09-8CFF-8CA5EE8D2264}" presName="spaceBetweenRectangles" presStyleCnt="0"/>
      <dgm:spPr/>
    </dgm:pt>
    <dgm:pt modelId="{BB72FF4D-931A-41BB-9102-BD8D8962B63B}" type="pres">
      <dgm:prSet presAssocID="{0F33C639-68A6-491D-A4C4-57D2B19ABBE4}" presName="parentLin" presStyleCnt="0"/>
      <dgm:spPr/>
    </dgm:pt>
    <dgm:pt modelId="{4D5CCF6C-9932-495C-BADC-5F85A5EB6C28}" type="pres">
      <dgm:prSet presAssocID="{0F33C639-68A6-491D-A4C4-57D2B19ABBE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980F183-6BA4-449C-8196-E351C4C7D01D}" type="pres">
      <dgm:prSet presAssocID="{0F33C639-68A6-491D-A4C4-57D2B19ABB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DF4D3-8226-4CA1-BF50-81BE495BD046}" type="pres">
      <dgm:prSet presAssocID="{0F33C639-68A6-491D-A4C4-57D2B19ABBE4}" presName="negativeSpace" presStyleCnt="0"/>
      <dgm:spPr/>
    </dgm:pt>
    <dgm:pt modelId="{20484C2A-FA96-4069-87B7-F0A28C5BE8DB}" type="pres">
      <dgm:prSet presAssocID="{0F33C639-68A6-491D-A4C4-57D2B19ABB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B2CC57-4510-4527-A725-5ACADAA1292F}" type="presOf" srcId="{31AC59BC-B259-45FE-99E3-C984D06DE140}" destId="{87680E23-60D5-45E8-A103-951BCB471BC4}" srcOrd="0" destOrd="0" presId="urn:microsoft.com/office/officeart/2005/8/layout/list1"/>
    <dgm:cxn modelId="{255705DC-C172-4E36-96B6-D0D29C2C3B91}" type="presOf" srcId="{0F33C639-68A6-491D-A4C4-57D2B19ABBE4}" destId="{2980F183-6BA4-449C-8196-E351C4C7D01D}" srcOrd="1" destOrd="0" presId="urn:microsoft.com/office/officeart/2005/8/layout/list1"/>
    <dgm:cxn modelId="{48227EB5-1DC8-4F6D-9FE1-34E769A02BF7}" srcId="{B11CF917-F2D5-4AF1-B239-B8905F0CF67D}" destId="{0F33C639-68A6-491D-A4C4-57D2B19ABBE4}" srcOrd="2" destOrd="0" parTransId="{682CE6F8-38E7-4FD6-99FA-B1DF72C413D9}" sibTransId="{50550D78-45A5-4712-87D6-7414D7A44138}"/>
    <dgm:cxn modelId="{64DD00B4-D079-4799-B2B3-EA8CFAFB571E}" type="presOf" srcId="{B11CF917-F2D5-4AF1-B239-B8905F0CF67D}" destId="{975D7A47-14A6-4B28-AC65-C0EC4FAC7519}" srcOrd="0" destOrd="0" presId="urn:microsoft.com/office/officeart/2005/8/layout/list1"/>
    <dgm:cxn modelId="{E529CD9D-A777-4BC4-A461-9178D5AB52D8}" type="presOf" srcId="{0F33C639-68A6-491D-A4C4-57D2B19ABBE4}" destId="{4D5CCF6C-9932-495C-BADC-5F85A5EB6C28}" srcOrd="0" destOrd="0" presId="urn:microsoft.com/office/officeart/2005/8/layout/list1"/>
    <dgm:cxn modelId="{9399E129-4368-4360-9D35-8C4D97432EDE}" type="presOf" srcId="{196524D9-0E3C-4BB0-9381-B0DF83A12D48}" destId="{A06F515A-6C8E-447C-9917-02EE3D45C4FA}" srcOrd="0" destOrd="0" presId="urn:microsoft.com/office/officeart/2005/8/layout/list1"/>
    <dgm:cxn modelId="{E0FD5F2C-00C4-40CD-AB30-E9C67CCE112F}" srcId="{B11CF917-F2D5-4AF1-B239-B8905F0CF67D}" destId="{31AC59BC-B259-45FE-99E3-C984D06DE140}" srcOrd="1" destOrd="0" parTransId="{FCD47DEC-5ADF-4686-BD20-C8B771C9DD4E}" sibTransId="{EE2B02C6-49C6-4E09-8CFF-8CA5EE8D2264}"/>
    <dgm:cxn modelId="{B12DC617-10E5-492B-8541-67BA9796D3CC}" type="presOf" srcId="{196524D9-0E3C-4BB0-9381-B0DF83A12D48}" destId="{BCEF3402-CBC6-488D-BD79-5968B55B5514}" srcOrd="1" destOrd="0" presId="urn:microsoft.com/office/officeart/2005/8/layout/list1"/>
    <dgm:cxn modelId="{877FD14B-35A0-4B88-ADB7-5E05DB8D7ADC}" type="presOf" srcId="{31AC59BC-B259-45FE-99E3-C984D06DE140}" destId="{D99767D2-E5F8-4A99-A964-576EE634A744}" srcOrd="1" destOrd="0" presId="urn:microsoft.com/office/officeart/2005/8/layout/list1"/>
    <dgm:cxn modelId="{6BE227C2-3431-4302-B719-09986CEC2589}" srcId="{B11CF917-F2D5-4AF1-B239-B8905F0CF67D}" destId="{196524D9-0E3C-4BB0-9381-B0DF83A12D48}" srcOrd="0" destOrd="0" parTransId="{55524E53-BE79-4A3C-AE7F-C0A616A083DA}" sibTransId="{26F38000-3A35-4EDF-9D65-DEC04FBDDED4}"/>
    <dgm:cxn modelId="{E146057E-6E5D-4BD3-91A8-A8F2A34F4F2D}" type="presParOf" srcId="{975D7A47-14A6-4B28-AC65-C0EC4FAC7519}" destId="{4F1539E0-9436-44A1-963D-DA70848592B3}" srcOrd="0" destOrd="0" presId="urn:microsoft.com/office/officeart/2005/8/layout/list1"/>
    <dgm:cxn modelId="{97EAE276-ED73-46C6-AC9A-EA52A50C6B7F}" type="presParOf" srcId="{4F1539E0-9436-44A1-963D-DA70848592B3}" destId="{A06F515A-6C8E-447C-9917-02EE3D45C4FA}" srcOrd="0" destOrd="0" presId="urn:microsoft.com/office/officeart/2005/8/layout/list1"/>
    <dgm:cxn modelId="{ED5D1A51-A476-414F-B881-274F88A15127}" type="presParOf" srcId="{4F1539E0-9436-44A1-963D-DA70848592B3}" destId="{BCEF3402-CBC6-488D-BD79-5968B55B5514}" srcOrd="1" destOrd="0" presId="urn:microsoft.com/office/officeart/2005/8/layout/list1"/>
    <dgm:cxn modelId="{3FDC1249-DF73-4954-BC21-1B5F0DDA56A0}" type="presParOf" srcId="{975D7A47-14A6-4B28-AC65-C0EC4FAC7519}" destId="{E550B89E-616B-4814-B7ED-5DD398AA4B6F}" srcOrd="1" destOrd="0" presId="urn:microsoft.com/office/officeart/2005/8/layout/list1"/>
    <dgm:cxn modelId="{AE245E3F-7D88-497F-8DA2-C83A8FE2D847}" type="presParOf" srcId="{975D7A47-14A6-4B28-AC65-C0EC4FAC7519}" destId="{42707B93-CF3F-4EEC-98EC-4E406B1321A7}" srcOrd="2" destOrd="0" presId="urn:microsoft.com/office/officeart/2005/8/layout/list1"/>
    <dgm:cxn modelId="{7FE510CD-1B94-4AA4-B359-ED47A274E84A}" type="presParOf" srcId="{975D7A47-14A6-4B28-AC65-C0EC4FAC7519}" destId="{772E8761-D9D2-4069-A157-351D67A50A29}" srcOrd="3" destOrd="0" presId="urn:microsoft.com/office/officeart/2005/8/layout/list1"/>
    <dgm:cxn modelId="{E3D1165F-5740-48B0-96D8-05D2E3C52BDF}" type="presParOf" srcId="{975D7A47-14A6-4B28-AC65-C0EC4FAC7519}" destId="{F830184D-16E0-46DE-91D7-81131B82213A}" srcOrd="4" destOrd="0" presId="urn:microsoft.com/office/officeart/2005/8/layout/list1"/>
    <dgm:cxn modelId="{51C42D04-D4D0-4577-99BB-F94194640866}" type="presParOf" srcId="{F830184D-16E0-46DE-91D7-81131B82213A}" destId="{87680E23-60D5-45E8-A103-951BCB471BC4}" srcOrd="0" destOrd="0" presId="urn:microsoft.com/office/officeart/2005/8/layout/list1"/>
    <dgm:cxn modelId="{DF3C2E20-FB6D-4721-8E8E-E05B99527CF0}" type="presParOf" srcId="{F830184D-16E0-46DE-91D7-81131B82213A}" destId="{D99767D2-E5F8-4A99-A964-576EE634A744}" srcOrd="1" destOrd="0" presId="urn:microsoft.com/office/officeart/2005/8/layout/list1"/>
    <dgm:cxn modelId="{7C7CD251-D7E4-4D48-8686-2F7716777DFB}" type="presParOf" srcId="{975D7A47-14A6-4B28-AC65-C0EC4FAC7519}" destId="{205B2A7D-ED3F-472E-AC62-A1FE687112CE}" srcOrd="5" destOrd="0" presId="urn:microsoft.com/office/officeart/2005/8/layout/list1"/>
    <dgm:cxn modelId="{43C343F7-EFCD-4598-9F7F-9E6B61B7AC91}" type="presParOf" srcId="{975D7A47-14A6-4B28-AC65-C0EC4FAC7519}" destId="{03052350-2290-4D76-9E93-DF13365B005D}" srcOrd="6" destOrd="0" presId="urn:microsoft.com/office/officeart/2005/8/layout/list1"/>
    <dgm:cxn modelId="{F0BA13AD-5866-4CDF-9C20-407594432410}" type="presParOf" srcId="{975D7A47-14A6-4B28-AC65-C0EC4FAC7519}" destId="{77A35EAA-7982-450E-BC2E-657A5FE99C78}" srcOrd="7" destOrd="0" presId="urn:microsoft.com/office/officeart/2005/8/layout/list1"/>
    <dgm:cxn modelId="{D52AFC51-0DDF-4AD8-85EF-6C75624BE0AD}" type="presParOf" srcId="{975D7A47-14A6-4B28-AC65-C0EC4FAC7519}" destId="{BB72FF4D-931A-41BB-9102-BD8D8962B63B}" srcOrd="8" destOrd="0" presId="urn:microsoft.com/office/officeart/2005/8/layout/list1"/>
    <dgm:cxn modelId="{AAB027AE-37B7-4ED2-A776-BFB68D875526}" type="presParOf" srcId="{BB72FF4D-931A-41BB-9102-BD8D8962B63B}" destId="{4D5CCF6C-9932-495C-BADC-5F85A5EB6C28}" srcOrd="0" destOrd="0" presId="urn:microsoft.com/office/officeart/2005/8/layout/list1"/>
    <dgm:cxn modelId="{4936D3EE-F8D5-43A3-B612-FCA6AF6BE2A8}" type="presParOf" srcId="{BB72FF4D-931A-41BB-9102-BD8D8962B63B}" destId="{2980F183-6BA4-449C-8196-E351C4C7D01D}" srcOrd="1" destOrd="0" presId="urn:microsoft.com/office/officeart/2005/8/layout/list1"/>
    <dgm:cxn modelId="{849F7796-7519-4CA7-B2B8-16371FED96FF}" type="presParOf" srcId="{975D7A47-14A6-4B28-AC65-C0EC4FAC7519}" destId="{EDEDF4D3-8226-4CA1-BF50-81BE495BD046}" srcOrd="9" destOrd="0" presId="urn:microsoft.com/office/officeart/2005/8/layout/list1"/>
    <dgm:cxn modelId="{A657A929-F308-4ACD-A048-D7BF5B4AB7CC}" type="presParOf" srcId="{975D7A47-14A6-4B28-AC65-C0EC4FAC7519}" destId="{20484C2A-FA96-4069-87B7-F0A28C5BE8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88E19-07DE-4B5F-B4FD-0A2E9B1CAC81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UA"/>
        </a:p>
      </dgm:t>
    </dgm:pt>
    <dgm:pt modelId="{3A07A18E-92E7-4315-BD60-BD1961659539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М.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Хрущов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(1943-1946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 та 1948-1949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5202D-0BFD-478C-B3B4-02853F9F6206}" type="parTrans" cxnId="{DC370F00-DA1F-4EEF-9221-B7058A7F7F5C}">
      <dgm:prSet/>
      <dgm:spPr/>
      <dgm:t>
        <a:bodyPr/>
        <a:lstStyle/>
        <a:p>
          <a:endParaRPr lang="ru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6F6AF-6C77-4C72-A62A-FDE0272BC0B2}" type="sibTrans" cxnId="{DC370F00-DA1F-4EEF-9221-B7058A7F7F5C}">
      <dgm:prSet/>
      <dgm:spPr/>
      <dgm:t>
        <a:bodyPr/>
        <a:lstStyle/>
        <a:p>
          <a:endParaRPr lang="ru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7C120-9253-4ACA-8EDC-8CB656885B62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Л. Каганович (1947 р.).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Пік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репресій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Україні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припав на 1947 р., коли ЦК КП(б)У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очолював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 соратник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Й.Сталіна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Л.Каганович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8006C8-5089-4FB4-AC9D-2D48AE6997F9}" type="parTrans" cxnId="{228E48FE-219B-483F-A2C9-BA3AFB5B0B4F}">
      <dgm:prSet/>
      <dgm:spPr/>
      <dgm:t>
        <a:bodyPr/>
        <a:lstStyle/>
        <a:p>
          <a:endParaRPr lang="ru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F20BA-8E58-46FC-B056-216E21D19E49}" type="sibTrans" cxnId="{228E48FE-219B-483F-A2C9-BA3AFB5B0B4F}">
      <dgm:prSet/>
      <dgm:spPr/>
      <dgm:t>
        <a:bodyPr/>
        <a:lstStyle/>
        <a:p>
          <a:endParaRPr lang="ru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36C16-5AA7-47EF-92AA-8181D06D5753}">
      <dgm:prSet phldrT="[Текст]" phldr="1" custT="1"/>
      <dgm:spPr/>
      <dgm:t>
        <a:bodyPr/>
        <a:lstStyle/>
        <a:p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B6F83-1401-446D-B761-253EB8CFED48}" type="parTrans" cxnId="{BFD02C81-6441-4FF5-BAD7-0F787EE151C5}">
      <dgm:prSet/>
      <dgm:spPr/>
      <dgm:t>
        <a:bodyPr/>
        <a:lstStyle/>
        <a:p>
          <a:endParaRPr lang="ru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D99E4-1A92-4620-8C5A-B024E3F1F6B7}" type="sibTrans" cxnId="{BFD02C81-6441-4FF5-BAD7-0F787EE151C5}">
      <dgm:prSet/>
      <dgm:spPr/>
      <dgm:t>
        <a:bodyPr/>
        <a:lstStyle/>
        <a:p>
          <a:endParaRPr lang="ru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7F399-5C25-4A59-8BCE-00F78C044459}">
      <dgm:prSet phldrT="[Текст]" phldr="1" custT="1"/>
      <dgm:spPr/>
      <dgm:t>
        <a:bodyPr/>
        <a:lstStyle/>
        <a:p>
          <a:endParaRPr lang="ru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4A449-000D-4DCB-959D-C045A82FF12C}" type="parTrans" cxnId="{C134A7F0-AF4E-47F1-941A-52EC69C0AABB}">
      <dgm:prSet/>
      <dgm:spPr/>
      <dgm:t>
        <a:bodyPr/>
        <a:lstStyle/>
        <a:p>
          <a:endParaRPr lang="ru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C26E6-A1EF-4B58-ACA8-9EE4EE09F67D}" type="sibTrans" cxnId="{C134A7F0-AF4E-47F1-941A-52EC69C0AABB}">
      <dgm:prSet/>
      <dgm:spPr/>
      <dgm:t>
        <a:bodyPr/>
        <a:lstStyle/>
        <a:p>
          <a:endParaRPr lang="ru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EC16D-7C7F-4DDD-9757-223178F49080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Л. Мельников (1950-1953 </a:t>
          </a:r>
          <a:r>
            <a:rPr lang="ru-RU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4E3F4-2404-4D1B-9FE0-67976916D8FD}" type="parTrans" cxnId="{889F20A3-2ED7-4BCA-A761-24B1D2B864AF}">
      <dgm:prSet/>
      <dgm:spPr/>
      <dgm:t>
        <a:bodyPr/>
        <a:lstStyle/>
        <a:p>
          <a:endParaRPr lang="ru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D2207-5085-462E-B3F7-414D77A400A8}" type="sibTrans" cxnId="{889F20A3-2ED7-4BCA-A761-24B1D2B864AF}">
      <dgm:prSet/>
      <dgm:spPr/>
      <dgm:t>
        <a:bodyPr/>
        <a:lstStyle/>
        <a:p>
          <a:endParaRPr lang="ru-UA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38610-148A-44B5-BEE4-3924E4283B2D}" type="pres">
      <dgm:prSet presAssocID="{56A88E19-07DE-4B5F-B4FD-0A2E9B1CAC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A06112-DCEE-42D6-9C95-C391BCBAE9CC}" type="pres">
      <dgm:prSet presAssocID="{3A07A18E-92E7-4315-BD60-BD1961659539}" presName="comp" presStyleCnt="0"/>
      <dgm:spPr/>
    </dgm:pt>
    <dgm:pt modelId="{75B25293-0D33-4B83-9FDE-80934BBB85CB}" type="pres">
      <dgm:prSet presAssocID="{3A07A18E-92E7-4315-BD60-BD1961659539}" presName="box" presStyleLbl="node1" presStyleIdx="0" presStyleCnt="3" custLinFactNeighborX="2378" custLinFactNeighborY="-10823"/>
      <dgm:spPr/>
      <dgm:t>
        <a:bodyPr/>
        <a:lstStyle/>
        <a:p>
          <a:endParaRPr lang="ru-RU"/>
        </a:p>
      </dgm:t>
    </dgm:pt>
    <dgm:pt modelId="{C1ABA03B-60E7-4E09-99F4-7C2E07F74D18}" type="pres">
      <dgm:prSet presAssocID="{3A07A18E-92E7-4315-BD60-BD1961659539}" presName="img" presStyleLbl="fgImgPlace1" presStyleIdx="0" presStyleCnt="3" custScaleX="12218" custScaleY="20604"/>
      <dgm:spPr/>
    </dgm:pt>
    <dgm:pt modelId="{B459DC71-CE07-44DD-8CBB-C3CF60C30323}" type="pres">
      <dgm:prSet presAssocID="{3A07A18E-92E7-4315-BD60-BD196165953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3D7A6-0B86-44FD-B2D0-27EDF63CDF04}" type="pres">
      <dgm:prSet presAssocID="{7FC6F6AF-6C77-4C72-A62A-FDE0272BC0B2}" presName="spacer" presStyleCnt="0"/>
      <dgm:spPr/>
    </dgm:pt>
    <dgm:pt modelId="{C08869CC-14A0-4A47-897F-B037476B454C}" type="pres">
      <dgm:prSet presAssocID="{A7F7C120-9253-4ACA-8EDC-8CB656885B62}" presName="comp" presStyleCnt="0"/>
      <dgm:spPr/>
    </dgm:pt>
    <dgm:pt modelId="{0ACBA712-E0A6-48E1-873B-5CE1E2E92100}" type="pres">
      <dgm:prSet presAssocID="{A7F7C120-9253-4ACA-8EDC-8CB656885B62}" presName="box" presStyleLbl="node1" presStyleIdx="1" presStyleCnt="3"/>
      <dgm:spPr/>
      <dgm:t>
        <a:bodyPr/>
        <a:lstStyle/>
        <a:p>
          <a:endParaRPr lang="ru-RU"/>
        </a:p>
      </dgm:t>
    </dgm:pt>
    <dgm:pt modelId="{A9F81CCA-29F9-4758-87BB-01F092EDC9ED}" type="pres">
      <dgm:prSet presAssocID="{A7F7C120-9253-4ACA-8EDC-8CB656885B62}" presName="img" presStyleLbl="fgImgPlace1" presStyleIdx="1" presStyleCnt="3" custFlipHor="1" custScaleX="2498" custScaleY="10383"/>
      <dgm:spPr/>
    </dgm:pt>
    <dgm:pt modelId="{951D617C-E5A2-499D-A0C9-9D6D87F5FD39}" type="pres">
      <dgm:prSet presAssocID="{A7F7C120-9253-4ACA-8EDC-8CB656885B6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C11AC-A579-4F55-A625-637D91439FE1}" type="pres">
      <dgm:prSet presAssocID="{921F20BA-8E58-46FC-B056-216E21D19E49}" presName="spacer" presStyleCnt="0"/>
      <dgm:spPr/>
    </dgm:pt>
    <dgm:pt modelId="{A38BCEB4-F9CE-4AAE-9ED3-C8438E55296E}" type="pres">
      <dgm:prSet presAssocID="{DDFEC16D-7C7F-4DDD-9757-223178F49080}" presName="comp" presStyleCnt="0"/>
      <dgm:spPr/>
    </dgm:pt>
    <dgm:pt modelId="{ADA7F08F-2DE3-4D31-89D8-7F5CCDCEDCCA}" type="pres">
      <dgm:prSet presAssocID="{DDFEC16D-7C7F-4DDD-9757-223178F49080}" presName="box" presStyleLbl="node1" presStyleIdx="2" presStyleCnt="3"/>
      <dgm:spPr/>
      <dgm:t>
        <a:bodyPr/>
        <a:lstStyle/>
        <a:p>
          <a:endParaRPr lang="ru-RU"/>
        </a:p>
      </dgm:t>
    </dgm:pt>
    <dgm:pt modelId="{708A490D-4191-4E2A-AC9C-A880D09660AC}" type="pres">
      <dgm:prSet presAssocID="{DDFEC16D-7C7F-4DDD-9757-223178F49080}" presName="img" presStyleLbl="fgImgPlace1" presStyleIdx="2" presStyleCnt="3" custScaleX="10880" custScaleY="20780"/>
      <dgm:spPr/>
    </dgm:pt>
    <dgm:pt modelId="{7DF3ACBC-1C90-4A8C-84E7-5F2FBC2B8D67}" type="pres">
      <dgm:prSet presAssocID="{DDFEC16D-7C7F-4DDD-9757-223178F4908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641F0-3B8A-458F-85D8-1F75BF94A038}" type="presOf" srcId="{32636C16-5AA7-47EF-92AA-8181D06D5753}" destId="{951D617C-E5A2-499D-A0C9-9D6D87F5FD39}" srcOrd="1" destOrd="1" presId="urn:microsoft.com/office/officeart/2005/8/layout/vList4"/>
    <dgm:cxn modelId="{1D89E165-9E92-4A35-B303-89188DF0C439}" type="presOf" srcId="{DDFEC16D-7C7F-4DDD-9757-223178F49080}" destId="{ADA7F08F-2DE3-4D31-89D8-7F5CCDCEDCCA}" srcOrd="0" destOrd="0" presId="urn:microsoft.com/office/officeart/2005/8/layout/vList4"/>
    <dgm:cxn modelId="{D2C930FD-7329-4BB4-B47C-D51940A56853}" type="presOf" srcId="{3A07A18E-92E7-4315-BD60-BD1961659539}" destId="{B459DC71-CE07-44DD-8CBB-C3CF60C30323}" srcOrd="1" destOrd="0" presId="urn:microsoft.com/office/officeart/2005/8/layout/vList4"/>
    <dgm:cxn modelId="{D6D8A577-7A6B-4019-83E2-EF7F566BE111}" type="presOf" srcId="{56A88E19-07DE-4B5F-B4FD-0A2E9B1CAC81}" destId="{ADD38610-148A-44B5-BEE4-3924E4283B2D}" srcOrd="0" destOrd="0" presId="urn:microsoft.com/office/officeart/2005/8/layout/vList4"/>
    <dgm:cxn modelId="{D13EDAF5-F5C9-4E13-839E-A1290B29B23B}" type="presOf" srcId="{A7F7C120-9253-4ACA-8EDC-8CB656885B62}" destId="{951D617C-E5A2-499D-A0C9-9D6D87F5FD39}" srcOrd="1" destOrd="0" presId="urn:microsoft.com/office/officeart/2005/8/layout/vList4"/>
    <dgm:cxn modelId="{228E48FE-219B-483F-A2C9-BA3AFB5B0B4F}" srcId="{56A88E19-07DE-4B5F-B4FD-0A2E9B1CAC81}" destId="{A7F7C120-9253-4ACA-8EDC-8CB656885B62}" srcOrd="1" destOrd="0" parTransId="{BF8006C8-5089-4FB4-AC9D-2D48AE6997F9}" sibTransId="{921F20BA-8E58-46FC-B056-216E21D19E49}"/>
    <dgm:cxn modelId="{3A73E157-C712-4146-BB78-CBC60E01FDE3}" type="presOf" srcId="{B537F399-5C25-4A59-8BCE-00F78C044459}" destId="{951D617C-E5A2-499D-A0C9-9D6D87F5FD39}" srcOrd="1" destOrd="2" presId="urn:microsoft.com/office/officeart/2005/8/layout/vList4"/>
    <dgm:cxn modelId="{DC370F00-DA1F-4EEF-9221-B7058A7F7F5C}" srcId="{56A88E19-07DE-4B5F-B4FD-0A2E9B1CAC81}" destId="{3A07A18E-92E7-4315-BD60-BD1961659539}" srcOrd="0" destOrd="0" parTransId="{B095202D-0BFD-478C-B3B4-02853F9F6206}" sibTransId="{7FC6F6AF-6C77-4C72-A62A-FDE0272BC0B2}"/>
    <dgm:cxn modelId="{2436AF68-FAA0-47E3-930E-A3E7E7B0CE11}" type="presOf" srcId="{A7F7C120-9253-4ACA-8EDC-8CB656885B62}" destId="{0ACBA712-E0A6-48E1-873B-5CE1E2E92100}" srcOrd="0" destOrd="0" presId="urn:microsoft.com/office/officeart/2005/8/layout/vList4"/>
    <dgm:cxn modelId="{C8B4E5CE-3C4E-44AB-921B-80D1EEC74D00}" type="presOf" srcId="{DDFEC16D-7C7F-4DDD-9757-223178F49080}" destId="{7DF3ACBC-1C90-4A8C-84E7-5F2FBC2B8D67}" srcOrd="1" destOrd="0" presId="urn:microsoft.com/office/officeart/2005/8/layout/vList4"/>
    <dgm:cxn modelId="{C134A7F0-AF4E-47F1-941A-52EC69C0AABB}" srcId="{A7F7C120-9253-4ACA-8EDC-8CB656885B62}" destId="{B537F399-5C25-4A59-8BCE-00F78C044459}" srcOrd="1" destOrd="0" parTransId="{CF24A449-000D-4DCB-959D-C045A82FF12C}" sibTransId="{D57C26E6-A1EF-4B58-ACA8-9EE4EE09F67D}"/>
    <dgm:cxn modelId="{BFD02C81-6441-4FF5-BAD7-0F787EE151C5}" srcId="{A7F7C120-9253-4ACA-8EDC-8CB656885B62}" destId="{32636C16-5AA7-47EF-92AA-8181D06D5753}" srcOrd="0" destOrd="0" parTransId="{E2CB6F83-1401-446D-B761-253EB8CFED48}" sibTransId="{882D99E4-1A92-4620-8C5A-B024E3F1F6B7}"/>
    <dgm:cxn modelId="{3B37B7DE-FB6D-42E9-A79A-CA81358E122F}" type="presOf" srcId="{3A07A18E-92E7-4315-BD60-BD1961659539}" destId="{75B25293-0D33-4B83-9FDE-80934BBB85CB}" srcOrd="0" destOrd="0" presId="urn:microsoft.com/office/officeart/2005/8/layout/vList4"/>
    <dgm:cxn modelId="{889F20A3-2ED7-4BCA-A761-24B1D2B864AF}" srcId="{56A88E19-07DE-4B5F-B4FD-0A2E9B1CAC81}" destId="{DDFEC16D-7C7F-4DDD-9757-223178F49080}" srcOrd="2" destOrd="0" parTransId="{F914E3F4-2404-4D1B-9FE0-67976916D8FD}" sibTransId="{F64D2207-5085-462E-B3F7-414D77A400A8}"/>
    <dgm:cxn modelId="{1C5C25E3-FCFF-42FC-884D-D8EECCBB8D7D}" type="presOf" srcId="{B537F399-5C25-4A59-8BCE-00F78C044459}" destId="{0ACBA712-E0A6-48E1-873B-5CE1E2E92100}" srcOrd="0" destOrd="2" presId="urn:microsoft.com/office/officeart/2005/8/layout/vList4"/>
    <dgm:cxn modelId="{7A3DDB87-9C4E-4F7C-802F-A8A7463D5DC5}" type="presOf" srcId="{32636C16-5AA7-47EF-92AA-8181D06D5753}" destId="{0ACBA712-E0A6-48E1-873B-5CE1E2E92100}" srcOrd="0" destOrd="1" presId="urn:microsoft.com/office/officeart/2005/8/layout/vList4"/>
    <dgm:cxn modelId="{646F8D22-3349-46CA-B44B-5BA29F85A520}" type="presParOf" srcId="{ADD38610-148A-44B5-BEE4-3924E4283B2D}" destId="{38A06112-DCEE-42D6-9C95-C391BCBAE9CC}" srcOrd="0" destOrd="0" presId="urn:microsoft.com/office/officeart/2005/8/layout/vList4"/>
    <dgm:cxn modelId="{470E547F-614C-4B17-AC66-7E16B4770343}" type="presParOf" srcId="{38A06112-DCEE-42D6-9C95-C391BCBAE9CC}" destId="{75B25293-0D33-4B83-9FDE-80934BBB85CB}" srcOrd="0" destOrd="0" presId="urn:microsoft.com/office/officeart/2005/8/layout/vList4"/>
    <dgm:cxn modelId="{6E488B44-8FB3-409C-9681-7A30DF334D17}" type="presParOf" srcId="{38A06112-DCEE-42D6-9C95-C391BCBAE9CC}" destId="{C1ABA03B-60E7-4E09-99F4-7C2E07F74D18}" srcOrd="1" destOrd="0" presId="urn:microsoft.com/office/officeart/2005/8/layout/vList4"/>
    <dgm:cxn modelId="{59244295-F832-44C0-8E3E-8236AA6BD1E6}" type="presParOf" srcId="{38A06112-DCEE-42D6-9C95-C391BCBAE9CC}" destId="{B459DC71-CE07-44DD-8CBB-C3CF60C30323}" srcOrd="2" destOrd="0" presId="urn:microsoft.com/office/officeart/2005/8/layout/vList4"/>
    <dgm:cxn modelId="{9F8015C3-BF8C-4B75-9292-699165A6B9FA}" type="presParOf" srcId="{ADD38610-148A-44B5-BEE4-3924E4283B2D}" destId="{56A3D7A6-0B86-44FD-B2D0-27EDF63CDF04}" srcOrd="1" destOrd="0" presId="urn:microsoft.com/office/officeart/2005/8/layout/vList4"/>
    <dgm:cxn modelId="{85EE585C-4724-4A63-AF4E-361B05222430}" type="presParOf" srcId="{ADD38610-148A-44B5-BEE4-3924E4283B2D}" destId="{C08869CC-14A0-4A47-897F-B037476B454C}" srcOrd="2" destOrd="0" presId="urn:microsoft.com/office/officeart/2005/8/layout/vList4"/>
    <dgm:cxn modelId="{1A355612-4E9C-4BA1-960A-139F7F5C2924}" type="presParOf" srcId="{C08869CC-14A0-4A47-897F-B037476B454C}" destId="{0ACBA712-E0A6-48E1-873B-5CE1E2E92100}" srcOrd="0" destOrd="0" presId="urn:microsoft.com/office/officeart/2005/8/layout/vList4"/>
    <dgm:cxn modelId="{1DBAE7E9-E2F2-49FE-9C4F-71D62C19CFA7}" type="presParOf" srcId="{C08869CC-14A0-4A47-897F-B037476B454C}" destId="{A9F81CCA-29F9-4758-87BB-01F092EDC9ED}" srcOrd="1" destOrd="0" presId="urn:microsoft.com/office/officeart/2005/8/layout/vList4"/>
    <dgm:cxn modelId="{9FE959FF-57D9-4716-B1C6-5CD62F0B82D2}" type="presParOf" srcId="{C08869CC-14A0-4A47-897F-B037476B454C}" destId="{951D617C-E5A2-499D-A0C9-9D6D87F5FD39}" srcOrd="2" destOrd="0" presId="urn:microsoft.com/office/officeart/2005/8/layout/vList4"/>
    <dgm:cxn modelId="{08606F0C-5579-4CA7-B43F-A4F2E6ECB9D9}" type="presParOf" srcId="{ADD38610-148A-44B5-BEE4-3924E4283B2D}" destId="{BABC11AC-A579-4F55-A625-637D91439FE1}" srcOrd="3" destOrd="0" presId="urn:microsoft.com/office/officeart/2005/8/layout/vList4"/>
    <dgm:cxn modelId="{8B564064-4B6F-4BC5-AAD6-FA3F29B7A825}" type="presParOf" srcId="{ADD38610-148A-44B5-BEE4-3924E4283B2D}" destId="{A38BCEB4-F9CE-4AAE-9ED3-C8438E55296E}" srcOrd="4" destOrd="0" presId="urn:microsoft.com/office/officeart/2005/8/layout/vList4"/>
    <dgm:cxn modelId="{4C2E38C3-A4B5-4233-A895-B83C77BB7DB9}" type="presParOf" srcId="{A38BCEB4-F9CE-4AAE-9ED3-C8438E55296E}" destId="{ADA7F08F-2DE3-4D31-89D8-7F5CCDCEDCCA}" srcOrd="0" destOrd="0" presId="urn:microsoft.com/office/officeart/2005/8/layout/vList4"/>
    <dgm:cxn modelId="{92D3B033-DC0B-4475-B1B5-B244D9C808F7}" type="presParOf" srcId="{A38BCEB4-F9CE-4AAE-9ED3-C8438E55296E}" destId="{708A490D-4191-4E2A-AC9C-A880D09660AC}" srcOrd="1" destOrd="0" presId="urn:microsoft.com/office/officeart/2005/8/layout/vList4"/>
    <dgm:cxn modelId="{B6E2896C-E2A5-4CCC-9B54-528DB25C2910}" type="presParOf" srcId="{A38BCEB4-F9CE-4AAE-9ED3-C8438E55296E}" destId="{7DF3ACBC-1C90-4A8C-84E7-5F2FBC2B8D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7A18F-6B66-4868-9EE3-103F1C851DD5}">
      <dsp:nvSpPr>
        <dsp:cNvPr id="0" name=""/>
        <dsp:cNvSpPr/>
      </dsp:nvSpPr>
      <dsp:spPr>
        <a:xfrm>
          <a:off x="0" y="549596"/>
          <a:ext cx="8128000" cy="831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5C314-6B84-48F1-A7F1-45101DC4AE69}">
      <dsp:nvSpPr>
        <dsp:cNvPr id="0" name=""/>
        <dsp:cNvSpPr/>
      </dsp:nvSpPr>
      <dsp:spPr>
        <a:xfrm>
          <a:off x="420465" y="73991"/>
          <a:ext cx="7058347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1950 р. УРСР стала членом 12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020" y="121546"/>
        <a:ext cx="6963237" cy="879050"/>
      </dsp:txXfrm>
    </dsp:sp>
    <dsp:sp modelId="{29BD2EC9-3CA3-48FE-9863-14095F30E57E}">
      <dsp:nvSpPr>
        <dsp:cNvPr id="0" name=""/>
        <dsp:cNvSpPr/>
      </dsp:nvSpPr>
      <dsp:spPr>
        <a:xfrm>
          <a:off x="0" y="2046476"/>
          <a:ext cx="8128000" cy="831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AE51-33B2-464D-9184-AFD55F5DB045}">
      <dsp:nvSpPr>
        <dsp:cNvPr id="0" name=""/>
        <dsp:cNvSpPr/>
      </dsp:nvSpPr>
      <dsp:spPr>
        <a:xfrm>
          <a:off x="406400" y="1559396"/>
          <a:ext cx="7130775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цей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вона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була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членом 8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їхніх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органів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955" y="1606951"/>
        <a:ext cx="7035665" cy="879050"/>
      </dsp:txXfrm>
    </dsp:sp>
    <dsp:sp modelId="{415943D5-7447-493D-A753-584A0B280F7C}">
      <dsp:nvSpPr>
        <dsp:cNvPr id="0" name=""/>
        <dsp:cNvSpPr/>
      </dsp:nvSpPr>
      <dsp:spPr>
        <a:xfrm>
          <a:off x="0" y="3543356"/>
          <a:ext cx="8128000" cy="831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07123-3A33-412F-BCBE-D85ACFF9C23F}">
      <dsp:nvSpPr>
        <dsp:cNvPr id="0" name=""/>
        <dsp:cNvSpPr/>
      </dsp:nvSpPr>
      <dsp:spPr>
        <a:xfrm>
          <a:off x="406400" y="3056276"/>
          <a:ext cx="718073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1948-1949 рр. УРСР — постійний член Ради Безпеки ООН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955" y="3103831"/>
        <a:ext cx="7085620" cy="879050"/>
      </dsp:txXfrm>
    </dsp:sp>
    <dsp:sp modelId="{91D389CB-AE91-49CE-A59C-B6DC0D5B2F47}">
      <dsp:nvSpPr>
        <dsp:cNvPr id="0" name=""/>
        <dsp:cNvSpPr/>
      </dsp:nvSpPr>
      <dsp:spPr>
        <a:xfrm>
          <a:off x="0" y="5040236"/>
          <a:ext cx="8128000" cy="831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E54AD-51B5-4250-B6C1-99E729D623D8}">
      <dsp:nvSpPr>
        <dsp:cNvPr id="0" name=""/>
        <dsp:cNvSpPr/>
      </dsp:nvSpPr>
      <dsp:spPr>
        <a:xfrm>
          <a:off x="406400" y="4553156"/>
          <a:ext cx="7299586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1951–1958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набула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членства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ще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16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організаціях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їхніх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органах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955" y="4600711"/>
        <a:ext cx="7204476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07B93-CF3F-4EEC-98EC-4E406B1321A7}">
      <dsp:nvSpPr>
        <dsp:cNvPr id="0" name=""/>
        <dsp:cNvSpPr/>
      </dsp:nvSpPr>
      <dsp:spPr>
        <a:xfrm>
          <a:off x="0" y="1366268"/>
          <a:ext cx="11035444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F3402-CBC6-488D-BD79-5968B55B5514}">
      <dsp:nvSpPr>
        <dsp:cNvPr id="0" name=""/>
        <dsp:cNvSpPr/>
      </dsp:nvSpPr>
      <dsp:spPr>
        <a:xfrm>
          <a:off x="551772" y="952988"/>
          <a:ext cx="7724811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79" tIns="0" rIns="2919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режиму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одноосібної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влади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Й.Сталіна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культ особи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якого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апогею.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121" y="993337"/>
        <a:ext cx="7644113" cy="745862"/>
      </dsp:txXfrm>
    </dsp:sp>
    <dsp:sp modelId="{03052350-2290-4D76-9E93-DF13365B005D}">
      <dsp:nvSpPr>
        <dsp:cNvPr id="0" name=""/>
        <dsp:cNvSpPr/>
      </dsp:nvSpPr>
      <dsp:spPr>
        <a:xfrm>
          <a:off x="0" y="2636349"/>
          <a:ext cx="11035444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767D2-E5F8-4A99-A964-576EE634A744}">
      <dsp:nvSpPr>
        <dsp:cNvPr id="0" name=""/>
        <dsp:cNvSpPr/>
      </dsp:nvSpPr>
      <dsp:spPr>
        <a:xfrm>
          <a:off x="551772" y="2223068"/>
          <a:ext cx="7724811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79" tIns="0" rIns="2919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Україні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якої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самостійної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політики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121" y="2263417"/>
        <a:ext cx="7644113" cy="745862"/>
      </dsp:txXfrm>
    </dsp:sp>
    <dsp:sp modelId="{20484C2A-FA96-4069-87B7-F0A28C5BE8DB}">
      <dsp:nvSpPr>
        <dsp:cNvPr id="0" name=""/>
        <dsp:cNvSpPr/>
      </dsp:nvSpPr>
      <dsp:spPr>
        <a:xfrm>
          <a:off x="0" y="3906429"/>
          <a:ext cx="11035444" cy="70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0F183-6BA4-449C-8196-E351C4C7D01D}">
      <dsp:nvSpPr>
        <dsp:cNvPr id="0" name=""/>
        <dsp:cNvSpPr/>
      </dsp:nvSpPr>
      <dsp:spPr>
        <a:xfrm>
          <a:off x="551772" y="3493149"/>
          <a:ext cx="7724811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79" tIns="0" rIns="2919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репресій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демократії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свобод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зловживання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владою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121" y="3533498"/>
        <a:ext cx="7644113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25293-0D33-4B83-9FDE-80934BBB85CB}">
      <dsp:nvSpPr>
        <dsp:cNvPr id="0" name=""/>
        <dsp:cNvSpPr/>
      </dsp:nvSpPr>
      <dsp:spPr>
        <a:xfrm>
          <a:off x="0" y="0"/>
          <a:ext cx="10515600" cy="1763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М.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Хрущов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(1943-1946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та 1948-1949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9444" y="0"/>
        <a:ext cx="8236155" cy="1763247"/>
      </dsp:txXfrm>
    </dsp:sp>
    <dsp:sp modelId="{C1ABA03B-60E7-4E09-99F4-7C2E07F74D18}">
      <dsp:nvSpPr>
        <dsp:cNvPr id="0" name=""/>
        <dsp:cNvSpPr/>
      </dsp:nvSpPr>
      <dsp:spPr>
        <a:xfrm>
          <a:off x="1099405" y="736303"/>
          <a:ext cx="256959" cy="2906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BA712-E0A6-48E1-873B-5CE1E2E92100}">
      <dsp:nvSpPr>
        <dsp:cNvPr id="0" name=""/>
        <dsp:cNvSpPr/>
      </dsp:nvSpPr>
      <dsp:spPr>
        <a:xfrm>
          <a:off x="0" y="1939571"/>
          <a:ext cx="10515600" cy="1763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Л. Каганович (1947 р.).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Пік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репресій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Україні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припав на 1947 р., коли ЦК КП(б)У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очолював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соратник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Й.Сталіна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Л.Каганович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UA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9444" y="1939571"/>
        <a:ext cx="8236155" cy="1763247"/>
      </dsp:txXfrm>
    </dsp:sp>
    <dsp:sp modelId="{A9F81CCA-29F9-4758-87BB-01F092EDC9ED}">
      <dsp:nvSpPr>
        <dsp:cNvPr id="0" name=""/>
        <dsp:cNvSpPr/>
      </dsp:nvSpPr>
      <dsp:spPr>
        <a:xfrm flipH="1">
          <a:off x="1201616" y="2747964"/>
          <a:ext cx="52535" cy="1464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7F08F-2DE3-4D31-89D8-7F5CCDCEDCCA}">
      <dsp:nvSpPr>
        <dsp:cNvPr id="0" name=""/>
        <dsp:cNvSpPr/>
      </dsp:nvSpPr>
      <dsp:spPr>
        <a:xfrm>
          <a:off x="0" y="3879143"/>
          <a:ext cx="10515600" cy="1763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Л. Мельников (1950-1953 </a:t>
          </a:r>
          <a:r>
            <a:rPr lang="ru-RU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рр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9444" y="3879143"/>
        <a:ext cx="8236155" cy="1763247"/>
      </dsp:txXfrm>
    </dsp:sp>
    <dsp:sp modelId="{708A490D-4191-4E2A-AC9C-A880D09660AC}">
      <dsp:nvSpPr>
        <dsp:cNvPr id="0" name=""/>
        <dsp:cNvSpPr/>
      </dsp:nvSpPr>
      <dsp:spPr>
        <a:xfrm>
          <a:off x="1113474" y="4614206"/>
          <a:ext cx="228819" cy="2931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3096B-AB31-435B-A41F-7CCC8FD87D5E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3E5D5-AA08-4CA8-B430-A31D368F9C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45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3E5D5-AA08-4CA8-B430-A31D368F9C46}" type="slidenum">
              <a:rPr lang="ru-UA" smtClean="0"/>
              <a:t>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33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3E5D5-AA08-4CA8-B430-A31D368F9C46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23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E0B2F-2A2F-47BD-BB27-30267D0E5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777118-43E6-42C1-9787-01A57A1B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E0D12-5692-40AA-8E83-24FC4405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A38CE-797A-434F-8695-5ECFC7E7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48655-7667-4B2D-B337-31E5A618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5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6B51C-D8A2-495F-8708-AB59B725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E210F-A5F1-4747-A7D6-FC9B76CB2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D3207-5398-467E-BEA9-733D4AAB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5E498-5F8D-44AA-BD70-37E7F49D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119DA-348C-4E7D-806D-FD769F0E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181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D66603-ADAC-450C-BC39-6F2B67971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553566-7934-4440-99E7-C20F712A0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B4FABB-DD0D-4025-AE55-737B5D75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DE30B-776A-4935-BBFA-4DA18E77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060A5C-2BE5-4D1D-BB56-F14C1C3A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758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A12AF-0FB0-4CF5-93F6-47C51286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13BED9-00A4-4C55-81A9-8C688F27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15DF6-B19C-4039-A273-2507F0AE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5C818-799E-4FAA-AA07-01073935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DE19E-D5EA-4ED1-A01C-108409CB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455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C9D8-F1A8-4476-9CDB-3A20A3BC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DAF08C-B2DE-4A67-8578-39A8FB4B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D7475-14BC-4711-AF55-00C386C4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B5D46-EA1C-4275-89A3-03F34652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E4E86-4620-4172-937D-7D48BC6F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9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75FB4-7332-4D97-86E5-18F13044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9A4F7-AB6D-4A7C-A507-1984F1B16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AEEFA8-121D-4BEC-8E3E-F8B9FDA8C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46C65C-34E0-4EFD-B617-1D9CEA40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F4F3CE-FBF6-4F4A-9B2A-57919594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6085BB-CD6C-4C95-8EA0-2A31EC32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510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E78D5-7E87-4D14-B9A8-70CFC323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C21FA-B359-46C5-9794-717380723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8E33A6-A22A-4913-A558-5022358F1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7E5A45-3FB0-4F64-9A45-40D817704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38D4F7-DE0C-42D1-B77B-BBB14083A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5D112F-CCE1-4EA2-9E38-1B299A60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D5DA7C-AE09-48C7-B250-B3E311EF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4B90B-ECCF-41EE-B50A-8D2A48DD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007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F0D7A-2215-41AB-BB86-2DDAD626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C98C29-B1F5-4AD1-83AB-5D620E30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86E9F3-3466-45AB-BC72-E1677F4E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72E158-CDDC-41A5-B2D4-2964764E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694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57E761-CB8D-4EA3-9B89-805251BF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1A09CD-A405-493B-8757-4BFA17A6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F01A98-757C-43B1-9D47-01C6CF3A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817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56010-CA5F-461E-8C97-8D9E54E5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6B822-E58C-40B2-BEA1-0396626D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76E34-9419-4BA9-A494-E43E55730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E7603-4EDE-4A49-A081-26F5454B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32E740-1FFB-4E10-B749-6B1C71A4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DDEFF3-F564-4111-A5CD-0FCEFDBF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33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B35BF-60BE-4FA8-B68D-3B4F8E73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C26793-54A8-4EE0-90C5-5828A7A9E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5773A-153D-472D-9947-C8193ACD8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6233EB-9CE5-4860-A977-611D9CCB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714A08-01AC-476A-B43D-6A8A4FBB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A9138-F71F-4710-BC74-4E91ECD9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067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403FC-1CC9-4AAD-AF2B-6396BA15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2E1E38-3897-48FB-B175-57C6123D5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A5D1A-0FDC-4197-8D1C-6092D1B7A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EA31-2D4A-4999-BC30-9B7DA35AD32F}" type="datetimeFigureOut">
              <a:rPr lang="ru-UA" smtClean="0"/>
              <a:t>08/13/2020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710F67-ADDA-47F1-9B3B-88158B5B3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080F6-6A4C-4330-A814-E7244B44C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4AE32-134C-4819-A9B8-AB0C9E81D24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038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9B732-651B-433A-BF46-F4ED9598B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Україна після закінчення Другої світової війни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F9E3D-12AA-4CB9-BD96-F7CB0EEB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75853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      </a:t>
            </a:r>
            <a:r>
              <a:rPr lang="uk-UA" sz="3200" dirty="0"/>
              <a:t> </a:t>
            </a:r>
            <a:r>
              <a:rPr lang="uk-UA" sz="3200" dirty="0" smtClean="0"/>
              <a:t>1. Адміністративно </a:t>
            </a:r>
            <a:r>
              <a:rPr lang="uk-UA" sz="3200" dirty="0"/>
              <a:t>– територіальні зміни УРСР. </a:t>
            </a:r>
            <a:endParaRPr lang="uk-UA" sz="3200" dirty="0" smtClean="0"/>
          </a:p>
          <a:p>
            <a:r>
              <a:rPr lang="ru-RU" sz="3200" dirty="0" smtClean="0"/>
              <a:t>2. Участь </a:t>
            </a:r>
            <a:r>
              <a:rPr lang="ru-RU" sz="3200" dirty="0"/>
              <a:t>УРСР в </a:t>
            </a:r>
            <a:r>
              <a:rPr lang="ru-RU" sz="3200" dirty="0" err="1"/>
              <a:t>міжнародних</a:t>
            </a:r>
            <a:r>
              <a:rPr lang="ru-RU" sz="3200" dirty="0"/>
              <a:t> </a:t>
            </a:r>
            <a:r>
              <a:rPr lang="ru-RU" sz="3200" dirty="0" err="1"/>
              <a:t>організаціях</a:t>
            </a:r>
            <a:r>
              <a:rPr lang="ru-RU" sz="3200" dirty="0"/>
              <a:t>.</a:t>
            </a:r>
            <a:endParaRPr lang="uk-UA" sz="3200" dirty="0"/>
          </a:p>
          <a:p>
            <a:pPr lvl="0"/>
            <a:r>
              <a:rPr lang="ru-RU" sz="3200" dirty="0" smtClean="0"/>
              <a:t>      3. </a:t>
            </a:r>
            <a:r>
              <a:rPr lang="ru-RU" sz="3200" dirty="0" err="1" smtClean="0"/>
              <a:t>Відновлення</a:t>
            </a:r>
            <a:r>
              <a:rPr lang="ru-RU" sz="3200" dirty="0" smtClean="0"/>
              <a:t> </a:t>
            </a:r>
            <a:r>
              <a:rPr lang="ru-RU" sz="3200" dirty="0" err="1"/>
              <a:t>політики</a:t>
            </a:r>
            <a:r>
              <a:rPr lang="ru-RU" sz="3200" dirty="0"/>
              <a:t> </a:t>
            </a:r>
            <a:r>
              <a:rPr lang="ru-RU" sz="3200" dirty="0" err="1"/>
              <a:t>радянізації</a:t>
            </a:r>
            <a:r>
              <a:rPr lang="ru-RU" sz="3200" dirty="0"/>
              <a:t> в </a:t>
            </a:r>
            <a:r>
              <a:rPr lang="ru-RU" sz="3200" dirty="0" err="1"/>
              <a:t>західних</a:t>
            </a:r>
            <a:r>
              <a:rPr lang="ru-RU" sz="3200" dirty="0"/>
              <a:t> областях </a:t>
            </a:r>
            <a:r>
              <a:rPr lang="ru-RU" sz="3200" dirty="0" err="1"/>
              <a:t>України</a:t>
            </a:r>
            <a:r>
              <a:rPr lang="ru-RU" sz="3200" dirty="0"/>
              <a:t>. </a:t>
            </a:r>
            <a:endParaRPr lang="uk-UA" sz="3200" dirty="0"/>
          </a:p>
          <a:p>
            <a:pPr lvl="0"/>
            <a:r>
              <a:rPr lang="ru-RU" sz="3200" dirty="0" smtClean="0"/>
              <a:t>     4. Становище </a:t>
            </a:r>
            <a:r>
              <a:rPr lang="ru-RU" sz="3200" dirty="0"/>
              <a:t>церкви в УРСР. </a:t>
            </a:r>
            <a:r>
              <a:rPr lang="ru-RU" sz="3200" dirty="0" err="1"/>
              <a:t>Ліквідація</a:t>
            </a:r>
            <a:r>
              <a:rPr lang="ru-RU" sz="3200" dirty="0"/>
              <a:t> УГКЦ.</a:t>
            </a:r>
            <a:endParaRPr lang="uk-UA" sz="3200" dirty="0"/>
          </a:p>
          <a:p>
            <a:r>
              <a:rPr lang="uk-UA" sz="3200" dirty="0"/>
              <a:t> </a:t>
            </a:r>
          </a:p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2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46BD2-3319-4D11-A72B-A2134A21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54AE9-607E-4E44-9F3D-F4C340F7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A2DA42-D2CB-45E5-BACC-B233201DF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129071"/>
            <a:ext cx="11741834" cy="65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84632A-9A39-4FA5-90F1-CC8A2D45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23" y="0"/>
            <a:ext cx="3633600" cy="242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9B732-651B-433A-BF46-F4ED9598B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6" y="187635"/>
            <a:ext cx="6935370" cy="477837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відбудовчого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endParaRPr lang="ru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F9E3D-12AA-4CB9-BD96-F7CB0EEB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6" y="1007876"/>
            <a:ext cx="6808762" cy="5685968"/>
          </a:xfr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1950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довоєнного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проведення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1947 р.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селян,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мізерні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присадибне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інтенсифікації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колгоспників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у 1950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85 %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довоєнного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E3C667-D3EE-40FB-91FC-4569E3458D78}"/>
              </a:ext>
            </a:extLst>
          </p:cNvPr>
          <p:cNvSpPr/>
          <p:nvPr/>
        </p:nvSpPr>
        <p:spPr>
          <a:xfrm>
            <a:off x="7160456" y="2169529"/>
            <a:ext cx="4590757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1946–1950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4,4 рази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15 %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1940 р.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всесоюзних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на УРСР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припало 42%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СРСР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3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6FE26-155C-4FFA-9763-2D7C2608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СТАНОВИЩЕ СІЛЬСЬКОГО ГОСПОДАРСТВА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3DDFB-6846-4C51-B124-5A0AA5A2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448253"/>
            <a:ext cx="11179628" cy="519929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7% від загальних капіталовкладень ( залишковий принцип фінансування)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1947р.- укрупнення ( створення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агроміст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5 тис чоловік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 ініційовано М. Хрущовим)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 присадибних ділянок, введення податку на худобу, плодові дерева. Повна відсутність матеріальної зацікавленості селян. Мізерна оплата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трудоднів.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1948р. – меліорація земель – кормова база для сільського господарства.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1947р.- ліквідація карткової системи.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6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CE0B87-6879-40A1-93B9-0ABDC32F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42" y="211016"/>
            <a:ext cx="4222139" cy="270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8FF1E5-FF6F-4363-A39C-0BEFE6854E65}"/>
              </a:ext>
            </a:extLst>
          </p:cNvPr>
          <p:cNvSpPr/>
          <p:nvPr/>
        </p:nvSpPr>
        <p:spPr>
          <a:xfrm>
            <a:off x="266136" y="2559242"/>
            <a:ext cx="37005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Розвантаження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зерном,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1947р.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102140-980D-4E8D-B396-6F6504BAB459}"/>
              </a:ext>
            </a:extLst>
          </p:cNvPr>
          <p:cNvSpPr/>
          <p:nvPr/>
        </p:nvSpPr>
        <p:spPr>
          <a:xfrm>
            <a:off x="4653059" y="335397"/>
            <a:ext cx="7151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 і ЦК КП(б)У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липня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 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 тис.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пудів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(5440000 т).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настирливі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секретаря ЦК КП(б)У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М.Хрущова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хлібозаготівельний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беззаперечно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щонайшвидше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0D8B35-1372-4968-AFB5-0299B1B54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36" y="3267128"/>
            <a:ext cx="4139434" cy="286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19CBE2-6CFE-4B4B-ACD9-747DE5A54FDC}"/>
              </a:ext>
            </a:extLst>
          </p:cNvPr>
          <p:cNvSpPr/>
          <p:nvPr/>
        </p:nvSpPr>
        <p:spPr>
          <a:xfrm>
            <a:off x="-15182" y="5839066"/>
            <a:ext cx="422213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Колгоспники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вирушають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поле, 1946 р. Фото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«Зоря»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C0EE75-F13B-492D-B6D0-536F59E48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55" y="4121049"/>
            <a:ext cx="5230754" cy="277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F25ABC-ADC7-4DA0-9908-608E7950CB30}"/>
              </a:ext>
            </a:extLst>
          </p:cNvPr>
          <p:cNvSpPr/>
          <p:nvPr/>
        </p:nvSpPr>
        <p:spPr>
          <a:xfrm>
            <a:off x="8356887" y="6175675"/>
            <a:ext cx="364154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колгоспі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Й.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1947 р.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6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 1946-1947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Причини: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Посуха</a:t>
            </a:r>
            <a:r>
              <a:rPr lang="ru-RU" dirty="0"/>
              <a:t> і </a:t>
            </a:r>
            <a:r>
              <a:rPr lang="ru-RU" dirty="0" err="1"/>
              <a:t>неврожай</a:t>
            </a:r>
            <a:r>
              <a:rPr lang="ru-RU" dirty="0"/>
              <a:t> 1946 р.</a:t>
            </a:r>
          </a:p>
          <a:p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хлібозаготівель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Відбудова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Незбалансована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державно-</a:t>
            </a:r>
            <a:r>
              <a:rPr lang="ru-RU" dirty="0" err="1"/>
              <a:t>партійного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й на </a:t>
            </a:r>
            <a:r>
              <a:rPr lang="ru-RU" dirty="0" err="1"/>
              <a:t>місцях</a:t>
            </a:r>
            <a:r>
              <a:rPr lang="ru-RU" dirty="0"/>
              <a:t>.</a:t>
            </a:r>
          </a:p>
          <a:p>
            <a:r>
              <a:rPr lang="ru-RU" dirty="0"/>
              <a:t>6.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за кордон. У 1946 р. СРСР </a:t>
            </a:r>
            <a:r>
              <a:rPr lang="ru-RU" dirty="0" err="1"/>
              <a:t>експортував</a:t>
            </a:r>
            <a:r>
              <a:rPr lang="ru-RU" dirty="0"/>
              <a:t> 1,7 млн тонн зерна,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передавалася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державам </a:t>
            </a:r>
            <a:r>
              <a:rPr lang="ru-RU" dirty="0" err="1"/>
              <a:t>безкоштовно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«</a:t>
            </a:r>
            <a:r>
              <a:rPr lang="ru-RU" dirty="0" err="1"/>
              <a:t>братерської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».СРСР надавав </a:t>
            </a:r>
            <a:r>
              <a:rPr lang="ru-RU" dirty="0" err="1"/>
              <a:t>продовольчу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країнам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Франція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600 тис. тонн зерна.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613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89EAF-8DEC-4E1D-A275-32935404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5" y="143159"/>
            <a:ext cx="4633686" cy="708932"/>
          </a:xfrm>
        </p:spPr>
        <p:txBody>
          <a:bodyPr>
            <a:normAutofit fontScale="90000"/>
          </a:bodyPr>
          <a:lstStyle/>
          <a:p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</a:t>
            </a:r>
            <a:endParaRPr lang="ru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C06E8-238F-4813-A484-899157BD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64" y="852091"/>
            <a:ext cx="7573736" cy="5862750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1 червня 1947 р.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нараховувалося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млн 74 тис.314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дистроф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 породив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сирітство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відвозили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сподіваючись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заберуть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дитбудинків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забрав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тис. до 2,8 млн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основному,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селян-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хлiборобiв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40-х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беззахисними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системою,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мук голоду,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дистрофії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EA1A70-9027-416A-A10A-6C67D89D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86" y="169919"/>
            <a:ext cx="35242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D669D6-447C-4722-8163-337C8F4390DF}"/>
              </a:ext>
            </a:extLst>
          </p:cNvPr>
          <p:cNvSpPr/>
          <p:nvPr/>
        </p:nvSpPr>
        <p:spPr>
          <a:xfrm>
            <a:off x="8084457" y="2403810"/>
            <a:ext cx="373305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сільгоспартілі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1947 р.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57FF85-95FC-4712-BDE2-0D0B73965F90}"/>
              </a:ext>
            </a:extLst>
          </p:cNvPr>
          <p:cNvSpPr/>
          <p:nvPr/>
        </p:nvSpPr>
        <p:spPr>
          <a:xfrm>
            <a:off x="7888513" y="3277948"/>
            <a:ext cx="4124945" cy="313932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Через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репресивну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практику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хлібозаготівель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селян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непомірних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 й неоплату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трудоднів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сільгосппродуктів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УРСР створила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голодну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2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9B732-651B-433A-BF46-F4ED9598B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70" y="25084"/>
            <a:ext cx="10836812" cy="76270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РАДЯНІЗАЦІЯ ЗІХІДНИХ ОБЛАСТЕЙ УКРАЇНИ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C81F71-4F8A-43BF-9123-44B8A07A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87792"/>
            <a:ext cx="11338560" cy="6070207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AE1E7FF-7786-4771-9F14-06C5C37B0F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594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9B732-651B-433A-BF46-F4ED9598B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570" y="393916"/>
            <a:ext cx="7282375" cy="450145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відбудови в західній Україні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F9E3D-12AA-4CB9-BD96-F7CB0EEB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1" y="844061"/>
            <a:ext cx="10925907" cy="580995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індустріалізації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нафтогазової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лісозаготівельної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машинобудівної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металообробної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приладобудівної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націоналізація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транспорту);</a:t>
            </a:r>
          </a:p>
          <a:p>
            <a:pPr algn="l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маєтків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безземельним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малоземельним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селянам;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колективізація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колективізовано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93%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політвідділів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МТС;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шантаж,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залякування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неврахування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радянізації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Західну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партійного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комсомольські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профспілкові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фундаментом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1946-1948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депортації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4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01F4E-75DC-4516-AFBF-C3D198C7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231880" cy="605546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греко-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19DEC-D146-4928-B542-8CA07283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64" y="1372493"/>
            <a:ext cx="6209713" cy="5485507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— 10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1946 р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Берестейську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1596 р. і проголосив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возз’єднання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православною;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УГКЦ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1944 р. митрополитом УГКЦ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Шептицького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Йосип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Сліпий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1963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виїхав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Ватикану.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Архієпископ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Львівський,Митрополит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Галицький,єпископ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Кам'янецький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1963 — 7 вересня 1984р.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78D7F1-7117-438C-A071-A7878E3A9529}"/>
              </a:ext>
            </a:extLst>
          </p:cNvPr>
          <p:cNvSpPr/>
          <p:nvPr/>
        </p:nvSpPr>
        <p:spPr>
          <a:xfrm>
            <a:off x="6804144" y="4469128"/>
            <a:ext cx="5265936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вересня 1948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Вбито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Костельника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голову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возз’єднання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 з Православною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C9B963-3326-44D1-85A7-4C0BBCA3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59" y="962025"/>
            <a:ext cx="1704293" cy="257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334829-9B52-4442-AD33-86A7DF38CFCB}"/>
              </a:ext>
            </a:extLst>
          </p:cNvPr>
          <p:cNvSpPr/>
          <p:nvPr/>
        </p:nvSpPr>
        <p:spPr>
          <a:xfrm>
            <a:off x="6592893" y="3535508"/>
            <a:ext cx="237122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Гавриїл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Костельник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69F382-72E6-4D43-98BF-E9AEFE5CC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572" y="962025"/>
            <a:ext cx="2033424" cy="271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45F9AD-495B-40E9-BCBF-06D012A92CBF}"/>
              </a:ext>
            </a:extLst>
          </p:cNvPr>
          <p:cNvSpPr/>
          <p:nvPr/>
        </p:nvSpPr>
        <p:spPr>
          <a:xfrm>
            <a:off x="9182036" y="3565374"/>
            <a:ext cx="30099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Йосип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Сліпий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УГКЦ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8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01F4E-75DC-4516-AFBF-C3D198C7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7" y="314959"/>
            <a:ext cx="5900225" cy="732155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ОУН  і УПА</a:t>
            </a:r>
            <a:endParaRPr lang="ru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19DEC-D146-4928-B542-8CA07283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7" y="1253330"/>
            <a:ext cx="10515600" cy="5414755"/>
          </a:xfrm>
        </p:spPr>
        <p:txBody>
          <a:bodyPr>
            <a:normAutofit lnSpcReduction="1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самостійницького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1943-го – на початку 1944 р. остаточно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тактики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двофронтової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радянсько-німецької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спрямовувалася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непопулярних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УГКЦ,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тактики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антирадянської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саботажу,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партійно-державних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колгоспної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 УРСР.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5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</a:t>
            </a:r>
            <a:r>
              <a:rPr lang="ru-RU" b="1" dirty="0" err="1" smtClean="0"/>
              <a:t>Адміністративно-територіальні</a:t>
            </a:r>
            <a:r>
              <a:rPr lang="ru-RU" b="1" dirty="0" smtClean="0"/>
              <a:t> </a:t>
            </a:r>
            <a:r>
              <a:rPr lang="ru-RU" b="1" dirty="0" err="1"/>
              <a:t>зміни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 smtClean="0"/>
              <a:t>                    Кордон </a:t>
            </a:r>
            <a:r>
              <a:rPr lang="ru-RU" b="1" dirty="0"/>
              <a:t>з </a:t>
            </a:r>
            <a:r>
              <a:rPr lang="ru-RU" b="1" dirty="0" err="1"/>
              <a:t>Чехо-Словаччиною</a:t>
            </a:r>
            <a:r>
              <a:rPr lang="ru-RU" b="1" dirty="0"/>
              <a:t>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- 26 листопада 1944 р. </a:t>
            </a:r>
            <a:r>
              <a:rPr lang="ru-RU" dirty="0" err="1"/>
              <a:t>Відбувся</a:t>
            </a:r>
            <a:r>
              <a:rPr lang="ru-RU" dirty="0"/>
              <a:t> І </a:t>
            </a:r>
            <a:r>
              <a:rPr lang="ru-RU" dirty="0" err="1"/>
              <a:t>з’їзд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комітетів</a:t>
            </a:r>
            <a:r>
              <a:rPr lang="ru-RU" dirty="0"/>
              <a:t> </a:t>
            </a:r>
            <a:r>
              <a:rPr lang="ru-RU" dirty="0" err="1"/>
              <a:t>Закарпатської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Маніфест</a:t>
            </a:r>
            <a:r>
              <a:rPr lang="ru-RU" dirty="0"/>
              <a:t> про </a:t>
            </a:r>
            <a:r>
              <a:rPr lang="ru-RU" dirty="0" err="1"/>
              <a:t>возз’єднання</a:t>
            </a:r>
            <a:r>
              <a:rPr lang="ru-RU" dirty="0"/>
              <a:t> </a:t>
            </a:r>
            <a:r>
              <a:rPr lang="ru-RU" dirty="0" err="1"/>
              <a:t>Закарпаття</a:t>
            </a:r>
            <a:r>
              <a:rPr lang="ru-RU" dirty="0"/>
              <a:t> з УРСР.</a:t>
            </a:r>
          </a:p>
          <a:p>
            <a:r>
              <a:rPr lang="ru-RU" dirty="0"/>
              <a:t>- 29 </a:t>
            </a:r>
            <a:r>
              <a:rPr lang="ru-RU" dirty="0" err="1"/>
              <a:t>червня</a:t>
            </a:r>
            <a:r>
              <a:rPr lang="ru-RU" dirty="0"/>
              <a:t> 1945 р.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СРСР і </a:t>
            </a:r>
            <a:r>
              <a:rPr lang="ru-RU" dirty="0" err="1"/>
              <a:t>Чехословаччиною</a:t>
            </a:r>
            <a:r>
              <a:rPr lang="ru-RU" dirty="0"/>
              <a:t> про 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/>
              <a:t>Закарпатської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радянською</a:t>
            </a:r>
            <a:r>
              <a:rPr lang="ru-RU" dirty="0"/>
              <a:t> </a:t>
            </a:r>
            <a:r>
              <a:rPr lang="ru-RU" dirty="0" err="1"/>
              <a:t>Україною.Він</a:t>
            </a:r>
            <a:r>
              <a:rPr lang="ru-RU" dirty="0"/>
              <a:t> </a:t>
            </a:r>
            <a:r>
              <a:rPr lang="ru-RU" dirty="0" err="1"/>
              <a:t>юридично</a:t>
            </a:r>
            <a:r>
              <a:rPr lang="ru-RU" dirty="0"/>
              <a:t> </a:t>
            </a:r>
            <a:r>
              <a:rPr lang="ru-RU" dirty="0" err="1"/>
              <a:t>закріпив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з’їзду</a:t>
            </a:r>
            <a:r>
              <a:rPr lang="ru-RU" dirty="0"/>
              <a:t> в </a:t>
            </a:r>
            <a:r>
              <a:rPr lang="ru-RU" dirty="0" err="1"/>
              <a:t>Мукачевому</a:t>
            </a:r>
            <a:r>
              <a:rPr lang="ru-RU" dirty="0"/>
              <a:t> й установив кордон з </a:t>
            </a:r>
            <a:r>
              <a:rPr lang="ru-RU" dirty="0" err="1"/>
              <a:t>Чехословаччиною.Кордони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склалися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Словаччиною</a:t>
            </a:r>
            <a:r>
              <a:rPr lang="ru-RU" dirty="0"/>
              <a:t>, </a:t>
            </a:r>
            <a:r>
              <a:rPr lang="ru-RU" dirty="0" err="1"/>
              <a:t>Угорщиною</a:t>
            </a:r>
            <a:r>
              <a:rPr lang="ru-RU" dirty="0"/>
              <a:t> та </a:t>
            </a:r>
            <a:r>
              <a:rPr lang="ru-RU" dirty="0" err="1"/>
              <a:t>Закарпатською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до 29 </a:t>
            </a:r>
            <a:r>
              <a:rPr lang="ru-RU" dirty="0" err="1"/>
              <a:t>вересня</a:t>
            </a:r>
            <a:r>
              <a:rPr lang="ru-RU" dirty="0"/>
              <a:t> 1938 р., стали кордонами </a:t>
            </a:r>
            <a:r>
              <a:rPr lang="ru-RU" dirty="0" err="1"/>
              <a:t>між</a:t>
            </a:r>
            <a:r>
              <a:rPr lang="ru-RU" dirty="0"/>
              <a:t> СРСР і </a:t>
            </a:r>
            <a:r>
              <a:rPr lang="ru-RU" dirty="0" err="1"/>
              <a:t>Чехословаччиною</a:t>
            </a:r>
            <a:r>
              <a:rPr lang="ru-RU" dirty="0"/>
              <a:t>.</a:t>
            </a:r>
          </a:p>
          <a:p>
            <a:r>
              <a:rPr lang="ru-RU" dirty="0"/>
              <a:t>- 22 </a:t>
            </a:r>
            <a:r>
              <a:rPr lang="ru-RU" dirty="0" err="1"/>
              <a:t>січня</a:t>
            </a:r>
            <a:r>
              <a:rPr lang="ru-RU" dirty="0"/>
              <a:t> 1946 р. Указ </a:t>
            </a:r>
            <a:r>
              <a:rPr lang="ru-RU" dirty="0" err="1"/>
              <a:t>Верховної</a:t>
            </a:r>
            <a:r>
              <a:rPr lang="ru-RU" dirty="0"/>
              <a:t> Ради СРСР про </a:t>
            </a:r>
            <a:r>
              <a:rPr lang="ru-RU" dirty="0" err="1"/>
              <a:t>утворення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УРСР </a:t>
            </a:r>
            <a:r>
              <a:rPr lang="ru-RU" dirty="0" err="1"/>
              <a:t>Закарпатської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266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519DEC-D146-4928-B542-8CA07283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36" y="475127"/>
            <a:ext cx="9475030" cy="614797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585 тис.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слдатів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"Велика блокада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 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40 %.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1947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бронетехніки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проведення оперативно-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знешкодження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криївок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ОУН,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УПА.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тактику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конспірованого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бойкоту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1948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УПА,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10–15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р. по 1949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амністій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1949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 тис.)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C4C911-CA2D-47DB-9C41-F1E09061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263" y="220835"/>
            <a:ext cx="2190750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4CCA73-2C48-4B48-8F7D-95BA4834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263" y="3429000"/>
            <a:ext cx="2224601" cy="307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454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519DEC-D146-4928-B542-8CA07283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1" y="269216"/>
            <a:ext cx="7560212" cy="4351338"/>
          </a:xfrm>
        </p:spPr>
        <p:txBody>
          <a:bodyPr>
            <a:normAutofit lnSpcReduction="1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Шухевича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бою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окупантами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Білогорша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Львова.в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1950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неминучого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згортання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спротиву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ОУН–УПА.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1952 р. УПА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перестала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УПА полковник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Кук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Леміш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1954 р.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полон.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 тис.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Лебедя в 1947-1948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прорвалися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боями,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Чехо-Словаччини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284346-3AB6-4394-ABAD-E5EB575B4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664" y="338480"/>
            <a:ext cx="3793505" cy="4218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DC7F0-ED8F-4507-8C48-3C379E64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5" y="4414885"/>
            <a:ext cx="1607546" cy="2070323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FBED0F-C0B2-4F05-8FED-421AF09FA9A5}"/>
              </a:ext>
            </a:extLst>
          </p:cNvPr>
          <p:cNvSpPr/>
          <p:nvPr/>
        </p:nvSpPr>
        <p:spPr>
          <a:xfrm>
            <a:off x="4979963" y="5059753"/>
            <a:ext cx="699984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 Кук генерал-хорунжий,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головнокомандувач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УПА з 1950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Шухевича).  1954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узятий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полон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МГБ СССР та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в'язницях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Помер  9 вересня 2007 р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283220-F8FB-4B4B-AC13-BD75759BC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463" y="4414885"/>
            <a:ext cx="1447779" cy="207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315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01F4E-75DC-4516-AFBF-C3D198C7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005"/>
            <a:ext cx="10515600" cy="746223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19DEC-D146-4928-B542-8CA07283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1253331"/>
            <a:ext cx="7552739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1947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1944-1946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приводом до початку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1947 р.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сотнями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Стаха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генерал-полковника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Кароля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Сверчевського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1947 р.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Політбюро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в рамках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цілковиту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Люблінського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Ряшівського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Краківського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воєводств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новостворені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воєводства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0E0CDE-AA26-475B-B388-FF8DB742A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908" y="190005"/>
            <a:ext cx="4087104" cy="27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01F4E-75DC-4516-AFBF-C3D198C7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01" y="400932"/>
            <a:ext cx="10515600" cy="48533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19DEC-D146-4928-B542-8CA07283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01" y="886266"/>
            <a:ext cx="11513233" cy="5971734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1947 р. о 4.00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дивізій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оточили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компактно проживало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Керзона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13 602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вояків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 (одна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дивізія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контр-партизанські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загони)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Бреста над Бугом до Нового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Оточивши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зганяли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центру села,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найнеобхідніших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речей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давали 2-3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конвоєм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пункту.(…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переселення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УПА.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забезпечить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переселеному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населенню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оселях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приготовлених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урядом на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теренах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Посполитої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проходила в три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перший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15 червня 1947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виселяли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Сянік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Перемишль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Ярослав;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червня 1947 р. до 30 червня 1947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виселяли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Томашів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Любельський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Грубешів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липня 1947 р.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1947 р.,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виселено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Закерзоння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69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01F4E-75DC-4516-AFBF-C3D198C7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65"/>
            <a:ext cx="10515600" cy="1325563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19DEC-D146-4928-B542-8CA07283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73" y="853710"/>
            <a:ext cx="7278858" cy="5909625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запідозрених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ОУН та УПА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засилали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табору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Явожно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карала тих,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насмілювався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предковічну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землю.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прокотилася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вони проходили,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розклеювали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афіші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смерть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осадницьку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реполонізацію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південно-східних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E9E45D-4E3A-4A37-A372-5D220312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058" y="306314"/>
            <a:ext cx="3810000" cy="41052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B39149-A54D-4035-B6F4-CB2FCDC33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58" y="4277310"/>
            <a:ext cx="38100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14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01F4E-75DC-4516-AFBF-C3D198C7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168"/>
            <a:ext cx="10515600" cy="46486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СУСПІЛЬНО-ПОЛІТИЧНЕ ЖИТТЯ УРСР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9B4D7C9-96DA-4DF4-8287-4819FB629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885372"/>
              </p:ext>
            </p:extLst>
          </p:nvPr>
        </p:nvGraphicFramePr>
        <p:xfrm>
          <a:off x="697010" y="779511"/>
          <a:ext cx="11035445" cy="556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026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EED6F32-6044-415B-86EC-1FEB271A1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498948"/>
              </p:ext>
            </p:extLst>
          </p:nvPr>
        </p:nvGraphicFramePr>
        <p:xfrm>
          <a:off x="838200" y="534572"/>
          <a:ext cx="10515600" cy="564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6B1234-34E3-4837-88CD-23FB53880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7"/>
          <a:stretch/>
        </p:blipFill>
        <p:spPr>
          <a:xfrm>
            <a:off x="1241728" y="534572"/>
            <a:ext cx="1765001" cy="174439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2484B9-143B-4F92-8923-F51DE13FF7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0" b="24616"/>
          <a:stretch/>
        </p:blipFill>
        <p:spPr>
          <a:xfrm>
            <a:off x="1089005" y="4495613"/>
            <a:ext cx="1424634" cy="161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D0B2AB-B5A8-483B-A84D-5F7AC0274F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28" y="2524965"/>
            <a:ext cx="1271911" cy="166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632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01F4E-75DC-4516-AFBF-C3D198C7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196314"/>
            <a:ext cx="10515600" cy="76029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Ідеологічні кампанії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19DEC-D146-4928-B542-8CA07283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4" y="1171478"/>
            <a:ext cx="11274083" cy="5362965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 р.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Пленум ЦК КП(б)У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націоналізму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Перетрушуються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редколегії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твори 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Яновського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Довженка.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Ждановщина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СРСР,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1946-1949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нищівній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газет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походить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секретаря ЦК ВКП(б)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А.Жданова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«Наше задание состоит в том, чтобы вести наступление против буржуазной культуры, которая пребывает в состоянии разлада и упадка»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Сосюра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Данькевич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оперу – «Богдан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Маслова й Е.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Кириллюка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Грушевского, В. Винниченко, П.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Куліша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36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519DEC-D146-4928-B542-8CA07283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5760"/>
            <a:ext cx="10894255" cy="5811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Лисенківщина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генетикою у1946-1948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буржуазним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націоналізмом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космополітизмом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(справа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1948 — 1953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Космополітизм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практика, в основу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високопоставлених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компартії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устрою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98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01F4E-75DC-4516-AFBF-C3D198C7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310123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4E858C3-B07F-4F99-89A4-0DA6C38E6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72207"/>
              </p:ext>
            </p:extLst>
          </p:nvPr>
        </p:nvGraphicFramePr>
        <p:xfrm>
          <a:off x="283698" y="601735"/>
          <a:ext cx="11624603" cy="6131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65274">
                  <a:extLst>
                    <a:ext uri="{9D8B030D-6E8A-4147-A177-3AD203B41FA5}">
                      <a16:colId xmlns:a16="http://schemas.microsoft.com/office/drawing/2014/main" val="1173528206"/>
                    </a:ext>
                  </a:extLst>
                </a:gridCol>
                <a:gridCol w="10459329">
                  <a:extLst>
                    <a:ext uri="{9D8B030D-6E8A-4147-A177-3AD203B41FA5}">
                      <a16:colId xmlns:a16="http://schemas.microsoft.com/office/drawing/2014/main" val="3654439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ГАЛУЗЬ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ЗДОБУТКИ</a:t>
                      </a:r>
                      <a:endParaRPr lang="ru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84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перехід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1953 р. до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обов'язкової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семирічної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скасування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1956 р. плати за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1950–1959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студентів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збільшилася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201,9 до 643,8 тис.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9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 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1944 р.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повернулася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евакуації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Академія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Вже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вересні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1944 р. у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було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науково-дослідних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інститути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працювало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академіків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63 члени-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кореспонденти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Генеральним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конструктором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космічних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кораблів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1956 р. став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український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вчений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Корольов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вчені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брали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активну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участь у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підготовці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запуску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першого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штучного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супутника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1957 p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Турбореактивні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двигуни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розробив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академік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 Люлька.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Історики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звинувачувались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націоналістичних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збоченнях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відродженні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реакційних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вигадок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В. Антоновича і М.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Грушевського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1953р-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побуловано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Патона»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5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 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Великої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втрати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зазнала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 в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вилучення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бібліотек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1954 р. 111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книг,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вийшли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1925—1953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Малишка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«Прометей», О. Гончара «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Прапороносці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М.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Рильський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Ленінградські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нариси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М. Бажан ,П. Воронько,  М. </a:t>
                      </a:r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Стельмах ,В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Некрасов — «В окопах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Сталінграда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87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73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Адміністративно-територіальні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Кордон  з </a:t>
            </a:r>
            <a:r>
              <a:rPr lang="ru-RU" b="1" dirty="0" err="1"/>
              <a:t>Польщею</a:t>
            </a:r>
            <a:r>
              <a:rPr lang="ru-RU" b="1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16 </a:t>
            </a:r>
            <a:r>
              <a:rPr lang="ru-RU" dirty="0" err="1"/>
              <a:t>серпня</a:t>
            </a:r>
            <a:r>
              <a:rPr lang="ru-RU" dirty="0"/>
              <a:t> 1945 р. </a:t>
            </a:r>
            <a:r>
              <a:rPr lang="ru-RU" dirty="0" err="1"/>
              <a:t>Укладення</a:t>
            </a:r>
            <a:r>
              <a:rPr lang="ru-RU" dirty="0"/>
              <a:t> договору про </a:t>
            </a:r>
            <a:r>
              <a:rPr lang="ru-RU" dirty="0" err="1"/>
              <a:t>радянсько-польський</a:t>
            </a:r>
            <a:r>
              <a:rPr lang="ru-RU" dirty="0"/>
              <a:t> кордон,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встановлювався</a:t>
            </a:r>
            <a:r>
              <a:rPr lang="ru-RU" dirty="0"/>
              <a:t> по «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Керзона</a:t>
            </a:r>
            <a:r>
              <a:rPr lang="ru-RU" dirty="0"/>
              <a:t>» з </a:t>
            </a:r>
            <a:r>
              <a:rPr lang="ru-RU" dirty="0" err="1"/>
              <a:t>відхиленням</a:t>
            </a:r>
            <a:r>
              <a:rPr lang="ru-RU" dirty="0"/>
              <a:t> на </a:t>
            </a:r>
            <a:r>
              <a:rPr lang="ru-RU" dirty="0" err="1"/>
              <a:t>схід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) на 5-8 км, а в </a:t>
            </a:r>
            <a:r>
              <a:rPr lang="ru-RU" dirty="0" err="1"/>
              <a:t>окремих</a:t>
            </a:r>
            <a:r>
              <a:rPr lang="ru-RU" dirty="0"/>
              <a:t> районах </a:t>
            </a:r>
            <a:r>
              <a:rPr lang="ru-RU" dirty="0" err="1"/>
              <a:t>навіть</a:t>
            </a:r>
            <a:r>
              <a:rPr lang="ru-RU" dirty="0"/>
              <a:t> на 17—30 км.</a:t>
            </a:r>
          </a:p>
          <a:p>
            <a:r>
              <a:rPr lang="ru-RU" dirty="0"/>
              <a:t>1951 р.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українсько-польських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/>
              <a:t>домовленостей</a:t>
            </a:r>
            <a:r>
              <a:rPr lang="ru-RU" dirty="0"/>
              <a:t>, коли на </a:t>
            </a:r>
            <a:r>
              <a:rPr lang="ru-RU" dirty="0" err="1"/>
              <a:t>прохання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прикордонними</a:t>
            </a:r>
            <a:r>
              <a:rPr lang="ru-RU" dirty="0"/>
              <a:t> </a:t>
            </a:r>
            <a:r>
              <a:rPr lang="ru-RU" dirty="0" err="1"/>
              <a:t>ділянками</a:t>
            </a:r>
            <a:r>
              <a:rPr lang="ru-RU" dirty="0"/>
              <a:t> (до </a:t>
            </a:r>
            <a:r>
              <a:rPr lang="ru-RU" dirty="0" err="1"/>
              <a:t>Львівської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відійшла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Кристинополя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Червонограда), а до </a:t>
            </a:r>
            <a:r>
              <a:rPr lang="ru-RU" dirty="0" err="1"/>
              <a:t>Польщі</a:t>
            </a:r>
            <a:r>
              <a:rPr lang="ru-RU" dirty="0"/>
              <a:t> — </a:t>
            </a:r>
            <a:r>
              <a:rPr lang="ru-RU" dirty="0" err="1"/>
              <a:t>Устрицький</a:t>
            </a:r>
            <a:r>
              <a:rPr lang="ru-RU" dirty="0"/>
              <a:t> район </a:t>
            </a:r>
            <a:r>
              <a:rPr lang="ru-RU" dirty="0" err="1"/>
              <a:t>Дрогобицької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245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Адміністративно-територіальні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Кордон  з </a:t>
            </a:r>
            <a:r>
              <a:rPr lang="ru-RU" b="1" dirty="0" err="1"/>
              <a:t>Румунією</a:t>
            </a:r>
            <a:r>
              <a:rPr lang="ru-RU" b="1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10 лютого 1947 р. </a:t>
            </a:r>
            <a:r>
              <a:rPr lang="ru-RU" dirty="0" err="1"/>
              <a:t>Підписано</a:t>
            </a:r>
            <a:r>
              <a:rPr lang="ru-RU" dirty="0"/>
              <a:t> </a:t>
            </a:r>
            <a:r>
              <a:rPr lang="ru-RU" dirty="0" err="1"/>
              <a:t>радянсько-румунський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до УРСР </a:t>
            </a:r>
            <a:r>
              <a:rPr lang="ru-RU" dirty="0" err="1"/>
              <a:t>відходила</a:t>
            </a:r>
            <a:r>
              <a:rPr lang="ru-RU" dirty="0"/>
              <a:t> </a:t>
            </a:r>
            <a:r>
              <a:rPr lang="ru-RU" dirty="0" err="1"/>
              <a:t>Північна</a:t>
            </a:r>
            <a:r>
              <a:rPr lang="ru-RU" dirty="0"/>
              <a:t> </a:t>
            </a:r>
            <a:r>
              <a:rPr lang="ru-RU" dirty="0" err="1"/>
              <a:t>Буковина</a:t>
            </a:r>
            <a:r>
              <a:rPr lang="ru-RU" dirty="0"/>
              <a:t>, </a:t>
            </a:r>
            <a:r>
              <a:rPr lang="ru-RU" dirty="0" err="1"/>
              <a:t>Хотинщина</a:t>
            </a:r>
            <a:r>
              <a:rPr lang="ru-RU" dirty="0"/>
              <a:t>, </a:t>
            </a:r>
            <a:r>
              <a:rPr lang="ru-RU" dirty="0" err="1"/>
              <a:t>Ізмаїльщина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закріплювалися</a:t>
            </a:r>
            <a:r>
              <a:rPr lang="ru-RU" dirty="0"/>
              <a:t> </a:t>
            </a:r>
            <a:r>
              <a:rPr lang="ru-RU" dirty="0" err="1"/>
              <a:t>кордони</a:t>
            </a:r>
            <a:r>
              <a:rPr lang="ru-RU" dirty="0"/>
              <a:t>, </a:t>
            </a:r>
            <a:r>
              <a:rPr lang="ru-RU" dirty="0" err="1"/>
              <a:t>встановлені</a:t>
            </a:r>
            <a:r>
              <a:rPr lang="ru-RU" dirty="0"/>
              <a:t> у 1940 р.</a:t>
            </a:r>
            <a:endParaRPr lang="ru-RU" dirty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91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9B732-651B-433A-BF46-F4ED9598B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781" y="206177"/>
            <a:ext cx="9144000" cy="477837"/>
          </a:xfrm>
        </p:spPr>
        <p:txBody>
          <a:bodyPr>
            <a:noAutofit/>
          </a:bodyPr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ООН</a:t>
            </a:r>
            <a:endParaRPr lang="ru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F9E3D-12AA-4CB9-BD96-F7CB0EEB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93" y="688646"/>
            <a:ext cx="11263532" cy="124212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лютому 1945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скликання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р. у Сан-Франциско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порушив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 і БРСР до складу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ООН.</a:t>
            </a: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925E08-A1B7-4F53-B482-202D055162F0}"/>
              </a:ext>
            </a:extLst>
          </p:cNvPr>
          <p:cNvSpPr/>
          <p:nvPr/>
        </p:nvSpPr>
        <p:spPr>
          <a:xfrm>
            <a:off x="1533379" y="1979369"/>
            <a:ext cx="909710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 у лютому 1944 р. надавали 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D442EB-08CB-46E0-8396-A7E4BE840BDE}"/>
              </a:ext>
            </a:extLst>
          </p:cNvPr>
          <p:cNvSpPr/>
          <p:nvPr/>
        </p:nvSpPr>
        <p:spPr>
          <a:xfrm>
            <a:off x="337624" y="2810366"/>
            <a:ext cx="1160584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Наркомом оборони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генерал-лейтенанта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В.Герасименка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весь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F6B37E-3C49-4E3C-83E0-A316205A4A2D}"/>
              </a:ext>
            </a:extLst>
          </p:cNvPr>
          <p:cNvSpPr/>
          <p:nvPr/>
        </p:nvSpPr>
        <p:spPr>
          <a:xfrm>
            <a:off x="1547446" y="3689959"/>
            <a:ext cx="909710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запрошено до Сан-Франциско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р.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5D4D5D-CB75-4FE8-95F4-8B0A36F0E605}"/>
              </a:ext>
            </a:extLst>
          </p:cNvPr>
          <p:cNvSpPr/>
          <p:nvPr/>
        </p:nvSpPr>
        <p:spPr>
          <a:xfrm>
            <a:off x="337623" y="4569552"/>
            <a:ext cx="116058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УРСР затвердила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комісаром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Д.Мануїльським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ECE6D7-E8A5-4C7C-B1FE-36A4E3030B9D}"/>
              </a:ext>
            </a:extLst>
          </p:cNvPr>
          <p:cNvSpPr/>
          <p:nvPr/>
        </p:nvSpPr>
        <p:spPr>
          <a:xfrm>
            <a:off x="562705" y="5449145"/>
            <a:ext cx="1122602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Статуту ООН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одноголосно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червня 1945 р.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 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Статут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5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9B732-651B-433A-BF46-F4ED9598B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F9E3D-12AA-4CB9-BD96-F7CB0EEBB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74DB6A4-F874-4F64-83E9-F213ABB3E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929981"/>
              </p:ext>
            </p:extLst>
          </p:nvPr>
        </p:nvGraphicFramePr>
        <p:xfrm>
          <a:off x="366978" y="288786"/>
          <a:ext cx="8128000" cy="593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A700CA-51F3-48EE-8A43-F34E6E564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5263" y="134261"/>
            <a:ext cx="1084649" cy="9653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BE91C4-693B-4E6D-AEFD-96383FDDC4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843" y="1167892"/>
            <a:ext cx="3315665" cy="25696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D543B5-4F97-4A9F-9DE0-9B4861D145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129" y="4036970"/>
            <a:ext cx="3296908" cy="25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2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9B732-651B-433A-BF46-F4ED9598B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70" y="362708"/>
            <a:ext cx="9144000" cy="511747"/>
          </a:xfrm>
        </p:spPr>
        <p:txBody>
          <a:bodyPr>
            <a:noAutofit/>
          </a:bodyPr>
          <a:lstStyle/>
          <a:p>
            <a:pPr algn="l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F9E3D-12AA-4CB9-BD96-F7CB0EEB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50" y="999516"/>
            <a:ext cx="9845040" cy="203559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остаточно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збільшилась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110 кв. км;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C3B836-DBB4-4F20-903D-8521BD10F114}"/>
              </a:ext>
            </a:extLst>
          </p:cNvPr>
          <p:cNvSpPr/>
          <p:nvPr/>
        </p:nvSpPr>
        <p:spPr>
          <a:xfrm>
            <a:off x="199290" y="3109186"/>
            <a:ext cx="9305780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 р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Президія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УРСР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прийняла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 про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герб УРСР,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прапор УРСР (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прапор з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написом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"УРСР"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замінено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двоколірним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становила 2/3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ширини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полотна,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червоною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нижня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світло-блакитний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лазурний</a:t>
            </a:r>
            <a:r>
              <a:rPr lang="ru-RU" sz="2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колір.У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верхньому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лівому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куті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прапора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містилось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серпа і молота, а над ними —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п'ятикутної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початку 1950 р.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започатковано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гімну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УРСР.</a:t>
            </a:r>
            <a:endParaRPr lang="ru-UA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8164F9-1131-40BE-AA8C-A815C41B8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307" y="4419014"/>
            <a:ext cx="2342268" cy="11711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8CD9E8-3532-4CFD-83AA-A03C04B61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005" y="2159234"/>
            <a:ext cx="1799145" cy="20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9B732-651B-433A-BF46-F4ED9598B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323" y="46429"/>
            <a:ext cx="9144000" cy="579828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F9E3D-12AA-4CB9-BD96-F7CB0EEB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154" y="2714090"/>
            <a:ext cx="11019692" cy="379476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копією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індустріалізації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5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довоєнний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36 %).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п'ятирічку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становив 65 млн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передвоєнні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п'ятирічки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8FB549-5461-4A85-B2EB-C836E509084A}"/>
              </a:ext>
            </a:extLst>
          </p:cNvPr>
          <p:cNvSpPr/>
          <p:nvPr/>
        </p:nvSpPr>
        <p:spPr>
          <a:xfrm>
            <a:off x="670558" y="676870"/>
            <a:ext cx="1093528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УРСР затвердила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п'ятирічний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1946–1950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4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F9E3D-12AA-4CB9-BD96-F7CB0EEB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249" y="282062"/>
            <a:ext cx="10841502" cy="64141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а не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робилась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(80 %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відводилось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планом;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 за Уралом та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загальносоюзному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18 %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довоєнний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7 % у 1945 р.;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адміністративно-командній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непропорційно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 1946–1947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68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3011</Words>
  <Application>Microsoft Office PowerPoint</Application>
  <PresentationFormat>Широкоэкранный</PresentationFormat>
  <Paragraphs>180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Тема Office</vt:lpstr>
      <vt:lpstr>Україна після закінчення Другої світової війни </vt:lpstr>
      <vt:lpstr>            Адміністративно-територіальні зміни.                     Кордон з Чехо-Словаччиною: </vt:lpstr>
      <vt:lpstr>Адміністративно-територіальні зміни. Кордон  з Польщею:</vt:lpstr>
      <vt:lpstr>Адміністративно-територіальні зміни. Кордон  з Румунією:</vt:lpstr>
      <vt:lpstr>Створення ООН</vt:lpstr>
      <vt:lpstr>Презентация PowerPoint</vt:lpstr>
      <vt:lpstr>Наслідки:</vt:lpstr>
      <vt:lpstr>Відбудова народного господарства</vt:lpstr>
      <vt:lpstr>Презентация PowerPoint</vt:lpstr>
      <vt:lpstr>Презентация PowerPoint</vt:lpstr>
      <vt:lpstr>Результати відбудовчого періоду</vt:lpstr>
      <vt:lpstr>СТАНОВИЩЕ СІЛЬСЬКОГО ГОСПОДАРСТВА</vt:lpstr>
      <vt:lpstr>Презентация PowerPoint</vt:lpstr>
      <vt:lpstr>Голод 1946-1947 років . Причини:</vt:lpstr>
      <vt:lpstr>Наслідки голоду</vt:lpstr>
      <vt:lpstr>РАДЯНІЗАЦІЯ ЗІХІДНИХ ОБЛАСТЕЙ УКРАЇНИ</vt:lpstr>
      <vt:lpstr>Особливості відбудови в західній Україні</vt:lpstr>
      <vt:lpstr>Ліквідація  Української греко-католицької церкви</vt:lpstr>
      <vt:lpstr>Боротьба ОУН  і УПА</vt:lpstr>
      <vt:lpstr>Презентация PowerPoint</vt:lpstr>
      <vt:lpstr>Презентация PowerPoint</vt:lpstr>
      <vt:lpstr>Операція «Вісла»</vt:lpstr>
      <vt:lpstr>Перебіг депортації </vt:lpstr>
      <vt:lpstr>Репресії </vt:lpstr>
      <vt:lpstr>СУСПІЛЬНО-ПОЛІТИЧНЕ ЖИТТЯ УРСР</vt:lpstr>
      <vt:lpstr>Презентация PowerPoint</vt:lpstr>
      <vt:lpstr>Ідеологічні кампанії</vt:lpstr>
      <vt:lpstr>Презентация PowerPoint</vt:lpstr>
      <vt:lpstr>РОЗВИТОК КУЛЬТУРИ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27.  Україна у перші повоєнні роки (1945 – на початку 1950-х рр.)</dc:title>
  <dc:creator>Оксана</dc:creator>
  <cp:lastModifiedBy>Sergey</cp:lastModifiedBy>
  <cp:revision>36</cp:revision>
  <dcterms:created xsi:type="dcterms:W3CDTF">2019-04-17T04:21:31Z</dcterms:created>
  <dcterms:modified xsi:type="dcterms:W3CDTF">2020-08-13T08:08:17Z</dcterms:modified>
</cp:coreProperties>
</file>