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6" r:id="rId3"/>
    <p:sldId id="278" r:id="rId4"/>
    <p:sldId id="257" r:id="rId5"/>
    <p:sldId id="258" r:id="rId6"/>
    <p:sldId id="259" r:id="rId7"/>
    <p:sldId id="260" r:id="rId8"/>
    <p:sldId id="271" r:id="rId9"/>
    <p:sldId id="272" r:id="rId10"/>
    <p:sldId id="261" r:id="rId11"/>
    <p:sldId id="265" r:id="rId12"/>
    <p:sldId id="266" r:id="rId13"/>
    <p:sldId id="262" r:id="rId14"/>
    <p:sldId id="263" r:id="rId15"/>
    <p:sldId id="264" r:id="rId16"/>
    <p:sldId id="267" r:id="rId17"/>
    <p:sldId id="268" r:id="rId18"/>
    <p:sldId id="270" r:id="rId19"/>
    <p:sldId id="273" r:id="rId20"/>
    <p:sldId id="274" r:id="rId21"/>
    <p:sldId id="275" r:id="rId22"/>
    <p:sldId id="279" r:id="rId23"/>
    <p:sldId id="277" r:id="rId24"/>
    <p:sldId id="276" r:id="rId25"/>
    <p:sldId id="280" r:id="rId2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Rectangle 10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763" y="1828800"/>
            <a:ext cx="990600" cy="228600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494" y="3264694"/>
            <a:ext cx="3859212" cy="22860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C84B8BA8-396D-41E2-BC90-FA2B0CD495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704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16A-4E95-4743-8908-87AA900869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791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9"/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0"/>
            <p:cNvSpPr>
              <a:spLocks/>
            </p:cNvSpPr>
            <p:nvPr/>
          </p:nvSpPr>
          <p:spPr bwMode="gray">
            <a:xfrm rot="-5400000">
              <a:off x="3105027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24 h 2752"/>
                <a:gd name="T4" fmla="*/ 0 w 4960"/>
                <a:gd name="T5" fmla="*/ 1992 h 2752"/>
                <a:gd name="T6" fmla="*/ 0 w 4960"/>
                <a:gd name="T7" fmla="*/ 2752 h 2752"/>
                <a:gd name="T8" fmla="*/ 4960 w 4960"/>
                <a:gd name="T9" fmla="*/ 2752 h 2752"/>
                <a:gd name="T10" fmla="*/ 4960 w 4960"/>
                <a:gd name="T11" fmla="*/ 1992 h 2752"/>
                <a:gd name="T12" fmla="*/ 4960 w 4960"/>
                <a:gd name="T13" fmla="*/ 324 h 2752"/>
                <a:gd name="T14" fmla="*/ 4960 w 4960"/>
                <a:gd name="T15" fmla="*/ 0 h 2752"/>
                <a:gd name="T16" fmla="*/ 4960 w 4960"/>
                <a:gd name="T17" fmla="*/ 0 h 2752"/>
                <a:gd name="T18" fmla="*/ 4734 w 4960"/>
                <a:gd name="T19" fmla="*/ 34 h 2752"/>
                <a:gd name="T20" fmla="*/ 4510 w 4960"/>
                <a:gd name="T21" fmla="*/ 64 h 2752"/>
                <a:gd name="T22" fmla="*/ 4284 w 4960"/>
                <a:gd name="T23" fmla="*/ 90 h 2752"/>
                <a:gd name="T24" fmla="*/ 4060 w 4960"/>
                <a:gd name="T25" fmla="*/ 114 h 2752"/>
                <a:gd name="T26" fmla="*/ 3836 w 4960"/>
                <a:gd name="T27" fmla="*/ 132 h 2752"/>
                <a:gd name="T28" fmla="*/ 3614 w 4960"/>
                <a:gd name="T29" fmla="*/ 146 h 2752"/>
                <a:gd name="T30" fmla="*/ 3392 w 4960"/>
                <a:gd name="T31" fmla="*/ 158 h 2752"/>
                <a:gd name="T32" fmla="*/ 3174 w 4960"/>
                <a:gd name="T33" fmla="*/ 166 h 2752"/>
                <a:gd name="T34" fmla="*/ 2960 w 4960"/>
                <a:gd name="T35" fmla="*/ 172 h 2752"/>
                <a:gd name="T36" fmla="*/ 2748 w 4960"/>
                <a:gd name="T37" fmla="*/ 174 h 2752"/>
                <a:gd name="T38" fmla="*/ 2542 w 4960"/>
                <a:gd name="T39" fmla="*/ 174 h 2752"/>
                <a:gd name="T40" fmla="*/ 2338 w 4960"/>
                <a:gd name="T41" fmla="*/ 174 h 2752"/>
                <a:gd name="T42" fmla="*/ 2140 w 4960"/>
                <a:gd name="T43" fmla="*/ 170 h 2752"/>
                <a:gd name="T44" fmla="*/ 1948 w 4960"/>
                <a:gd name="T45" fmla="*/ 164 h 2752"/>
                <a:gd name="T46" fmla="*/ 1762 w 4960"/>
                <a:gd name="T47" fmla="*/ 156 h 2752"/>
                <a:gd name="T48" fmla="*/ 1582 w 4960"/>
                <a:gd name="T49" fmla="*/ 148 h 2752"/>
                <a:gd name="T50" fmla="*/ 1410 w 4960"/>
                <a:gd name="T51" fmla="*/ 138 h 2752"/>
                <a:gd name="T52" fmla="*/ 1244 w 4960"/>
                <a:gd name="T53" fmla="*/ 128 h 2752"/>
                <a:gd name="T54" fmla="*/ 1088 w 4960"/>
                <a:gd name="T55" fmla="*/ 116 h 2752"/>
                <a:gd name="T56" fmla="*/ 938 w 4960"/>
                <a:gd name="T57" fmla="*/ 104 h 2752"/>
                <a:gd name="T58" fmla="*/ 668 w 4960"/>
                <a:gd name="T59" fmla="*/ 78 h 2752"/>
                <a:gd name="T60" fmla="*/ 438 w 4960"/>
                <a:gd name="T61" fmla="*/ 54 h 2752"/>
                <a:gd name="T62" fmla="*/ 254 w 4960"/>
                <a:gd name="T63" fmla="*/ 34 h 2752"/>
                <a:gd name="T64" fmla="*/ 116 w 4960"/>
                <a:gd name="T65" fmla="*/ 16 h 2752"/>
                <a:gd name="T66" fmla="*/ 0 w 4960"/>
                <a:gd name="T67" fmla="*/ 0 h 2752"/>
                <a:gd name="T68" fmla="*/ 0 w 4960"/>
                <a:gd name="T69" fmla="*/ 0 h 2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912394">
              <a:off x="3320102" y="1458373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7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431AEECC-E72D-438F-9425-960D1C86B9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788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303E3-A000-41D7-AE34-928B40D26E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7250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8C6A5-A3B8-4DFB-8FFA-89EF58D513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870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7EF01-01D8-4F9D-9ACA-F1717039616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2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755FD122-44E3-4740-8697-6C09A501F91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203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/>
            <p:cNvSpPr>
              <a:spLocks/>
            </p:cNvSpPr>
            <p:nvPr/>
          </p:nvSpPr>
          <p:spPr bwMode="gray">
            <a:xfrm rot="-5400000">
              <a:off x="2548536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24 h 2752"/>
                <a:gd name="T4" fmla="*/ 0 w 4960"/>
                <a:gd name="T5" fmla="*/ 1992 h 2752"/>
                <a:gd name="T6" fmla="*/ 0 w 4960"/>
                <a:gd name="T7" fmla="*/ 2752 h 2752"/>
                <a:gd name="T8" fmla="*/ 4960 w 4960"/>
                <a:gd name="T9" fmla="*/ 2752 h 2752"/>
                <a:gd name="T10" fmla="*/ 4960 w 4960"/>
                <a:gd name="T11" fmla="*/ 1992 h 2752"/>
                <a:gd name="T12" fmla="*/ 4960 w 4960"/>
                <a:gd name="T13" fmla="*/ 324 h 2752"/>
                <a:gd name="T14" fmla="*/ 4960 w 4960"/>
                <a:gd name="T15" fmla="*/ 0 h 2752"/>
                <a:gd name="T16" fmla="*/ 4960 w 4960"/>
                <a:gd name="T17" fmla="*/ 0 h 2752"/>
                <a:gd name="T18" fmla="*/ 4734 w 4960"/>
                <a:gd name="T19" fmla="*/ 34 h 2752"/>
                <a:gd name="T20" fmla="*/ 4510 w 4960"/>
                <a:gd name="T21" fmla="*/ 64 h 2752"/>
                <a:gd name="T22" fmla="*/ 4284 w 4960"/>
                <a:gd name="T23" fmla="*/ 90 h 2752"/>
                <a:gd name="T24" fmla="*/ 4060 w 4960"/>
                <a:gd name="T25" fmla="*/ 114 h 2752"/>
                <a:gd name="T26" fmla="*/ 3836 w 4960"/>
                <a:gd name="T27" fmla="*/ 132 h 2752"/>
                <a:gd name="T28" fmla="*/ 3614 w 4960"/>
                <a:gd name="T29" fmla="*/ 146 h 2752"/>
                <a:gd name="T30" fmla="*/ 3392 w 4960"/>
                <a:gd name="T31" fmla="*/ 158 h 2752"/>
                <a:gd name="T32" fmla="*/ 3174 w 4960"/>
                <a:gd name="T33" fmla="*/ 166 h 2752"/>
                <a:gd name="T34" fmla="*/ 2960 w 4960"/>
                <a:gd name="T35" fmla="*/ 172 h 2752"/>
                <a:gd name="T36" fmla="*/ 2748 w 4960"/>
                <a:gd name="T37" fmla="*/ 174 h 2752"/>
                <a:gd name="T38" fmla="*/ 2542 w 4960"/>
                <a:gd name="T39" fmla="*/ 174 h 2752"/>
                <a:gd name="T40" fmla="*/ 2338 w 4960"/>
                <a:gd name="T41" fmla="*/ 174 h 2752"/>
                <a:gd name="T42" fmla="*/ 2140 w 4960"/>
                <a:gd name="T43" fmla="*/ 170 h 2752"/>
                <a:gd name="T44" fmla="*/ 1948 w 4960"/>
                <a:gd name="T45" fmla="*/ 164 h 2752"/>
                <a:gd name="T46" fmla="*/ 1762 w 4960"/>
                <a:gd name="T47" fmla="*/ 156 h 2752"/>
                <a:gd name="T48" fmla="*/ 1582 w 4960"/>
                <a:gd name="T49" fmla="*/ 148 h 2752"/>
                <a:gd name="T50" fmla="*/ 1410 w 4960"/>
                <a:gd name="T51" fmla="*/ 138 h 2752"/>
                <a:gd name="T52" fmla="*/ 1244 w 4960"/>
                <a:gd name="T53" fmla="*/ 128 h 2752"/>
                <a:gd name="T54" fmla="*/ 1088 w 4960"/>
                <a:gd name="T55" fmla="*/ 116 h 2752"/>
                <a:gd name="T56" fmla="*/ 938 w 4960"/>
                <a:gd name="T57" fmla="*/ 104 h 2752"/>
                <a:gd name="T58" fmla="*/ 668 w 4960"/>
                <a:gd name="T59" fmla="*/ 78 h 2752"/>
                <a:gd name="T60" fmla="*/ 438 w 4960"/>
                <a:gd name="T61" fmla="*/ 54 h 2752"/>
                <a:gd name="T62" fmla="*/ 254 w 4960"/>
                <a:gd name="T63" fmla="*/ 34 h 2752"/>
                <a:gd name="T64" fmla="*/ 116 w 4960"/>
                <a:gd name="T65" fmla="*/ 16 h 2752"/>
                <a:gd name="T66" fmla="*/ 0 w 4960"/>
                <a:gd name="T67" fmla="*/ 0 h 2752"/>
                <a:gd name="T68" fmla="*/ 0 w 4960"/>
                <a:gd name="T69" fmla="*/ 0 h 2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912394">
              <a:off x="2769747" y="1458373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E90862F6-3879-4938-87B3-E9DC72984A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063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>
            <a:xfrm>
              <a:off x="5283200" y="401616"/>
              <a:ext cx="3465513" cy="6054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1"/>
            <p:cNvSpPr>
              <a:spLocks/>
            </p:cNvSpPr>
            <p:nvPr/>
          </p:nvSpPr>
          <p:spPr bwMode="gray">
            <a:xfrm rot="-5400000">
              <a:off x="2852610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24 h 2752"/>
                <a:gd name="T4" fmla="*/ 0 w 4960"/>
                <a:gd name="T5" fmla="*/ 1992 h 2752"/>
                <a:gd name="T6" fmla="*/ 0 w 4960"/>
                <a:gd name="T7" fmla="*/ 2752 h 2752"/>
                <a:gd name="T8" fmla="*/ 4960 w 4960"/>
                <a:gd name="T9" fmla="*/ 2752 h 2752"/>
                <a:gd name="T10" fmla="*/ 4960 w 4960"/>
                <a:gd name="T11" fmla="*/ 1992 h 2752"/>
                <a:gd name="T12" fmla="*/ 4960 w 4960"/>
                <a:gd name="T13" fmla="*/ 324 h 2752"/>
                <a:gd name="T14" fmla="*/ 4960 w 4960"/>
                <a:gd name="T15" fmla="*/ 0 h 2752"/>
                <a:gd name="T16" fmla="*/ 4960 w 4960"/>
                <a:gd name="T17" fmla="*/ 0 h 2752"/>
                <a:gd name="T18" fmla="*/ 4734 w 4960"/>
                <a:gd name="T19" fmla="*/ 34 h 2752"/>
                <a:gd name="T20" fmla="*/ 4510 w 4960"/>
                <a:gd name="T21" fmla="*/ 64 h 2752"/>
                <a:gd name="T22" fmla="*/ 4284 w 4960"/>
                <a:gd name="T23" fmla="*/ 90 h 2752"/>
                <a:gd name="T24" fmla="*/ 4060 w 4960"/>
                <a:gd name="T25" fmla="*/ 114 h 2752"/>
                <a:gd name="T26" fmla="*/ 3836 w 4960"/>
                <a:gd name="T27" fmla="*/ 132 h 2752"/>
                <a:gd name="T28" fmla="*/ 3614 w 4960"/>
                <a:gd name="T29" fmla="*/ 146 h 2752"/>
                <a:gd name="T30" fmla="*/ 3392 w 4960"/>
                <a:gd name="T31" fmla="*/ 158 h 2752"/>
                <a:gd name="T32" fmla="*/ 3174 w 4960"/>
                <a:gd name="T33" fmla="*/ 166 h 2752"/>
                <a:gd name="T34" fmla="*/ 2960 w 4960"/>
                <a:gd name="T35" fmla="*/ 172 h 2752"/>
                <a:gd name="T36" fmla="*/ 2748 w 4960"/>
                <a:gd name="T37" fmla="*/ 174 h 2752"/>
                <a:gd name="T38" fmla="*/ 2542 w 4960"/>
                <a:gd name="T39" fmla="*/ 174 h 2752"/>
                <a:gd name="T40" fmla="*/ 2338 w 4960"/>
                <a:gd name="T41" fmla="*/ 174 h 2752"/>
                <a:gd name="T42" fmla="*/ 2140 w 4960"/>
                <a:gd name="T43" fmla="*/ 170 h 2752"/>
                <a:gd name="T44" fmla="*/ 1948 w 4960"/>
                <a:gd name="T45" fmla="*/ 164 h 2752"/>
                <a:gd name="T46" fmla="*/ 1762 w 4960"/>
                <a:gd name="T47" fmla="*/ 156 h 2752"/>
                <a:gd name="T48" fmla="*/ 1582 w 4960"/>
                <a:gd name="T49" fmla="*/ 148 h 2752"/>
                <a:gd name="T50" fmla="*/ 1410 w 4960"/>
                <a:gd name="T51" fmla="*/ 138 h 2752"/>
                <a:gd name="T52" fmla="*/ 1244 w 4960"/>
                <a:gd name="T53" fmla="*/ 128 h 2752"/>
                <a:gd name="T54" fmla="*/ 1088 w 4960"/>
                <a:gd name="T55" fmla="*/ 116 h 2752"/>
                <a:gd name="T56" fmla="*/ 938 w 4960"/>
                <a:gd name="T57" fmla="*/ 104 h 2752"/>
                <a:gd name="T58" fmla="*/ 668 w 4960"/>
                <a:gd name="T59" fmla="*/ 78 h 2752"/>
                <a:gd name="T60" fmla="*/ 438 w 4960"/>
                <a:gd name="T61" fmla="*/ 54 h 2752"/>
                <a:gd name="T62" fmla="*/ 254 w 4960"/>
                <a:gd name="T63" fmla="*/ 34 h 2752"/>
                <a:gd name="T64" fmla="*/ 116 w 4960"/>
                <a:gd name="T65" fmla="*/ 16 h 2752"/>
                <a:gd name="T66" fmla="*/ 0 w 4960"/>
                <a:gd name="T67" fmla="*/ 0 h 2752"/>
                <a:gd name="T68" fmla="*/ 0 w 4960"/>
                <a:gd name="T69" fmla="*/ 0 h 2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912394">
              <a:off x="3074559" y="1458373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9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5E863E6A-66AD-423F-91E6-242B59F8C05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083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5"/>
            <p:cNvSpPr/>
            <p:nvPr/>
          </p:nvSpPr>
          <p:spPr>
            <a:xfrm>
              <a:off x="422275" y="401616"/>
              <a:ext cx="8326438" cy="31414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0"/>
            <p:cNvSpPr>
              <a:spLocks/>
            </p:cNvSpPr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411 h 9621"/>
                <a:gd name="T4" fmla="*/ 0 w 10000"/>
                <a:gd name="T5" fmla="*/ 9586 h 9621"/>
                <a:gd name="T6" fmla="*/ 0 w 10000"/>
                <a:gd name="T7" fmla="*/ 9621 h 9621"/>
                <a:gd name="T8" fmla="*/ 10000 w 10000"/>
                <a:gd name="T9" fmla="*/ 9585 h 9621"/>
                <a:gd name="T10" fmla="*/ 10000 w 10000"/>
                <a:gd name="T11" fmla="*/ 9586 h 9621"/>
                <a:gd name="T12" fmla="*/ 9990 w 10000"/>
                <a:gd name="T13" fmla="*/ 2411 h 9621"/>
                <a:gd name="T14" fmla="*/ 9990 w 10000"/>
                <a:gd name="T15" fmla="*/ 0 h 9621"/>
                <a:gd name="T16" fmla="*/ 9990 w 10000"/>
                <a:gd name="T17" fmla="*/ 0 h 9621"/>
                <a:gd name="T18" fmla="*/ 9534 w 10000"/>
                <a:gd name="T19" fmla="*/ 253 h 9621"/>
                <a:gd name="T20" fmla="*/ 9084 w 10000"/>
                <a:gd name="T21" fmla="*/ 477 h 9621"/>
                <a:gd name="T22" fmla="*/ 8628 w 10000"/>
                <a:gd name="T23" fmla="*/ 669 h 9621"/>
                <a:gd name="T24" fmla="*/ 8177 w 10000"/>
                <a:gd name="T25" fmla="*/ 847 h 9621"/>
                <a:gd name="T26" fmla="*/ 7726 w 10000"/>
                <a:gd name="T27" fmla="*/ 984 h 9621"/>
                <a:gd name="T28" fmla="*/ 7279 w 10000"/>
                <a:gd name="T29" fmla="*/ 1087 h 9621"/>
                <a:gd name="T30" fmla="*/ 6832 w 10000"/>
                <a:gd name="T31" fmla="*/ 1176 h 9621"/>
                <a:gd name="T32" fmla="*/ 6393 w 10000"/>
                <a:gd name="T33" fmla="*/ 1236 h 9621"/>
                <a:gd name="T34" fmla="*/ 5962 w 10000"/>
                <a:gd name="T35" fmla="*/ 1279 h 9621"/>
                <a:gd name="T36" fmla="*/ 5534 w 10000"/>
                <a:gd name="T37" fmla="*/ 1294 h 9621"/>
                <a:gd name="T38" fmla="*/ 5120 w 10000"/>
                <a:gd name="T39" fmla="*/ 1294 h 9621"/>
                <a:gd name="T40" fmla="*/ 4709 w 10000"/>
                <a:gd name="T41" fmla="*/ 1294 h 9621"/>
                <a:gd name="T42" fmla="*/ 4311 w 10000"/>
                <a:gd name="T43" fmla="*/ 1266 h 9621"/>
                <a:gd name="T44" fmla="*/ 3923 w 10000"/>
                <a:gd name="T45" fmla="*/ 1221 h 9621"/>
                <a:gd name="T46" fmla="*/ 3548 w 10000"/>
                <a:gd name="T47" fmla="*/ 1161 h 9621"/>
                <a:gd name="T48" fmla="*/ 3187 w 10000"/>
                <a:gd name="T49" fmla="*/ 1101 h 9621"/>
                <a:gd name="T50" fmla="*/ 2840 w 10000"/>
                <a:gd name="T51" fmla="*/ 1026 h 9621"/>
                <a:gd name="T52" fmla="*/ 2505 w 10000"/>
                <a:gd name="T53" fmla="*/ 954 h 9621"/>
                <a:gd name="T54" fmla="*/ 2192 w 10000"/>
                <a:gd name="T55" fmla="*/ 865 h 9621"/>
                <a:gd name="T56" fmla="*/ 1889 w 10000"/>
                <a:gd name="T57" fmla="*/ 775 h 9621"/>
                <a:gd name="T58" fmla="*/ 1346 w 10000"/>
                <a:gd name="T59" fmla="*/ 579 h 9621"/>
                <a:gd name="T60" fmla="*/ 882 w 10000"/>
                <a:gd name="T61" fmla="*/ 400 h 9621"/>
                <a:gd name="T62" fmla="*/ 511 w 10000"/>
                <a:gd name="T63" fmla="*/ 253 h 9621"/>
                <a:gd name="T64" fmla="*/ 234 w 10000"/>
                <a:gd name="T65" fmla="*/ 118 h 9621"/>
                <a:gd name="T66" fmla="*/ 0 w 10000"/>
                <a:gd name="T67" fmla="*/ 0 h 9621"/>
                <a:gd name="T68" fmla="*/ 0 w 10000"/>
                <a:gd name="T69" fmla="*/ 0 h 9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9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F1E874CB-2043-4860-B265-56F9D9D9C1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334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6359946" y="2780895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8"/>
            <p:cNvSpPr/>
            <p:nvPr/>
          </p:nvSpPr>
          <p:spPr>
            <a:xfrm>
              <a:off x="485775" y="4343161"/>
              <a:ext cx="8181975" cy="2112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0"/>
            <p:cNvSpPr>
              <a:spLocks/>
            </p:cNvSpPr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411 h 9621"/>
                <a:gd name="T4" fmla="*/ 0 w 10000"/>
                <a:gd name="T5" fmla="*/ 9586 h 9621"/>
                <a:gd name="T6" fmla="*/ 0 w 10000"/>
                <a:gd name="T7" fmla="*/ 9621 h 9621"/>
                <a:gd name="T8" fmla="*/ 10000 w 10000"/>
                <a:gd name="T9" fmla="*/ 9585 h 9621"/>
                <a:gd name="T10" fmla="*/ 10000 w 10000"/>
                <a:gd name="T11" fmla="*/ 9586 h 9621"/>
                <a:gd name="T12" fmla="*/ 9990 w 10000"/>
                <a:gd name="T13" fmla="*/ 2411 h 9621"/>
                <a:gd name="T14" fmla="*/ 9990 w 10000"/>
                <a:gd name="T15" fmla="*/ 0 h 9621"/>
                <a:gd name="T16" fmla="*/ 9990 w 10000"/>
                <a:gd name="T17" fmla="*/ 0 h 9621"/>
                <a:gd name="T18" fmla="*/ 9534 w 10000"/>
                <a:gd name="T19" fmla="*/ 253 h 9621"/>
                <a:gd name="T20" fmla="*/ 9084 w 10000"/>
                <a:gd name="T21" fmla="*/ 477 h 9621"/>
                <a:gd name="T22" fmla="*/ 8628 w 10000"/>
                <a:gd name="T23" fmla="*/ 669 h 9621"/>
                <a:gd name="T24" fmla="*/ 8177 w 10000"/>
                <a:gd name="T25" fmla="*/ 847 h 9621"/>
                <a:gd name="T26" fmla="*/ 7726 w 10000"/>
                <a:gd name="T27" fmla="*/ 984 h 9621"/>
                <a:gd name="T28" fmla="*/ 7279 w 10000"/>
                <a:gd name="T29" fmla="*/ 1087 h 9621"/>
                <a:gd name="T30" fmla="*/ 6832 w 10000"/>
                <a:gd name="T31" fmla="*/ 1176 h 9621"/>
                <a:gd name="T32" fmla="*/ 6393 w 10000"/>
                <a:gd name="T33" fmla="*/ 1236 h 9621"/>
                <a:gd name="T34" fmla="*/ 5962 w 10000"/>
                <a:gd name="T35" fmla="*/ 1279 h 9621"/>
                <a:gd name="T36" fmla="*/ 5534 w 10000"/>
                <a:gd name="T37" fmla="*/ 1294 h 9621"/>
                <a:gd name="T38" fmla="*/ 5120 w 10000"/>
                <a:gd name="T39" fmla="*/ 1294 h 9621"/>
                <a:gd name="T40" fmla="*/ 4709 w 10000"/>
                <a:gd name="T41" fmla="*/ 1294 h 9621"/>
                <a:gd name="T42" fmla="*/ 4311 w 10000"/>
                <a:gd name="T43" fmla="*/ 1266 h 9621"/>
                <a:gd name="T44" fmla="*/ 3923 w 10000"/>
                <a:gd name="T45" fmla="*/ 1221 h 9621"/>
                <a:gd name="T46" fmla="*/ 3548 w 10000"/>
                <a:gd name="T47" fmla="*/ 1161 h 9621"/>
                <a:gd name="T48" fmla="*/ 3187 w 10000"/>
                <a:gd name="T49" fmla="*/ 1101 h 9621"/>
                <a:gd name="T50" fmla="*/ 2840 w 10000"/>
                <a:gd name="T51" fmla="*/ 1026 h 9621"/>
                <a:gd name="T52" fmla="*/ 2505 w 10000"/>
                <a:gd name="T53" fmla="*/ 954 h 9621"/>
                <a:gd name="T54" fmla="*/ 2192 w 10000"/>
                <a:gd name="T55" fmla="*/ 865 h 9621"/>
                <a:gd name="T56" fmla="*/ 1889 w 10000"/>
                <a:gd name="T57" fmla="*/ 775 h 9621"/>
                <a:gd name="T58" fmla="*/ 1346 w 10000"/>
                <a:gd name="T59" fmla="*/ 579 h 9621"/>
                <a:gd name="T60" fmla="*/ 882 w 10000"/>
                <a:gd name="T61" fmla="*/ 400 h 9621"/>
                <a:gd name="T62" fmla="*/ 511 w 10000"/>
                <a:gd name="T63" fmla="*/ 253 h 9621"/>
                <a:gd name="T64" fmla="*/ 234 w 10000"/>
                <a:gd name="T65" fmla="*/ 118 h 9621"/>
                <a:gd name="T66" fmla="*/ 0 w 10000"/>
                <a:gd name="T67" fmla="*/ 0 h 9621"/>
                <a:gd name="T68" fmla="*/ 0 w 10000"/>
                <a:gd name="T69" fmla="*/ 0 h 9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7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8FB3CEB9-3169-4677-9959-264AF06D4D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613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6359946" y="4309201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411 h 9621"/>
                <a:gd name="T4" fmla="*/ 0 w 10000"/>
                <a:gd name="T5" fmla="*/ 9586 h 9621"/>
                <a:gd name="T6" fmla="*/ 0 w 10000"/>
                <a:gd name="T7" fmla="*/ 9621 h 9621"/>
                <a:gd name="T8" fmla="*/ 10000 w 10000"/>
                <a:gd name="T9" fmla="*/ 9585 h 9621"/>
                <a:gd name="T10" fmla="*/ 10000 w 10000"/>
                <a:gd name="T11" fmla="*/ 9586 h 9621"/>
                <a:gd name="T12" fmla="*/ 9990 w 10000"/>
                <a:gd name="T13" fmla="*/ 2411 h 9621"/>
                <a:gd name="T14" fmla="*/ 9990 w 10000"/>
                <a:gd name="T15" fmla="*/ 0 h 9621"/>
                <a:gd name="T16" fmla="*/ 9990 w 10000"/>
                <a:gd name="T17" fmla="*/ 0 h 9621"/>
                <a:gd name="T18" fmla="*/ 9534 w 10000"/>
                <a:gd name="T19" fmla="*/ 253 h 9621"/>
                <a:gd name="T20" fmla="*/ 9084 w 10000"/>
                <a:gd name="T21" fmla="*/ 477 h 9621"/>
                <a:gd name="T22" fmla="*/ 8628 w 10000"/>
                <a:gd name="T23" fmla="*/ 669 h 9621"/>
                <a:gd name="T24" fmla="*/ 8177 w 10000"/>
                <a:gd name="T25" fmla="*/ 847 h 9621"/>
                <a:gd name="T26" fmla="*/ 7726 w 10000"/>
                <a:gd name="T27" fmla="*/ 984 h 9621"/>
                <a:gd name="T28" fmla="*/ 7279 w 10000"/>
                <a:gd name="T29" fmla="*/ 1087 h 9621"/>
                <a:gd name="T30" fmla="*/ 6832 w 10000"/>
                <a:gd name="T31" fmla="*/ 1176 h 9621"/>
                <a:gd name="T32" fmla="*/ 6393 w 10000"/>
                <a:gd name="T33" fmla="*/ 1236 h 9621"/>
                <a:gd name="T34" fmla="*/ 5962 w 10000"/>
                <a:gd name="T35" fmla="*/ 1279 h 9621"/>
                <a:gd name="T36" fmla="*/ 5534 w 10000"/>
                <a:gd name="T37" fmla="*/ 1294 h 9621"/>
                <a:gd name="T38" fmla="*/ 5120 w 10000"/>
                <a:gd name="T39" fmla="*/ 1294 h 9621"/>
                <a:gd name="T40" fmla="*/ 4709 w 10000"/>
                <a:gd name="T41" fmla="*/ 1294 h 9621"/>
                <a:gd name="T42" fmla="*/ 4311 w 10000"/>
                <a:gd name="T43" fmla="*/ 1266 h 9621"/>
                <a:gd name="T44" fmla="*/ 3923 w 10000"/>
                <a:gd name="T45" fmla="*/ 1221 h 9621"/>
                <a:gd name="T46" fmla="*/ 3548 w 10000"/>
                <a:gd name="T47" fmla="*/ 1161 h 9621"/>
                <a:gd name="T48" fmla="*/ 3187 w 10000"/>
                <a:gd name="T49" fmla="*/ 1101 h 9621"/>
                <a:gd name="T50" fmla="*/ 2840 w 10000"/>
                <a:gd name="T51" fmla="*/ 1026 h 9621"/>
                <a:gd name="T52" fmla="*/ 2505 w 10000"/>
                <a:gd name="T53" fmla="*/ 954 h 9621"/>
                <a:gd name="T54" fmla="*/ 2192 w 10000"/>
                <a:gd name="T55" fmla="*/ 865 h 9621"/>
                <a:gd name="T56" fmla="*/ 1889 w 10000"/>
                <a:gd name="T57" fmla="*/ 775 h 9621"/>
                <a:gd name="T58" fmla="*/ 1346 w 10000"/>
                <a:gd name="T59" fmla="*/ 579 h 9621"/>
                <a:gd name="T60" fmla="*/ 882 w 10000"/>
                <a:gd name="T61" fmla="*/ 400 h 9621"/>
                <a:gd name="T62" fmla="*/ 511 w 10000"/>
                <a:gd name="T63" fmla="*/ 253 h 9621"/>
                <a:gd name="T64" fmla="*/ 234 w 10000"/>
                <a:gd name="T65" fmla="*/ 118 h 9621"/>
                <a:gd name="T66" fmla="*/ 0 w 10000"/>
                <a:gd name="T67" fmla="*/ 0 h 9621"/>
                <a:gd name="T68" fmla="*/ 0 w 10000"/>
                <a:gd name="T69" fmla="*/ 0 h 9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36"/>
          <p:cNvSpPr txBox="1">
            <a:spLocks noChangeArrowheads="1"/>
          </p:cNvSpPr>
          <p:nvPr/>
        </p:nvSpPr>
        <p:spPr bwMode="gray">
          <a:xfrm>
            <a:off x="647700" y="652463"/>
            <a:ext cx="60166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ru-RU" sz="8000">
                <a:solidFill>
                  <a:srgbClr val="EF53A5"/>
                </a:solidFill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8" name="TextBox 37"/>
          <p:cNvSpPr txBox="1">
            <a:spLocks noChangeArrowheads="1"/>
          </p:cNvSpPr>
          <p:nvPr/>
        </p:nvSpPr>
        <p:spPr bwMode="gray">
          <a:xfrm>
            <a:off x="7069138" y="2900363"/>
            <a:ext cx="619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ru-RU" sz="8000">
                <a:solidFill>
                  <a:srgbClr val="EF53A5"/>
                </a:solidFill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9" name="Rectangle 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EE8E6054-E51D-4564-9703-CDF2484BB7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9452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5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6359946" y="4311243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411 h 9621"/>
                <a:gd name="T4" fmla="*/ 0 w 10000"/>
                <a:gd name="T5" fmla="*/ 9586 h 9621"/>
                <a:gd name="T6" fmla="*/ 0 w 10000"/>
                <a:gd name="T7" fmla="*/ 9621 h 9621"/>
                <a:gd name="T8" fmla="*/ 10000 w 10000"/>
                <a:gd name="T9" fmla="*/ 9585 h 9621"/>
                <a:gd name="T10" fmla="*/ 10000 w 10000"/>
                <a:gd name="T11" fmla="*/ 9586 h 9621"/>
                <a:gd name="T12" fmla="*/ 9990 w 10000"/>
                <a:gd name="T13" fmla="*/ 2411 h 9621"/>
                <a:gd name="T14" fmla="*/ 9990 w 10000"/>
                <a:gd name="T15" fmla="*/ 0 h 9621"/>
                <a:gd name="T16" fmla="*/ 9990 w 10000"/>
                <a:gd name="T17" fmla="*/ 0 h 9621"/>
                <a:gd name="T18" fmla="*/ 9534 w 10000"/>
                <a:gd name="T19" fmla="*/ 253 h 9621"/>
                <a:gd name="T20" fmla="*/ 9084 w 10000"/>
                <a:gd name="T21" fmla="*/ 477 h 9621"/>
                <a:gd name="T22" fmla="*/ 8628 w 10000"/>
                <a:gd name="T23" fmla="*/ 669 h 9621"/>
                <a:gd name="T24" fmla="*/ 8177 w 10000"/>
                <a:gd name="T25" fmla="*/ 847 h 9621"/>
                <a:gd name="T26" fmla="*/ 7726 w 10000"/>
                <a:gd name="T27" fmla="*/ 984 h 9621"/>
                <a:gd name="T28" fmla="*/ 7279 w 10000"/>
                <a:gd name="T29" fmla="*/ 1087 h 9621"/>
                <a:gd name="T30" fmla="*/ 6832 w 10000"/>
                <a:gd name="T31" fmla="*/ 1176 h 9621"/>
                <a:gd name="T32" fmla="*/ 6393 w 10000"/>
                <a:gd name="T33" fmla="*/ 1236 h 9621"/>
                <a:gd name="T34" fmla="*/ 5962 w 10000"/>
                <a:gd name="T35" fmla="*/ 1279 h 9621"/>
                <a:gd name="T36" fmla="*/ 5534 w 10000"/>
                <a:gd name="T37" fmla="*/ 1294 h 9621"/>
                <a:gd name="T38" fmla="*/ 5120 w 10000"/>
                <a:gd name="T39" fmla="*/ 1294 h 9621"/>
                <a:gd name="T40" fmla="*/ 4709 w 10000"/>
                <a:gd name="T41" fmla="*/ 1294 h 9621"/>
                <a:gd name="T42" fmla="*/ 4311 w 10000"/>
                <a:gd name="T43" fmla="*/ 1266 h 9621"/>
                <a:gd name="T44" fmla="*/ 3923 w 10000"/>
                <a:gd name="T45" fmla="*/ 1221 h 9621"/>
                <a:gd name="T46" fmla="*/ 3548 w 10000"/>
                <a:gd name="T47" fmla="*/ 1161 h 9621"/>
                <a:gd name="T48" fmla="*/ 3187 w 10000"/>
                <a:gd name="T49" fmla="*/ 1101 h 9621"/>
                <a:gd name="T50" fmla="*/ 2840 w 10000"/>
                <a:gd name="T51" fmla="*/ 1026 h 9621"/>
                <a:gd name="T52" fmla="*/ 2505 w 10000"/>
                <a:gd name="T53" fmla="*/ 954 h 9621"/>
                <a:gd name="T54" fmla="*/ 2192 w 10000"/>
                <a:gd name="T55" fmla="*/ 865 h 9621"/>
                <a:gd name="T56" fmla="*/ 1889 w 10000"/>
                <a:gd name="T57" fmla="*/ 775 h 9621"/>
                <a:gd name="T58" fmla="*/ 1346 w 10000"/>
                <a:gd name="T59" fmla="*/ 579 h 9621"/>
                <a:gd name="T60" fmla="*/ 882 w 10000"/>
                <a:gd name="T61" fmla="*/ 400 h 9621"/>
                <a:gd name="T62" fmla="*/ 511 w 10000"/>
                <a:gd name="T63" fmla="*/ 253 h 9621"/>
                <a:gd name="T64" fmla="*/ 234 w 10000"/>
                <a:gd name="T65" fmla="*/ 118 h 9621"/>
                <a:gd name="T66" fmla="*/ 0 w 10000"/>
                <a:gd name="T67" fmla="*/ 0 h 9621"/>
                <a:gd name="T68" fmla="*/ 0 w 10000"/>
                <a:gd name="T69" fmla="*/ 0 h 9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Rectangle 6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C15C6AEB-9B25-4E90-8A33-ADA3AA7DB8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5176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294063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DB8004F3-F912-4CD5-91C8-B6884D58FB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6184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39"/>
          <p:cNvCxnSpPr/>
          <p:nvPr/>
        </p:nvCxnSpPr>
        <p:spPr>
          <a:xfrm>
            <a:off x="3289300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0"/>
          <p:cNvCxnSpPr/>
          <p:nvPr/>
        </p:nvCxnSpPr>
        <p:spPr>
          <a:xfrm>
            <a:off x="5849938" y="2489200"/>
            <a:ext cx="0" cy="35464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BE8457F1-70CD-4F66-B1F5-5AE58F09A4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1250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588" y="6388100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5938" y="6388100"/>
            <a:ext cx="3859212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4946C5C5-2D6B-4C04-A4C3-B863B53C58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4883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1588" y="0"/>
            <a:ext cx="9120188" cy="6861175"/>
            <a:chOff x="-1588" y="0"/>
            <a:chExt cx="9120420" cy="6860798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Rectangle 16"/>
          <p:cNvSpPr/>
          <p:nvPr/>
        </p:nvSpPr>
        <p:spPr>
          <a:xfrm>
            <a:off x="414338" y="401638"/>
            <a:ext cx="4611687" cy="6054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9"/>
          <p:cNvSpPr>
            <a:spLocks/>
          </p:cNvSpPr>
          <p:nvPr/>
        </p:nvSpPr>
        <p:spPr bwMode="gray">
          <a:xfrm rot="5400000">
            <a:off x="1298575" y="1765301"/>
            <a:ext cx="5997575" cy="3327400"/>
          </a:xfrm>
          <a:custGeom>
            <a:avLst/>
            <a:gdLst>
              <a:gd name="T0" fmla="*/ 0 w 4960"/>
              <a:gd name="T1" fmla="*/ 0 h 2752"/>
              <a:gd name="T2" fmla="*/ 0 w 4960"/>
              <a:gd name="T3" fmla="*/ 324 h 2752"/>
              <a:gd name="T4" fmla="*/ 0 w 4960"/>
              <a:gd name="T5" fmla="*/ 1992 h 2752"/>
              <a:gd name="T6" fmla="*/ 0 w 4960"/>
              <a:gd name="T7" fmla="*/ 2752 h 2752"/>
              <a:gd name="T8" fmla="*/ 4960 w 4960"/>
              <a:gd name="T9" fmla="*/ 2752 h 2752"/>
              <a:gd name="T10" fmla="*/ 4960 w 4960"/>
              <a:gd name="T11" fmla="*/ 1992 h 2752"/>
              <a:gd name="T12" fmla="*/ 4960 w 4960"/>
              <a:gd name="T13" fmla="*/ 324 h 2752"/>
              <a:gd name="T14" fmla="*/ 4960 w 4960"/>
              <a:gd name="T15" fmla="*/ 0 h 2752"/>
              <a:gd name="T16" fmla="*/ 4960 w 4960"/>
              <a:gd name="T17" fmla="*/ 0 h 2752"/>
              <a:gd name="T18" fmla="*/ 4734 w 4960"/>
              <a:gd name="T19" fmla="*/ 34 h 2752"/>
              <a:gd name="T20" fmla="*/ 4510 w 4960"/>
              <a:gd name="T21" fmla="*/ 64 h 2752"/>
              <a:gd name="T22" fmla="*/ 4284 w 4960"/>
              <a:gd name="T23" fmla="*/ 90 h 2752"/>
              <a:gd name="T24" fmla="*/ 4060 w 4960"/>
              <a:gd name="T25" fmla="*/ 114 h 2752"/>
              <a:gd name="T26" fmla="*/ 3836 w 4960"/>
              <a:gd name="T27" fmla="*/ 132 h 2752"/>
              <a:gd name="T28" fmla="*/ 3614 w 4960"/>
              <a:gd name="T29" fmla="*/ 146 h 2752"/>
              <a:gd name="T30" fmla="*/ 3392 w 4960"/>
              <a:gd name="T31" fmla="*/ 158 h 2752"/>
              <a:gd name="T32" fmla="*/ 3174 w 4960"/>
              <a:gd name="T33" fmla="*/ 166 h 2752"/>
              <a:gd name="T34" fmla="*/ 2960 w 4960"/>
              <a:gd name="T35" fmla="*/ 172 h 2752"/>
              <a:gd name="T36" fmla="*/ 2748 w 4960"/>
              <a:gd name="T37" fmla="*/ 174 h 2752"/>
              <a:gd name="T38" fmla="*/ 2542 w 4960"/>
              <a:gd name="T39" fmla="*/ 174 h 2752"/>
              <a:gd name="T40" fmla="*/ 2338 w 4960"/>
              <a:gd name="T41" fmla="*/ 174 h 2752"/>
              <a:gd name="T42" fmla="*/ 2140 w 4960"/>
              <a:gd name="T43" fmla="*/ 170 h 2752"/>
              <a:gd name="T44" fmla="*/ 1948 w 4960"/>
              <a:gd name="T45" fmla="*/ 164 h 2752"/>
              <a:gd name="T46" fmla="*/ 1762 w 4960"/>
              <a:gd name="T47" fmla="*/ 156 h 2752"/>
              <a:gd name="T48" fmla="*/ 1582 w 4960"/>
              <a:gd name="T49" fmla="*/ 148 h 2752"/>
              <a:gd name="T50" fmla="*/ 1410 w 4960"/>
              <a:gd name="T51" fmla="*/ 138 h 2752"/>
              <a:gd name="T52" fmla="*/ 1244 w 4960"/>
              <a:gd name="T53" fmla="*/ 128 h 2752"/>
              <a:gd name="T54" fmla="*/ 1088 w 4960"/>
              <a:gd name="T55" fmla="*/ 116 h 2752"/>
              <a:gd name="T56" fmla="*/ 938 w 4960"/>
              <a:gd name="T57" fmla="*/ 104 h 2752"/>
              <a:gd name="T58" fmla="*/ 668 w 4960"/>
              <a:gd name="T59" fmla="*/ 78 h 2752"/>
              <a:gd name="T60" fmla="*/ 438 w 4960"/>
              <a:gd name="T61" fmla="*/ 54 h 2752"/>
              <a:gd name="T62" fmla="*/ 254 w 4960"/>
              <a:gd name="T63" fmla="*/ 34 h 2752"/>
              <a:gd name="T64" fmla="*/ 116 w 4960"/>
              <a:gd name="T65" fmla="*/ 16 h 2752"/>
              <a:gd name="T66" fmla="*/ 0 w 4960"/>
              <a:gd name="T67" fmla="*/ 0 h 2752"/>
              <a:gd name="T68" fmla="*/ 0 w 4960"/>
              <a:gd name="T69" fmla="*/ 0 h 2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>
              <a:gd name="T0" fmla="*/ 0 w 5760"/>
              <a:gd name="T1" fmla="*/ 0 h 4320"/>
              <a:gd name="T2" fmla="*/ 0 w 5760"/>
              <a:gd name="T3" fmla="*/ 4320 h 4320"/>
              <a:gd name="T4" fmla="*/ 5760 w 5760"/>
              <a:gd name="T5" fmla="*/ 4320 h 4320"/>
              <a:gd name="T6" fmla="*/ 5760 w 5760"/>
              <a:gd name="T7" fmla="*/ 0 h 4320"/>
              <a:gd name="T8" fmla="*/ 0 w 5760"/>
              <a:gd name="T9" fmla="*/ 0 h 4320"/>
              <a:gd name="T10" fmla="*/ 5444 w 5760"/>
              <a:gd name="T11" fmla="*/ 4004 h 4320"/>
              <a:gd name="T12" fmla="*/ 324 w 5760"/>
              <a:gd name="T13" fmla="*/ 4004 h 4320"/>
              <a:gd name="T14" fmla="*/ 324 w 5760"/>
              <a:gd name="T15" fmla="*/ 324 h 4320"/>
              <a:gd name="T16" fmla="*/ 5444 w 5760"/>
              <a:gd name="T17" fmla="*/ 324 h 4320"/>
              <a:gd name="T18" fmla="*/ 5444 w 5760"/>
              <a:gd name="T19" fmla="*/ 4004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Rectangle 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163" y="6365875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 smtClean="0"/>
            </a:lvl1pPr>
          </a:lstStyle>
          <a:p>
            <a:pPr>
              <a:defRPr/>
            </a:pPr>
            <a:fld id="{EDA2F29E-7725-46D6-A26B-545D057810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665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/>
        </p:nvGrpSpPr>
        <p:grpSpPr bwMode="auto">
          <a:xfrm>
            <a:off x="-1588" y="0"/>
            <a:ext cx="9145588" cy="6861175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1" name="Freeform 5"/>
            <p:cNvSpPr>
              <a:spLocks/>
            </p:cNvSpPr>
            <p:nvPr/>
          </p:nvSpPr>
          <p:spPr bwMode="gray">
            <a:xfrm rot="-589932">
              <a:off x="6359946" y="1790293"/>
              <a:ext cx="2377690" cy="317748"/>
            </a:xfrm>
            <a:custGeom>
              <a:avLst/>
              <a:gdLst>
                <a:gd name="T0" fmla="*/ 85 w 10000"/>
                <a:gd name="T1" fmla="*/ 2532 h 5291"/>
                <a:gd name="T2" fmla="*/ 9958 w 10000"/>
                <a:gd name="T3" fmla="*/ 5291 h 5291"/>
                <a:gd name="T4" fmla="*/ 10000 w 10000"/>
                <a:gd name="T5" fmla="*/ 0 h 5291"/>
                <a:gd name="T6" fmla="*/ 10000 w 10000"/>
                <a:gd name="T7" fmla="*/ 0 h 5291"/>
                <a:gd name="T8" fmla="*/ 9667 w 10000"/>
                <a:gd name="T9" fmla="*/ 204 h 5291"/>
                <a:gd name="T10" fmla="*/ 9334 w 10000"/>
                <a:gd name="T11" fmla="*/ 400 h 5291"/>
                <a:gd name="T12" fmla="*/ 9001 w 10000"/>
                <a:gd name="T13" fmla="*/ 590 h 5291"/>
                <a:gd name="T14" fmla="*/ 8667 w 10000"/>
                <a:gd name="T15" fmla="*/ 753 h 5291"/>
                <a:gd name="T16" fmla="*/ 8333 w 10000"/>
                <a:gd name="T17" fmla="*/ 917 h 5291"/>
                <a:gd name="T18" fmla="*/ 7999 w 10000"/>
                <a:gd name="T19" fmla="*/ 1071 h 5291"/>
                <a:gd name="T20" fmla="*/ 7669 w 10000"/>
                <a:gd name="T21" fmla="*/ 1202 h 5291"/>
                <a:gd name="T22" fmla="*/ 7333 w 10000"/>
                <a:gd name="T23" fmla="*/ 1325 h 5291"/>
                <a:gd name="T24" fmla="*/ 7000 w 10000"/>
                <a:gd name="T25" fmla="*/ 1440 h 5291"/>
                <a:gd name="T26" fmla="*/ 6673 w 10000"/>
                <a:gd name="T27" fmla="*/ 1538 h 5291"/>
                <a:gd name="T28" fmla="*/ 6340 w 10000"/>
                <a:gd name="T29" fmla="*/ 1636 h 5291"/>
                <a:gd name="T30" fmla="*/ 6013 w 10000"/>
                <a:gd name="T31" fmla="*/ 1719 h 5291"/>
                <a:gd name="T32" fmla="*/ 5686 w 10000"/>
                <a:gd name="T33" fmla="*/ 1784 h 5291"/>
                <a:gd name="T34" fmla="*/ 5359 w 10000"/>
                <a:gd name="T35" fmla="*/ 1850 h 5291"/>
                <a:gd name="T36" fmla="*/ 5036 w 10000"/>
                <a:gd name="T37" fmla="*/ 1906 h 5291"/>
                <a:gd name="T38" fmla="*/ 4717 w 10000"/>
                <a:gd name="T39" fmla="*/ 1948 h 5291"/>
                <a:gd name="T40" fmla="*/ 4396 w 10000"/>
                <a:gd name="T41" fmla="*/ 1980 h 5291"/>
                <a:gd name="T42" fmla="*/ 4079 w 10000"/>
                <a:gd name="T43" fmla="*/ 2013 h 5291"/>
                <a:gd name="T44" fmla="*/ 3766 w 10000"/>
                <a:gd name="T45" fmla="*/ 2029 h 5291"/>
                <a:gd name="T46" fmla="*/ 3454 w 10000"/>
                <a:gd name="T47" fmla="*/ 2046 h 5291"/>
                <a:gd name="T48" fmla="*/ 3145 w 10000"/>
                <a:gd name="T49" fmla="*/ 2053 h 5291"/>
                <a:gd name="T50" fmla="*/ 2839 w 10000"/>
                <a:gd name="T51" fmla="*/ 2046 h 5291"/>
                <a:gd name="T52" fmla="*/ 2537 w 10000"/>
                <a:gd name="T53" fmla="*/ 2046 h 5291"/>
                <a:gd name="T54" fmla="*/ 2238 w 10000"/>
                <a:gd name="T55" fmla="*/ 2029 h 5291"/>
                <a:gd name="T56" fmla="*/ 1943 w 10000"/>
                <a:gd name="T57" fmla="*/ 2004 h 5291"/>
                <a:gd name="T58" fmla="*/ 1653 w 10000"/>
                <a:gd name="T59" fmla="*/ 1980 h 5291"/>
                <a:gd name="T60" fmla="*/ 1368 w 10000"/>
                <a:gd name="T61" fmla="*/ 1955 h 5291"/>
                <a:gd name="T62" fmla="*/ 1085 w 10000"/>
                <a:gd name="T63" fmla="*/ 1915 h 5291"/>
                <a:gd name="T64" fmla="*/ 806 w 10000"/>
                <a:gd name="T65" fmla="*/ 1873 h 5291"/>
                <a:gd name="T66" fmla="*/ 533 w 10000"/>
                <a:gd name="T67" fmla="*/ 1833 h 5291"/>
                <a:gd name="T68" fmla="*/ 0 w 10000"/>
                <a:gd name="T69" fmla="*/ 1726 h 5291"/>
                <a:gd name="T70" fmla="*/ 85 w 10000"/>
                <a:gd name="T71" fmla="*/ 2532 h 5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24"/>
            <p:cNvSpPr>
              <a:spLocks/>
            </p:cNvSpPr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324 h 2752"/>
                <a:gd name="T4" fmla="*/ 0 w 4960"/>
                <a:gd name="T5" fmla="*/ 1992 h 2752"/>
                <a:gd name="T6" fmla="*/ 0 w 4960"/>
                <a:gd name="T7" fmla="*/ 2752 h 2752"/>
                <a:gd name="T8" fmla="*/ 4960 w 4960"/>
                <a:gd name="T9" fmla="*/ 2752 h 2752"/>
                <a:gd name="T10" fmla="*/ 4960 w 4960"/>
                <a:gd name="T11" fmla="*/ 1992 h 2752"/>
                <a:gd name="T12" fmla="*/ 4960 w 4960"/>
                <a:gd name="T13" fmla="*/ 324 h 2752"/>
                <a:gd name="T14" fmla="*/ 4960 w 4960"/>
                <a:gd name="T15" fmla="*/ 0 h 2752"/>
                <a:gd name="T16" fmla="*/ 4960 w 4960"/>
                <a:gd name="T17" fmla="*/ 0 h 2752"/>
                <a:gd name="T18" fmla="*/ 4734 w 4960"/>
                <a:gd name="T19" fmla="*/ 34 h 2752"/>
                <a:gd name="T20" fmla="*/ 4510 w 4960"/>
                <a:gd name="T21" fmla="*/ 64 h 2752"/>
                <a:gd name="T22" fmla="*/ 4284 w 4960"/>
                <a:gd name="T23" fmla="*/ 90 h 2752"/>
                <a:gd name="T24" fmla="*/ 4060 w 4960"/>
                <a:gd name="T25" fmla="*/ 114 h 2752"/>
                <a:gd name="T26" fmla="*/ 3836 w 4960"/>
                <a:gd name="T27" fmla="*/ 132 h 2752"/>
                <a:gd name="T28" fmla="*/ 3614 w 4960"/>
                <a:gd name="T29" fmla="*/ 146 h 2752"/>
                <a:gd name="T30" fmla="*/ 3392 w 4960"/>
                <a:gd name="T31" fmla="*/ 158 h 2752"/>
                <a:gd name="T32" fmla="*/ 3174 w 4960"/>
                <a:gd name="T33" fmla="*/ 166 h 2752"/>
                <a:gd name="T34" fmla="*/ 2960 w 4960"/>
                <a:gd name="T35" fmla="*/ 172 h 2752"/>
                <a:gd name="T36" fmla="*/ 2748 w 4960"/>
                <a:gd name="T37" fmla="*/ 174 h 2752"/>
                <a:gd name="T38" fmla="*/ 2542 w 4960"/>
                <a:gd name="T39" fmla="*/ 174 h 2752"/>
                <a:gd name="T40" fmla="*/ 2338 w 4960"/>
                <a:gd name="T41" fmla="*/ 174 h 2752"/>
                <a:gd name="T42" fmla="*/ 2140 w 4960"/>
                <a:gd name="T43" fmla="*/ 170 h 2752"/>
                <a:gd name="T44" fmla="*/ 1948 w 4960"/>
                <a:gd name="T45" fmla="*/ 164 h 2752"/>
                <a:gd name="T46" fmla="*/ 1762 w 4960"/>
                <a:gd name="T47" fmla="*/ 156 h 2752"/>
                <a:gd name="T48" fmla="*/ 1582 w 4960"/>
                <a:gd name="T49" fmla="*/ 148 h 2752"/>
                <a:gd name="T50" fmla="*/ 1410 w 4960"/>
                <a:gd name="T51" fmla="*/ 138 h 2752"/>
                <a:gd name="T52" fmla="*/ 1244 w 4960"/>
                <a:gd name="T53" fmla="*/ 128 h 2752"/>
                <a:gd name="T54" fmla="*/ 1088 w 4960"/>
                <a:gd name="T55" fmla="*/ 116 h 2752"/>
                <a:gd name="T56" fmla="*/ 938 w 4960"/>
                <a:gd name="T57" fmla="*/ 104 h 2752"/>
                <a:gd name="T58" fmla="*/ 668 w 4960"/>
                <a:gd name="T59" fmla="*/ 78 h 2752"/>
                <a:gd name="T60" fmla="*/ 438 w 4960"/>
                <a:gd name="T61" fmla="*/ 54 h 2752"/>
                <a:gd name="T62" fmla="*/ 254 w 4960"/>
                <a:gd name="T63" fmla="*/ 34 h 2752"/>
                <a:gd name="T64" fmla="*/ 116 w 4960"/>
                <a:gd name="T65" fmla="*/ 16 h 2752"/>
                <a:gd name="T66" fmla="*/ 0 w 4960"/>
                <a:gd name="T67" fmla="*/ 0 h 2752"/>
                <a:gd name="T68" fmla="*/ 0 w 4960"/>
                <a:gd name="T69" fmla="*/ 0 h 2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4320 h 4320"/>
                <a:gd name="T4" fmla="*/ 5760 w 5760"/>
                <a:gd name="T5" fmla="*/ 4320 h 4320"/>
                <a:gd name="T6" fmla="*/ 5760 w 5760"/>
                <a:gd name="T7" fmla="*/ 0 h 4320"/>
                <a:gd name="T8" fmla="*/ 0 w 5760"/>
                <a:gd name="T9" fmla="*/ 0 h 4320"/>
                <a:gd name="T10" fmla="*/ 5444 w 5760"/>
                <a:gd name="T11" fmla="*/ 4004 h 4320"/>
                <a:gd name="T12" fmla="*/ 324 w 5760"/>
                <a:gd name="T13" fmla="*/ 4004 h 4320"/>
                <a:gd name="T14" fmla="*/ 324 w 5760"/>
                <a:gd name="T15" fmla="*/ 324 h 4320"/>
                <a:gd name="T16" fmla="*/ 5444 w 5760"/>
                <a:gd name="T17" fmla="*/ 324 h 4320"/>
                <a:gd name="T18" fmla="*/ 5444 w 5760"/>
                <a:gd name="T19" fmla="*/ 400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866775" y="927100"/>
            <a:ext cx="63452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63600" y="2489200"/>
            <a:ext cx="634682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3963" y="6365875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550" y="6365875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9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" name="Rectangle 25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738" y="295275"/>
            <a:ext cx="790575" cy="768350"/>
          </a:xfrm>
          <a:prstGeom prst="rect">
            <a:avLst/>
          </a:prstGeom>
        </p:spPr>
        <p:txBody>
          <a:bodyPr anchor="b"/>
          <a:lstStyle>
            <a:lvl1pPr algn="ctr" eaLnBrk="1" hangingPunct="1">
              <a:defRPr sz="2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AB234C-08D1-4A13-BB56-1BE656B364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1" r:id="rId2"/>
    <p:sldLayoutId id="2147483696" r:id="rId3"/>
    <p:sldLayoutId id="2147483692" r:id="rId4"/>
    <p:sldLayoutId id="2147483693" r:id="rId5"/>
    <p:sldLayoutId id="2147483694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82575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95885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233488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1508125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780928"/>
            <a:ext cx="5917679" cy="1276372"/>
          </a:xfrm>
        </p:spPr>
        <p:txBody>
          <a:bodyPr/>
          <a:lstStyle/>
          <a:p>
            <a:r>
              <a:rPr lang="uk-UA" dirty="0" smtClean="0"/>
              <a:t>Емоції та почуття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519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836613"/>
            <a:ext cx="7772400" cy="1470025"/>
          </a:xfrm>
        </p:spPr>
        <p:txBody>
          <a:bodyPr anchor="ctr"/>
          <a:lstStyle/>
          <a:p>
            <a:r>
              <a:rPr lang="ru-RU" altLang="ru-RU" sz="4400" b="1" dirty="0" smtClean="0"/>
              <a:t>ЕМОЦІЇ Й ПОЧУТТЯ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2708274"/>
            <a:ext cx="7057528" cy="1440806"/>
          </a:xfrm>
        </p:spPr>
        <p:txBody>
          <a:bodyPr rtlCol="0">
            <a:normAutofit fontScale="62500" lnSpcReduction="20000"/>
          </a:bodyPr>
          <a:lstStyle/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3200" dirty="0"/>
              <a:t>Загальна характеристика емоцій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3200" dirty="0"/>
              <a:t>Фізіологічні основи емоцій. 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3200" dirty="0" smtClean="0"/>
              <a:t>Види </a:t>
            </a:r>
            <a:r>
              <a:rPr lang="uk-UA" altLang="ru-RU" sz="3200" dirty="0"/>
              <a:t>емоцій.</a:t>
            </a:r>
          </a:p>
          <a:p>
            <a:pPr marL="609600" indent="-609600" fontAlgn="auto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3200" dirty="0"/>
              <a:t>Почуття та їхня </a:t>
            </a:r>
            <a:r>
              <a:rPr lang="uk-UA" altLang="ru-RU" sz="3200" dirty="0" smtClean="0"/>
              <a:t>загальна</a:t>
            </a:r>
            <a:r>
              <a:rPr lang="en-US" altLang="ru-RU" sz="3200" dirty="0" smtClean="0"/>
              <a:t> </a:t>
            </a:r>
            <a:r>
              <a:rPr lang="uk-UA" altLang="ru-RU" sz="3200" dirty="0" smtClean="0"/>
              <a:t>характеристика </a:t>
            </a:r>
            <a:endParaRPr lang="ru-RU" alt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56792"/>
            <a:ext cx="6048672" cy="5187627"/>
          </a:xfrm>
        </p:spPr>
      </p:pic>
    </p:spTree>
    <p:extLst>
      <p:ext uri="{BB962C8B-B14F-4D97-AF65-F5344CB8AC3E}">
        <p14:creationId xmlns:p14="http://schemas.microsoft.com/office/powerpoint/2010/main" val="522277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Емоція -</a:t>
            </a:r>
            <a:endParaRPr lang="ru-RU" altLang="ru-RU" b="1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uk-UA" altLang="ru-RU" dirty="0" smtClean="0"/>
              <a:t>Це реакція індивіда на ті ситуації, життєві факти, які виникають у всій повноті, багатоманітності властивостей та особливостей.</a:t>
            </a:r>
          </a:p>
          <a:p>
            <a:pPr algn="just">
              <a:buFontTx/>
              <a:buNone/>
            </a:pPr>
            <a:r>
              <a:rPr lang="uk-UA" altLang="ru-RU" dirty="0" smtClean="0"/>
              <a:t>Ставлення до них виявляються в складних чуттєвих переживаннях: </a:t>
            </a:r>
            <a:r>
              <a:rPr lang="uk-UA" altLang="ru-RU" i="1" dirty="0" smtClean="0"/>
              <a:t>радість, горе, симпатія, зневага, гнів, гордість, сором, страх.</a:t>
            </a:r>
            <a:endParaRPr lang="ru-RU" altLang="ru-RU" i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Емоції -</a:t>
            </a:r>
            <a:endParaRPr lang="ru-RU" altLang="ru-RU" b="1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altLang="ru-RU" smtClean="0"/>
              <a:t>Це основний механізм регуляції функціонального стану організму та діяльності людини.</a:t>
            </a:r>
          </a:p>
          <a:p>
            <a:pPr>
              <a:buFontTx/>
              <a:buNone/>
            </a:pPr>
            <a:r>
              <a:rPr lang="uk-UA" altLang="ru-RU" smtClean="0"/>
              <a:t>Людина, яка пізнає і змінює світ, не байдужа до нього.</a:t>
            </a:r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124325"/>
            <a:ext cx="2409825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560" y="1052736"/>
            <a:ext cx="7772400" cy="1470025"/>
          </a:xfrm>
        </p:spPr>
        <p:txBody>
          <a:bodyPr anchor="ctr"/>
          <a:lstStyle/>
          <a:p>
            <a:r>
              <a:rPr lang="uk-UA" altLang="ru-RU" sz="4000" dirty="0" smtClean="0"/>
              <a:t>“Око людського пізнання не сухе, навпаки, зволожене пристрастями і волею”</a:t>
            </a:r>
            <a:endParaRPr lang="ru-RU" altLang="ru-RU" sz="4000" dirty="0" smtClean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04048" y="2641868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uk-UA" altLang="ru-RU" sz="3200" dirty="0" err="1"/>
              <a:t>Френсіс</a:t>
            </a:r>
            <a:r>
              <a:rPr lang="uk-UA" altLang="ru-RU" sz="3200" dirty="0"/>
              <a:t> Бекон</a:t>
            </a:r>
            <a:endParaRPr lang="ru-RU" altLang="ru-R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Емоції -</a:t>
            </a:r>
            <a:endParaRPr lang="ru-RU" altLang="ru-RU" b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2204864"/>
            <a:ext cx="6346825" cy="353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uk-UA" altLang="ru-RU" dirty="0" smtClean="0"/>
              <a:t>Це специфічна форма взаємодії людини з навколишнім світом, з середовищем, спрямована на пізнання світу та свого місця в цьому  світі через саму себе.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uk-UA" altLang="ru-RU" b="1" dirty="0" smtClean="0"/>
              <a:t>Це психічні процеси, які протікають у формі переживань та відображають особистісне значення та оцінку зовнішніх і внутрішніх ситуацій для життєдіяльності людини</a:t>
            </a:r>
            <a:endParaRPr lang="ru-RU" altLang="ru-RU" b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365104"/>
            <a:ext cx="4968552" cy="2492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Фундаментальні емоції</a:t>
            </a:r>
            <a:endParaRPr lang="ru-RU" altLang="ru-RU" b="1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63600" y="2489200"/>
            <a:ext cx="7668840" cy="3530600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Радість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позитивний емоційний стан, пов’язаний з можливістю досить повно задовольнити актуальну потребу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Подив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емоційна реакція, яка не має чітко вираженої реакції на раптові обставини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Страждання 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негативний емоційний стан, який пов’язаний з отриманою інформацією про неможливість задоволення важливих життєвих потреб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Гнів –</a:t>
            </a: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негативний емоційний стан, який протікає у формі афекту в результаті виниклої перешкоди для задоволення важливої потреби</a:t>
            </a:r>
            <a:endParaRPr lang="ru-RU" alt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3140968"/>
            <a:ext cx="7992888" cy="3530600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Відраза –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негативний емоційний стан, викликаний об’єктами, які вступають у різке протиріччя з моральними, естетичними та ідеологічними принципами людини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Презирство –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негативний емоційний стан, що виникає в міжособистісній взаємодії та породжується відсутністю узгодженості життєвих позицій та поведінки людини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Сором 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 негативний стан, який виявляється в усвідомленні невідповідності власних помислів, вчинків і зовнішності очікуванням оточуючих людей </a:t>
            </a:r>
            <a:endParaRPr lang="ru-RU" alt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76673"/>
            <a:ext cx="6096000" cy="26642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Характеристики емоцій</a:t>
            </a:r>
            <a:endParaRPr lang="ru-RU" altLang="ru-RU" b="1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489200"/>
            <a:ext cx="8712968" cy="3530600"/>
          </a:xfrm>
        </p:spPr>
        <p:txBody>
          <a:bodyPr/>
          <a:lstStyle/>
          <a:p>
            <a:r>
              <a:rPr lang="uk-UA" altLang="ru-RU" b="1" i="1" dirty="0" smtClean="0"/>
              <a:t>якісні характеристики:</a:t>
            </a:r>
          </a:p>
          <a:p>
            <a:pPr>
              <a:buFontTx/>
              <a:buNone/>
            </a:pPr>
            <a:r>
              <a:rPr lang="uk-UA" altLang="ru-RU" b="1" i="1" dirty="0" smtClean="0"/>
              <a:t>Знак – </a:t>
            </a:r>
            <a:r>
              <a:rPr lang="uk-UA" altLang="ru-RU" i="1" dirty="0" smtClean="0"/>
              <a:t>позитивні чи негативні;</a:t>
            </a:r>
          </a:p>
          <a:p>
            <a:pPr>
              <a:buFontTx/>
              <a:buNone/>
            </a:pPr>
            <a:r>
              <a:rPr lang="uk-UA" altLang="ru-RU" b="1" i="1" dirty="0" smtClean="0"/>
              <a:t>Модальність – </a:t>
            </a:r>
            <a:r>
              <a:rPr lang="uk-UA" altLang="ru-RU" i="1" dirty="0" smtClean="0"/>
              <a:t>страх, гнів, радість, сором;</a:t>
            </a:r>
          </a:p>
          <a:p>
            <a:pPr>
              <a:buFontTx/>
              <a:buNone/>
            </a:pPr>
            <a:r>
              <a:rPr lang="uk-UA" altLang="ru-RU" b="1" i="1" dirty="0" smtClean="0"/>
              <a:t>Кількісні: </a:t>
            </a:r>
            <a:r>
              <a:rPr lang="uk-UA" altLang="ru-RU" i="1" dirty="0" smtClean="0"/>
              <a:t>сила, слабкість як збудженість і пригніченість;</a:t>
            </a:r>
          </a:p>
          <a:p>
            <a:pPr>
              <a:buFontTx/>
              <a:buNone/>
            </a:pPr>
            <a:r>
              <a:rPr lang="uk-UA" altLang="ru-RU" b="1" i="1" dirty="0" smtClean="0"/>
              <a:t>Інтенсивність </a:t>
            </a:r>
            <a:r>
              <a:rPr lang="uk-UA" altLang="ru-RU" i="1" dirty="0" smtClean="0"/>
              <a:t>як напруженість і розрядка</a:t>
            </a:r>
            <a:endParaRPr lang="ru-RU" altLang="ru-RU" i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800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загальні характеристики емоцій: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Переключення</a:t>
            </a: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– можливість перенесення емоційного забарвлення з причин почуттів на другорядні умови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Передбачення</a:t>
            </a: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– емоційний сигнал про можливі наслідки дій, які будуть виконуватися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b="1" i="1">
                <a:solidFill>
                  <a:schemeClr val="tx1">
                    <a:lumMod val="75000"/>
                    <a:lumOff val="25000"/>
                  </a:schemeClr>
                </a:solidFill>
              </a:rPr>
              <a:t>Просторово-часове зміщення</a:t>
            </a: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 – зміщення з самої події у згадку про неї, коли переживання стає ще більш виразним</a:t>
            </a:r>
            <a:endParaRPr lang="ru-RU" altLang="ru-RU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uk-UA" altLang="ru-RU" b="1" i="1" smtClean="0"/>
              <a:t>Специфічні властивості емоцій:</a:t>
            </a:r>
          </a:p>
          <a:p>
            <a:r>
              <a:rPr lang="uk-UA" altLang="ru-RU" b="1" i="1" smtClean="0"/>
              <a:t>Ситуативність –</a:t>
            </a:r>
            <a:r>
              <a:rPr lang="uk-UA" altLang="ru-RU" smtClean="0"/>
              <a:t>вираження значущого для людини тут і тепер;</a:t>
            </a:r>
          </a:p>
          <a:p>
            <a:r>
              <a:rPr lang="uk-UA" altLang="ru-RU" b="1" i="1" smtClean="0"/>
              <a:t>Предметність – </a:t>
            </a:r>
            <a:r>
              <a:rPr lang="uk-UA" altLang="ru-RU" smtClean="0"/>
              <a:t>суттєва ознака емоцій, пов’язана з виділенням актуального предметного змісту</a:t>
            </a:r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509120"/>
            <a:ext cx="2171700" cy="21050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Типи емоційних переживань</a:t>
            </a:r>
            <a:endParaRPr lang="ru-RU" altLang="ru-RU" b="1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altLang="ru-RU" b="1" i="1" smtClean="0"/>
              <a:t>Афекти </a:t>
            </a:r>
            <a:r>
              <a:rPr lang="uk-UA" altLang="ru-RU" smtClean="0"/>
              <a:t>– інтенсивні та бурхливі і короткочасні емоційні спалахи, які виникають як реакція на поточні події</a:t>
            </a:r>
          </a:p>
          <a:p>
            <a:pPr>
              <a:buFontTx/>
              <a:buNone/>
            </a:pPr>
            <a:r>
              <a:rPr lang="uk-UA" altLang="ru-RU" b="1" i="1" smtClean="0"/>
              <a:t>Емоції</a:t>
            </a:r>
            <a:r>
              <a:rPr lang="uk-UA" altLang="ru-RU" smtClean="0"/>
              <a:t> – більш тривалі стани, які виникають як реакції не тільки на поточні події, а й на вірогідні події або на спогади про ситуації</a:t>
            </a:r>
            <a:endParaRPr lang="ru-RU" altLang="ru-RU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797152"/>
            <a:ext cx="3133725" cy="14573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060848"/>
            <a:ext cx="8229600" cy="4525962"/>
          </a:xfrm>
        </p:spPr>
        <p:txBody>
          <a:bodyPr/>
          <a:lstStyle/>
          <a:p>
            <a:pPr>
              <a:buFontTx/>
              <a:buNone/>
            </a:pPr>
            <a:r>
              <a:rPr lang="uk-UA" altLang="ru-RU" b="1" i="1" dirty="0" smtClean="0"/>
              <a:t>Почуття -  </a:t>
            </a:r>
            <a:r>
              <a:rPr lang="uk-UA" altLang="ru-RU" dirty="0" smtClean="0"/>
              <a:t>більш тривалі, ніж  емоції,  психічні стани, які мають чітко виражений предметний характер</a:t>
            </a:r>
          </a:p>
          <a:p>
            <a:pPr>
              <a:buFontTx/>
              <a:buNone/>
            </a:pPr>
            <a:r>
              <a:rPr lang="uk-UA" altLang="ru-RU" b="1" i="1" dirty="0" smtClean="0"/>
              <a:t>Настрій </a:t>
            </a:r>
            <a:r>
              <a:rPr lang="uk-UA" altLang="ru-RU" dirty="0" smtClean="0"/>
              <a:t>– тривалий емоційний стан, який забарвлює всю поведінку людини</a:t>
            </a:r>
          </a:p>
          <a:p>
            <a:pPr>
              <a:buFontTx/>
              <a:buNone/>
            </a:pPr>
            <a:r>
              <a:rPr lang="uk-UA" altLang="ru-RU" b="1" i="1" dirty="0" smtClean="0"/>
              <a:t>Емоційний стрес</a:t>
            </a:r>
            <a:r>
              <a:rPr lang="uk-UA" altLang="ru-RU" dirty="0" smtClean="0"/>
              <a:t> – неспецифічна відповідь організму на зовнішні та внутрішні потреби</a:t>
            </a:r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uk-UA" altLang="ru-RU" dirty="0" smtClean="0"/>
          </a:p>
          <a:p>
            <a:pPr>
              <a:buFontTx/>
              <a:buNone/>
            </a:pPr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717032"/>
            <a:ext cx="3240360" cy="31664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Фізіологічні основи емоцій</a:t>
            </a:r>
            <a:endParaRPr lang="ru-RU" altLang="ru-RU" b="1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altLang="ru-RU" smtClean="0"/>
              <a:t>Існують різні підходи до вивчення емоцій.</a:t>
            </a:r>
          </a:p>
          <a:p>
            <a:pPr>
              <a:buFontTx/>
              <a:buNone/>
            </a:pPr>
            <a:r>
              <a:rPr lang="uk-UA" altLang="ru-RU" smtClean="0"/>
              <a:t>Перша точка зору (Вундт): емоції пов’язана з органічними змінами, які впливають на уявлення людини</a:t>
            </a:r>
          </a:p>
          <a:p>
            <a:pPr>
              <a:buFontTx/>
              <a:buNone/>
            </a:pPr>
            <a:r>
              <a:rPr lang="uk-UA" altLang="ru-RU" smtClean="0"/>
              <a:t>Друга точка зору (Ч.Дарвін): емоції виникають в процесі еволюції як механізми пристосування організму до середовища</a:t>
            </a:r>
            <a:endParaRPr lang="ru-RU" altLang="ru-RU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63600" y="2489200"/>
            <a:ext cx="8100888" cy="3530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1.Провідну роль в регуляції емоційних станів відіграє кора великих півкуль (</a:t>
            </a:r>
            <a:r>
              <a:rPr lang="uk-UA" alt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І.П.Павлов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– принципи збудження і гальмування, які поширюються на підкоркові центри.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Друга сигнальна система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Діяльність гіпоталамуса і </a:t>
            </a:r>
            <a:r>
              <a:rPr lang="uk-UA" alt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лімбічної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системи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Порушення динамічного стереотипу – сталої системи реакцій-відповідей, яка відповідає певній комбінації зовнішніх сигналів</a:t>
            </a:r>
            <a:endParaRPr lang="ru-RU" alt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Види емоцій</a:t>
            </a:r>
            <a:endParaRPr lang="ru-RU" altLang="ru-RU" b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2489200"/>
            <a:ext cx="8496944" cy="3530600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Прості емоції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зумовлені безпосередньою дією подразників, пов’язаних із задоволенням первинних потреб. Такі емоції створюють емоційний тон </a:t>
            </a:r>
            <a:r>
              <a:rPr lang="uk-UA" alt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відчуттів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задоволення -незадоволення.</a:t>
            </a:r>
          </a:p>
          <a:p>
            <a:pPr algn="just" fontAlgn="auto">
              <a:spcAft>
                <a:spcPts val="0"/>
              </a:spcAft>
              <a:buFontTx/>
              <a:buNone/>
              <a:defRPr/>
            </a:pP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Складні емоції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uk-UA" altLang="ru-RU" sz="2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(почуття)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пов’язані з усвідомленням життєвого значення об’єктів, </a:t>
            </a:r>
            <a:r>
              <a:rPr lang="uk-UA" alt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опредметненість</a:t>
            </a:r>
            <a:r>
              <a:rPr lang="uk-UA" alt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переживань: радість, викликана чимось, гнів щодо когось</a:t>
            </a:r>
            <a:endParaRPr lang="ru-RU" alt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Почуття  -</a:t>
            </a:r>
            <a:endParaRPr lang="ru-RU" altLang="ru-RU" b="1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altLang="ru-RU" dirty="0" smtClean="0"/>
              <a:t>Більш </a:t>
            </a:r>
            <a:r>
              <a:rPr lang="uk-UA" altLang="ru-RU" dirty="0" smtClean="0"/>
              <a:t>тривалий, </a:t>
            </a:r>
            <a:r>
              <a:rPr lang="uk-UA" altLang="ru-RU" dirty="0" smtClean="0"/>
              <a:t>ніж емоція, психічний стан, який має чітко виражений предметний характер.</a:t>
            </a:r>
          </a:p>
          <a:p>
            <a:pPr>
              <a:buFontTx/>
              <a:buNone/>
            </a:pPr>
            <a:r>
              <a:rPr lang="uk-UA" altLang="ru-RU" dirty="0" smtClean="0"/>
              <a:t>Почуття відображають чітке ставлення до будь-яких конкретних об’єктів</a:t>
            </a:r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573016"/>
            <a:ext cx="5335922" cy="1800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22" y="4038575"/>
            <a:ext cx="2669282" cy="26692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Властивості почуттів</a:t>
            </a:r>
            <a:endParaRPr lang="ru-RU" altLang="ru-RU" b="1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Предметність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Індивідуальність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Амбівалентність (єдність протилежних емоцій)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Знаковість (позитивність – негативність)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Модальність (радість, горе, смуток)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r>
              <a:rPr lang="uk-UA" altLang="ru-RU" sz="2800">
                <a:solidFill>
                  <a:schemeClr val="tx1">
                    <a:lumMod val="75000"/>
                    <a:lumOff val="25000"/>
                  </a:schemeClr>
                </a:solidFill>
              </a:rPr>
              <a:t>Головна властивість – визначення динамічного вектора активності суб’єкта щодо предмета почуття</a:t>
            </a:r>
          </a:p>
          <a:p>
            <a:pPr marL="609600" indent="-609600" fontAlgn="auto">
              <a:spcAft>
                <a:spcPts val="0"/>
              </a:spcAft>
              <a:buFontTx/>
              <a:buAutoNum type="arabicPeriod"/>
              <a:defRPr/>
            </a:pPr>
            <a:endParaRPr lang="ru-RU" altLang="ru-RU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z="4000" b="1" smtClean="0"/>
              <a:t>Відмінність емоцій від почуттів</a:t>
            </a:r>
            <a:endParaRPr lang="ru-RU" altLang="ru-RU" sz="4000" b="1" smtClean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866775" y="2489200"/>
            <a:ext cx="3636963" cy="3530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Емоції: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Відображення ситуативного ставлення до певних об’єктів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 фаза виникнення і перебігу почуттів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 безпосередні переживання, в яких демонструється ставлення</a:t>
            </a:r>
            <a:endParaRPr lang="ru-RU" alt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0263" y="2489200"/>
            <a:ext cx="3636962" cy="35306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uk-UA" altLang="ru-RU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Почуття: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Стійке і узагальнене ставлення людини до об’єктів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Це фаза розкриття і демонстрації емоцій</a:t>
            </a:r>
          </a:p>
          <a:p>
            <a:pPr fontAlgn="auto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uk-UA" altLang="ru-RU" sz="2400">
                <a:solidFill>
                  <a:schemeClr val="tx1">
                    <a:lumMod val="75000"/>
                    <a:lumOff val="25000"/>
                  </a:schemeClr>
                </a:solidFill>
              </a:rPr>
              <a:t>Це  безпосереднє ставлення  </a:t>
            </a:r>
            <a:endParaRPr lang="ru-RU" altLang="ru-RU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65188" y="927100"/>
            <a:ext cx="6345237" cy="709613"/>
          </a:xfrm>
        </p:spPr>
        <p:txBody>
          <a:bodyPr/>
          <a:lstStyle/>
          <a:p>
            <a:r>
              <a:rPr lang="uk-UA" altLang="ru-RU" b="1" smtClean="0"/>
              <a:t>Почуття – це складні емоції</a:t>
            </a:r>
            <a:endParaRPr lang="ru-RU" altLang="ru-RU" b="1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863600" y="2489200"/>
            <a:ext cx="7596832" cy="353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uk-UA" altLang="ru-RU" b="1" dirty="0" smtClean="0"/>
              <a:t>Диференціація почуттів в залежності від предметної сфери</a:t>
            </a:r>
          </a:p>
          <a:p>
            <a:pPr>
              <a:lnSpc>
                <a:spcPct val="90000"/>
              </a:lnSpc>
            </a:pPr>
            <a:r>
              <a:rPr lang="uk-UA" altLang="ru-RU" b="1" dirty="0" smtClean="0"/>
              <a:t>Інтелектуальні – </a:t>
            </a:r>
            <a:r>
              <a:rPr lang="uk-UA" altLang="ru-RU" dirty="0" smtClean="0"/>
              <a:t>подив, цікавість, допитливість, сумнів у процесі інтелектуальної діяльності;</a:t>
            </a:r>
          </a:p>
          <a:p>
            <a:pPr>
              <a:lnSpc>
                <a:spcPct val="90000"/>
              </a:lnSpc>
            </a:pPr>
            <a:r>
              <a:rPr lang="uk-UA" altLang="ru-RU" b="1" dirty="0" smtClean="0"/>
              <a:t>Моральні – </a:t>
            </a:r>
            <a:r>
              <a:rPr lang="uk-UA" altLang="ru-RU" dirty="0" smtClean="0"/>
              <a:t>ставлення людини до людини і суспільства;</a:t>
            </a:r>
          </a:p>
          <a:p>
            <a:pPr>
              <a:lnSpc>
                <a:spcPct val="90000"/>
              </a:lnSpc>
            </a:pPr>
            <a:r>
              <a:rPr lang="uk-UA" altLang="ru-RU" b="1" dirty="0" smtClean="0"/>
              <a:t>Естетичні – </a:t>
            </a:r>
            <a:r>
              <a:rPr lang="uk-UA" altLang="ru-RU" dirty="0" smtClean="0"/>
              <a:t>спрямованість на предмет і проникнення в його суть</a:t>
            </a:r>
            <a:endParaRPr lang="ru-RU" altLang="ru-RU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950102"/>
              </p:ext>
            </p:extLst>
          </p:nvPr>
        </p:nvGraphicFramePr>
        <p:xfrm>
          <a:off x="863600" y="1268407"/>
          <a:ext cx="7740650" cy="460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2656">
                  <a:extLst>
                    <a:ext uri="{9D8B030D-6E8A-4147-A177-3AD203B41FA5}">
                      <a16:colId xmlns:a16="http://schemas.microsoft.com/office/drawing/2014/main" xmlns="" val="2239315692"/>
                    </a:ext>
                  </a:extLst>
                </a:gridCol>
                <a:gridCol w="1727994">
                  <a:extLst>
                    <a:ext uri="{9D8B030D-6E8A-4147-A177-3AD203B41FA5}">
                      <a16:colId xmlns:a16="http://schemas.microsoft.com/office/drawing/2014/main" xmlns="" val="3554964690"/>
                    </a:ext>
                  </a:extLst>
                </a:gridCol>
              </a:tblGrid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ОЦІНКА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ЕМОЦІЯ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1389624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Вами нехтували</a:t>
                      </a:r>
                      <a:r>
                        <a:rPr lang="uk-UA" baseline="0" dirty="0" smtClean="0"/>
                        <a:t> чи вас принижували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Гнів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5481118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відчуваєте</a:t>
                      </a:r>
                      <a:r>
                        <a:rPr lang="uk-UA" baseline="0" dirty="0" smtClean="0"/>
                        <a:t> загрозу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Тривога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7391466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пережили втрату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Печаль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584820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порушили</a:t>
                      </a:r>
                      <a:r>
                        <a:rPr lang="uk-UA" baseline="0" dirty="0" smtClean="0"/>
                        <a:t> моральний принцип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Вина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315435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</a:t>
                      </a:r>
                      <a:r>
                        <a:rPr lang="uk-UA" baseline="0" dirty="0" smtClean="0"/>
                        <a:t> живете не у відповідності зі своїми ідеалами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Стид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7595566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бажаєте те, що є у інших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Заздриість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6256486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знаходитесь</a:t>
                      </a:r>
                      <a:r>
                        <a:rPr lang="uk-UA" baseline="0" dirty="0" smtClean="0"/>
                        <a:t> поруч з тим що вас відштовхує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Відраза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14854982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боїтеся гіршого, але бажаєте</a:t>
                      </a:r>
                      <a:r>
                        <a:rPr lang="uk-UA" baseline="0" dirty="0" smtClean="0"/>
                        <a:t> кращого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Надія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899796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Ви рухаєтеся</a:t>
                      </a:r>
                      <a:r>
                        <a:rPr lang="uk-UA" baseline="0" dirty="0" smtClean="0"/>
                        <a:t> до бажаної цілі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Щастя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6589532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У вас є важлива</a:t>
                      </a:r>
                      <a:r>
                        <a:rPr lang="uk-UA" baseline="0" dirty="0" smtClean="0"/>
                        <a:t> ціль або ви досягли успіху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Гордість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1259342"/>
                  </a:ext>
                </a:extLst>
              </a:tr>
              <a:tr h="384072">
                <a:tc>
                  <a:txBody>
                    <a:bodyPr/>
                    <a:lstStyle/>
                    <a:p>
                      <a:r>
                        <a:rPr lang="uk-UA" dirty="0" smtClean="0"/>
                        <a:t>З вами по доброму повела</a:t>
                      </a:r>
                      <a:r>
                        <a:rPr lang="uk-UA" baseline="0" dirty="0" smtClean="0"/>
                        <a:t> себе інша людина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Вдячність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730543"/>
                  </a:ext>
                </a:extLst>
              </a:tr>
            </a:tbl>
          </a:graphicData>
        </a:graphic>
      </p:graphicFrame>
      <p:graphicFrame>
        <p:nvGraphicFramePr>
          <p:cNvPr id="7" name="Таблиця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02480"/>
              </p:ext>
            </p:extLst>
          </p:nvPr>
        </p:nvGraphicFramePr>
        <p:xfrm>
          <a:off x="863600" y="5877271"/>
          <a:ext cx="7745650" cy="738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2656">
                  <a:extLst>
                    <a:ext uri="{9D8B030D-6E8A-4147-A177-3AD203B41FA5}">
                      <a16:colId xmlns:a16="http://schemas.microsoft.com/office/drawing/2014/main" xmlns="" val="479941783"/>
                    </a:ext>
                  </a:extLst>
                </a:gridCol>
                <a:gridCol w="1732994">
                  <a:extLst>
                    <a:ext uri="{9D8B030D-6E8A-4147-A177-3AD203B41FA5}">
                      <a16:colId xmlns:a16="http://schemas.microsoft.com/office/drawing/2014/main" xmlns="" val="1720181878"/>
                    </a:ext>
                  </a:extLst>
                </a:gridCol>
              </a:tblGrid>
              <a:tr h="372273">
                <a:tc>
                  <a:txBody>
                    <a:bodyPr/>
                    <a:lstStyle/>
                    <a:p>
                      <a:r>
                        <a:rPr lang="uk-UA" dirty="0" smtClean="0"/>
                        <a:t>Ви бажаєте</a:t>
                      </a:r>
                      <a:r>
                        <a:rPr lang="uk-UA" baseline="0" dirty="0" smtClean="0"/>
                        <a:t> отримати любов іншої людини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Любов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446128"/>
                  </a:ext>
                </a:extLst>
              </a:tr>
              <a:tr h="194687">
                <a:tc>
                  <a:txBody>
                    <a:bodyPr/>
                    <a:lstStyle/>
                    <a:p>
                      <a:r>
                        <a:rPr lang="uk-UA" dirty="0" smtClean="0"/>
                        <a:t>Вас зачепило страждання іншої</a:t>
                      </a:r>
                      <a:r>
                        <a:rPr lang="uk-UA" baseline="0" dirty="0" smtClean="0"/>
                        <a:t> людини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Співчуття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7504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171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89200"/>
            <a:ext cx="8640960" cy="3530600"/>
          </a:xfrm>
        </p:spPr>
        <p:txBody>
          <a:bodyPr/>
          <a:lstStyle/>
          <a:p>
            <a:endParaRPr lang="ru-RU" dirty="0"/>
          </a:p>
          <a:p>
            <a:pPr lvl="0">
              <a:buClr>
                <a:srgbClr val="B31166"/>
              </a:buClr>
            </a:pPr>
            <a:r>
              <a:rPr lang="ru-RU" dirty="0"/>
              <a:t>За формою </a:t>
            </a:r>
            <a:r>
              <a:rPr lang="ru-RU" dirty="0" err="1"/>
              <a:t>перебігу</a:t>
            </a:r>
            <a:r>
              <a:rPr lang="ru-RU" dirty="0"/>
              <a:t> (</a:t>
            </a:r>
            <a:r>
              <a:rPr lang="ru-RU" dirty="0" err="1"/>
              <a:t>силі</a:t>
            </a:r>
            <a:r>
              <a:rPr lang="ru-RU" dirty="0"/>
              <a:t>, </a:t>
            </a:r>
            <a:r>
              <a:rPr lang="ru-RU" dirty="0" err="1"/>
              <a:t>дієвості</a:t>
            </a:r>
            <a:r>
              <a:rPr lang="ru-RU" dirty="0"/>
              <a:t>, </a:t>
            </a:r>
            <a:r>
              <a:rPr lang="ru-RU" dirty="0" err="1"/>
              <a:t>тривалості</a:t>
            </a:r>
            <a:r>
              <a:rPr lang="ru-RU" dirty="0"/>
              <a:t>) у </a:t>
            </a:r>
            <a:r>
              <a:rPr lang="ru-RU" dirty="0" err="1"/>
              <a:t>почуттях</a:t>
            </a:r>
            <a:r>
              <a:rPr lang="ru-RU" dirty="0"/>
              <a:t> </a:t>
            </a:r>
            <a:r>
              <a:rPr lang="ru-RU" dirty="0" err="1"/>
              <a:t>виділяють</a:t>
            </a:r>
            <a:r>
              <a:rPr lang="ru-RU" dirty="0"/>
              <a:t> </a:t>
            </a:r>
            <a:r>
              <a:rPr lang="ru-RU" dirty="0" err="1"/>
              <a:t>настрій</a:t>
            </a:r>
            <a:r>
              <a:rPr lang="ru-RU" dirty="0"/>
              <a:t>, </a:t>
            </a:r>
            <a:r>
              <a:rPr lang="ru-RU" dirty="0" err="1"/>
              <a:t>афект</a:t>
            </a:r>
            <a:r>
              <a:rPr lang="ru-RU" dirty="0"/>
              <a:t>, </a:t>
            </a:r>
            <a:r>
              <a:rPr lang="ru-RU" dirty="0" err="1"/>
              <a:t>стрес</a:t>
            </a:r>
            <a:r>
              <a:rPr lang="ru-RU" dirty="0"/>
              <a:t> та </a:t>
            </a:r>
            <a:r>
              <a:rPr lang="ru-RU" dirty="0" err="1"/>
              <a:t>інше</a:t>
            </a:r>
            <a:r>
              <a:rPr lang="ru-RU" dirty="0"/>
              <a:t>.</a:t>
            </a:r>
          </a:p>
          <a:p>
            <a:r>
              <a:rPr lang="ru-RU" dirty="0" err="1" smtClean="0"/>
              <a:t>Настрій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відносно</a:t>
            </a:r>
            <a:r>
              <a:rPr lang="ru-RU" dirty="0"/>
              <a:t> </a:t>
            </a:r>
            <a:r>
              <a:rPr lang="ru-RU" dirty="0" err="1"/>
              <a:t>тривалий</a:t>
            </a:r>
            <a:r>
              <a:rPr lang="ru-RU" dirty="0"/>
              <a:t>, </a:t>
            </a:r>
            <a:r>
              <a:rPr lang="ru-RU" dirty="0" err="1"/>
              <a:t>стійкий</a:t>
            </a:r>
            <a:r>
              <a:rPr lang="ru-RU" dirty="0"/>
              <a:t> </a:t>
            </a:r>
            <a:r>
              <a:rPr lang="ru-RU" dirty="0" err="1"/>
              <a:t>психічний</a:t>
            </a:r>
            <a:r>
              <a:rPr lang="ru-RU" dirty="0"/>
              <a:t> стан </a:t>
            </a:r>
            <a:r>
              <a:rPr lang="ru-RU" dirty="0" err="1"/>
              <a:t>помірної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слабкої</a:t>
            </a:r>
            <a:r>
              <a:rPr lang="ru-RU" dirty="0"/>
              <a:t> </a:t>
            </a:r>
            <a:r>
              <a:rPr lang="ru-RU" dirty="0" err="1"/>
              <a:t>інтенсивності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проявляється</a:t>
            </a:r>
            <a:r>
              <a:rPr lang="ru-RU" dirty="0"/>
              <a:t> як </a:t>
            </a:r>
            <a:r>
              <a:rPr lang="ru-RU" dirty="0" err="1"/>
              <a:t>позитивне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негативне</a:t>
            </a:r>
            <a:r>
              <a:rPr lang="ru-RU" dirty="0"/>
              <a:t> </a:t>
            </a:r>
            <a:r>
              <a:rPr lang="ru-RU" dirty="0" err="1"/>
              <a:t>емоційне</a:t>
            </a:r>
            <a:r>
              <a:rPr lang="ru-RU" dirty="0"/>
              <a:t> </a:t>
            </a:r>
            <a:r>
              <a:rPr lang="ru-RU" dirty="0" err="1"/>
              <a:t>тло</a:t>
            </a:r>
            <a:r>
              <a:rPr lang="ru-RU" dirty="0"/>
              <a:t> </a:t>
            </a:r>
            <a:r>
              <a:rPr lang="ru-RU" dirty="0" err="1"/>
              <a:t>психічного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військовослужбовця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Настрій</a:t>
            </a:r>
            <a:r>
              <a:rPr lang="ru-RU" dirty="0" smtClean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радісним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сумним</a:t>
            </a:r>
            <a:r>
              <a:rPr lang="ru-RU" dirty="0"/>
              <a:t>, </a:t>
            </a:r>
            <a:r>
              <a:rPr lang="ru-RU" dirty="0" err="1"/>
              <a:t>бадьорим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млявим</a:t>
            </a:r>
            <a:r>
              <a:rPr lang="ru-RU" dirty="0"/>
              <a:t>, </a:t>
            </a:r>
            <a:r>
              <a:rPr lang="ru-RU" dirty="0" err="1"/>
              <a:t>тривожним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 </a:t>
            </a:r>
            <a:r>
              <a:rPr lang="ru-RU" dirty="0" err="1"/>
              <a:t>Джерелом</a:t>
            </a:r>
            <a:r>
              <a:rPr lang="ru-RU" dirty="0"/>
              <a:t> </a:t>
            </a:r>
            <a:r>
              <a:rPr lang="ru-RU" dirty="0" err="1"/>
              <a:t>виникнення</a:t>
            </a:r>
            <a:r>
              <a:rPr lang="ru-RU" dirty="0"/>
              <a:t> того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настрою є, як правило, стан </a:t>
            </a:r>
            <a:r>
              <a:rPr lang="ru-RU" dirty="0" err="1"/>
              <a:t>здоров'я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становище </a:t>
            </a:r>
            <a:r>
              <a:rPr lang="ru-RU" dirty="0" err="1"/>
              <a:t>воїна</a:t>
            </a:r>
            <a:r>
              <a:rPr lang="ru-RU" dirty="0"/>
              <a:t> у </a:t>
            </a:r>
            <a:r>
              <a:rPr lang="ru-RU" dirty="0" err="1"/>
              <a:t>військовому</a:t>
            </a:r>
            <a:r>
              <a:rPr lang="ru-RU" dirty="0"/>
              <a:t> </a:t>
            </a:r>
            <a:r>
              <a:rPr lang="ru-RU" dirty="0" err="1"/>
              <a:t>колективі</a:t>
            </a:r>
            <a:r>
              <a:rPr lang="ru-RU" dirty="0"/>
              <a:t>; </a:t>
            </a:r>
            <a:r>
              <a:rPr lang="ru-RU" dirty="0" err="1"/>
              <a:t>задоволений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не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12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76872"/>
            <a:ext cx="8496944" cy="432048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 smtClean="0"/>
              <a:t>Фахівцю</a:t>
            </a:r>
            <a:r>
              <a:rPr lang="ru-RU" dirty="0" smtClean="0"/>
              <a:t>, </a:t>
            </a:r>
            <a:r>
              <a:rPr lang="ru-RU" dirty="0"/>
              <a:t>особливо для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професійного</a:t>
            </a:r>
            <a:r>
              <a:rPr lang="ru-RU" dirty="0"/>
              <a:t> </a:t>
            </a:r>
            <a:r>
              <a:rPr lang="ru-RU" dirty="0" err="1"/>
              <a:t>успіху</a:t>
            </a:r>
            <a:r>
              <a:rPr lang="ru-RU" dirty="0"/>
              <a:t>,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навчитися</a:t>
            </a:r>
            <a:r>
              <a:rPr lang="ru-RU" dirty="0"/>
              <a:t> </a:t>
            </a:r>
            <a:r>
              <a:rPr lang="ru-RU" dirty="0" err="1"/>
              <a:t>визначати</a:t>
            </a:r>
            <a:r>
              <a:rPr lang="ru-RU" dirty="0"/>
              <a:t> </a:t>
            </a:r>
            <a:r>
              <a:rPr lang="ru-RU" dirty="0" err="1"/>
              <a:t>переживання</a:t>
            </a:r>
            <a:r>
              <a:rPr lang="ru-RU" dirty="0"/>
              <a:t> </a:t>
            </a:r>
            <a:r>
              <a:rPr lang="ru-RU" dirty="0" err="1" smtClean="0"/>
              <a:t>колег</a:t>
            </a:r>
            <a:r>
              <a:rPr lang="ru-RU" dirty="0" smtClean="0"/>
              <a:t>/</a:t>
            </a:r>
            <a:r>
              <a:rPr lang="ru-RU" dirty="0" err="1" smtClean="0"/>
              <a:t>підлеглих</a:t>
            </a:r>
            <a:r>
              <a:rPr lang="ru-RU" dirty="0" smtClean="0"/>
              <a:t>/</a:t>
            </a:r>
            <a:r>
              <a:rPr lang="ru-RU" dirty="0" err="1" smtClean="0"/>
              <a:t>керівника</a:t>
            </a:r>
            <a:r>
              <a:rPr lang="ru-RU" dirty="0" smtClean="0"/>
              <a:t>. </a:t>
            </a:r>
          </a:p>
          <a:p>
            <a:pPr marL="0" indent="0" algn="just">
              <a:buNone/>
            </a:pPr>
            <a:r>
              <a:rPr lang="ru-RU" dirty="0" smtClean="0"/>
              <a:t>Тому </a:t>
            </a:r>
            <a:r>
              <a:rPr lang="ru-RU" dirty="0" err="1"/>
              <a:t>що</a:t>
            </a:r>
            <a:r>
              <a:rPr lang="ru-RU" dirty="0"/>
              <a:t> без </a:t>
            </a:r>
            <a:r>
              <a:rPr lang="ru-RU" dirty="0" err="1"/>
              <a:t>врахування</a:t>
            </a:r>
            <a:r>
              <a:rPr lang="ru-RU" dirty="0"/>
              <a:t> </a:t>
            </a:r>
            <a:r>
              <a:rPr lang="ru-RU" dirty="0" err="1"/>
              <a:t>почуттів</a:t>
            </a:r>
            <a:r>
              <a:rPr lang="ru-RU" dirty="0"/>
              <a:t> не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всебічну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 </a:t>
            </a:r>
            <a:r>
              <a:rPr lang="ru-RU" dirty="0" err="1" smtClean="0"/>
              <a:t>фахівця</a:t>
            </a:r>
            <a:r>
              <a:rPr lang="ru-RU" dirty="0" smtClean="0"/>
              <a:t>. </a:t>
            </a:r>
          </a:p>
          <a:p>
            <a:pPr marL="0" indent="0" algn="just">
              <a:buNone/>
            </a:pPr>
            <a:r>
              <a:rPr lang="ru-RU" dirty="0" err="1" smtClean="0"/>
              <a:t>К.І.Чуковський</a:t>
            </a:r>
            <a:r>
              <a:rPr lang="ru-RU" dirty="0" smtClean="0"/>
              <a:t> </a:t>
            </a:r>
            <a:r>
              <a:rPr lang="ru-RU" dirty="0"/>
              <a:t>писав, </a:t>
            </a:r>
            <a:r>
              <a:rPr lang="ru-RU" dirty="0" err="1"/>
              <a:t>що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усіляких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, </a:t>
            </a:r>
            <a:r>
              <a:rPr lang="ru-RU" dirty="0" err="1"/>
              <a:t>людська</a:t>
            </a:r>
            <a:r>
              <a:rPr lang="ru-RU" dirty="0"/>
              <a:t> </a:t>
            </a:r>
            <a:r>
              <a:rPr lang="ru-RU" dirty="0" err="1"/>
              <a:t>особистість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свою </a:t>
            </a:r>
            <a:r>
              <a:rPr lang="ru-RU" dirty="0" err="1"/>
              <a:t>душевну</a:t>
            </a:r>
            <a:r>
              <a:rPr lang="ru-RU" dirty="0"/>
              <a:t> </a:t>
            </a:r>
            <a:r>
              <a:rPr lang="ru-RU" dirty="0" err="1"/>
              <a:t>мелодію</a:t>
            </a:r>
            <a:r>
              <a:rPr lang="ru-RU" dirty="0"/>
              <a:t>, яку </a:t>
            </a:r>
            <a:r>
              <a:rPr lang="ru-RU" dirty="0" err="1"/>
              <a:t>кожен</a:t>
            </a:r>
            <a:r>
              <a:rPr lang="ru-RU" dirty="0"/>
              <a:t> з нас носить </a:t>
            </a:r>
            <a:r>
              <a:rPr lang="ru-RU" dirty="0" err="1"/>
              <a:t>всюди</a:t>
            </a:r>
            <a:r>
              <a:rPr lang="ru-RU" dirty="0"/>
              <a:t> з собою, і </a:t>
            </a:r>
            <a:r>
              <a:rPr lang="ru-RU" dirty="0" err="1"/>
              <a:t>якщо</a:t>
            </a:r>
            <a:r>
              <a:rPr lang="ru-RU" dirty="0"/>
              <a:t> ми </a:t>
            </a:r>
            <a:r>
              <a:rPr lang="ru-RU" dirty="0" err="1"/>
              <a:t>маємо</a:t>
            </a:r>
            <a:r>
              <a:rPr lang="ru-RU" dirty="0"/>
              <a:t> </a:t>
            </a:r>
            <a:r>
              <a:rPr lang="ru-RU" dirty="0" err="1"/>
              <a:t>бажання</a:t>
            </a:r>
            <a:r>
              <a:rPr lang="ru-RU" dirty="0"/>
              <a:t> </a:t>
            </a:r>
            <a:r>
              <a:rPr lang="ru-RU" dirty="0" err="1"/>
              <a:t>відтворити</a:t>
            </a:r>
            <a:r>
              <a:rPr lang="ru-RU" dirty="0"/>
              <a:t> </a:t>
            </a:r>
            <a:r>
              <a:rPr lang="ru-RU" dirty="0" err="1"/>
              <a:t>людину</a:t>
            </a:r>
            <a:r>
              <a:rPr lang="ru-RU" dirty="0"/>
              <a:t> і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властивості</a:t>
            </a:r>
            <a:r>
              <a:rPr lang="ru-RU" dirty="0"/>
              <a:t>,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душевної</a:t>
            </a:r>
            <a:r>
              <a:rPr lang="ru-RU" dirty="0"/>
              <a:t> </a:t>
            </a:r>
            <a:r>
              <a:rPr lang="ru-RU" dirty="0" err="1"/>
              <a:t>мелодії</a:t>
            </a:r>
            <a:r>
              <a:rPr lang="ru-RU" dirty="0"/>
              <a:t> не </a:t>
            </a:r>
            <a:r>
              <a:rPr lang="ru-RU" dirty="0" err="1"/>
              <a:t>покажимо</a:t>
            </a:r>
            <a:r>
              <a:rPr lang="ru-RU" dirty="0"/>
              <a:t>, через </a:t>
            </a:r>
            <a:r>
              <a:rPr lang="ru-RU" dirty="0" err="1"/>
              <a:t>це</a:t>
            </a:r>
            <a:r>
              <a:rPr lang="ru-RU" dirty="0"/>
              <a:t> наше </a:t>
            </a:r>
            <a:r>
              <a:rPr lang="ru-RU" dirty="0" err="1"/>
              <a:t>зображення</a:t>
            </a:r>
            <a:r>
              <a:rPr lang="ru-RU" dirty="0"/>
              <a:t> буде </a:t>
            </a:r>
            <a:r>
              <a:rPr lang="ru-RU" dirty="0" err="1"/>
              <a:t>неправдивим</a:t>
            </a:r>
            <a:r>
              <a:rPr lang="ru-RU" dirty="0"/>
              <a:t> і </a:t>
            </a:r>
            <a:r>
              <a:rPr lang="ru-RU" dirty="0" err="1"/>
              <a:t>наклепницьким</a:t>
            </a:r>
            <a:r>
              <a:rPr lang="ru-RU" dirty="0"/>
              <a:t>. З </a:t>
            </a:r>
            <a:r>
              <a:rPr lang="ru-RU" dirty="0" err="1"/>
              <a:t>цією</a:t>
            </a:r>
            <a:r>
              <a:rPr lang="ru-RU" dirty="0"/>
              <a:t> </a:t>
            </a:r>
            <a:r>
              <a:rPr lang="ru-RU" dirty="0" err="1"/>
              <a:t>мелодією</a:t>
            </a:r>
            <a:r>
              <a:rPr lang="ru-RU" dirty="0"/>
              <a:t>, як </a:t>
            </a:r>
            <a:r>
              <a:rPr lang="ru-RU" dirty="0" err="1"/>
              <a:t>емоціями</a:t>
            </a:r>
            <a:r>
              <a:rPr lang="ru-RU" dirty="0"/>
              <a:t> і </a:t>
            </a:r>
            <a:r>
              <a:rPr lang="ru-RU" dirty="0" err="1"/>
              <a:t>почуттями</a:t>
            </a:r>
            <a:r>
              <a:rPr lang="ru-RU" dirty="0"/>
              <a:t> </a:t>
            </a:r>
            <a:r>
              <a:rPr lang="ru-RU" dirty="0" err="1"/>
              <a:t>взагалі</a:t>
            </a:r>
            <a:r>
              <a:rPr lang="ru-RU" dirty="0"/>
              <a:t>, ми </a:t>
            </a:r>
            <a:r>
              <a:rPr lang="ru-RU" dirty="0" err="1"/>
              <a:t>маємо</a:t>
            </a:r>
            <a:r>
              <a:rPr lang="ru-RU" dirty="0"/>
              <a:t> </a:t>
            </a:r>
            <a:r>
              <a:rPr lang="ru-RU" dirty="0" err="1"/>
              <a:t>рахуватися</a:t>
            </a:r>
            <a:r>
              <a:rPr lang="ru-RU" dirty="0"/>
              <a:t> </a:t>
            </a:r>
            <a:r>
              <a:rPr lang="ru-RU" dirty="0" err="1"/>
              <a:t>завжди</a:t>
            </a:r>
            <a:r>
              <a:rPr lang="ru-RU" dirty="0"/>
              <a:t>, на кожному </a:t>
            </a:r>
            <a:r>
              <a:rPr lang="ru-RU" dirty="0" err="1"/>
              <a:t>кроці</a:t>
            </a:r>
            <a:r>
              <a:rPr lang="ru-RU" dirty="0"/>
              <a:t>. </a:t>
            </a:r>
            <a:r>
              <a:rPr lang="ru-RU" dirty="0" err="1"/>
              <a:t>Інакше</a:t>
            </a:r>
            <a:r>
              <a:rPr lang="ru-RU" dirty="0"/>
              <a:t> </a:t>
            </a:r>
            <a:r>
              <a:rPr lang="ru-RU" dirty="0" err="1"/>
              <a:t>завдаватимемо</a:t>
            </a:r>
            <a:r>
              <a:rPr lang="ru-RU" dirty="0"/>
              <a:t> </a:t>
            </a:r>
            <a:r>
              <a:rPr lang="ru-RU" dirty="0" err="1"/>
              <a:t>значної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 </a:t>
            </a:r>
            <a:r>
              <a:rPr lang="ru-RU" dirty="0" err="1"/>
              <a:t>здоров'ю</a:t>
            </a:r>
            <a:r>
              <a:rPr lang="ru-RU" dirty="0"/>
              <a:t> </a:t>
            </a:r>
            <a:r>
              <a:rPr lang="ru-RU" dirty="0" err="1"/>
              <a:t>воїна</a:t>
            </a:r>
            <a:r>
              <a:rPr lang="ru-RU" dirty="0"/>
              <a:t>, </a:t>
            </a:r>
            <a:r>
              <a:rPr lang="ru-RU" dirty="0" err="1"/>
              <a:t>створюючи</a:t>
            </a:r>
            <a:r>
              <a:rPr lang="ru-RU" dirty="0"/>
              <a:t> </a:t>
            </a:r>
            <a:r>
              <a:rPr lang="ru-RU" dirty="0" err="1"/>
              <a:t>стресові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там, де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уникнути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12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6343672" cy="709865"/>
          </a:xfrm>
        </p:spPr>
        <p:txBody>
          <a:bodyPr/>
          <a:lstStyle/>
          <a:p>
            <a:r>
              <a:rPr lang="uk-UA" dirty="0" smtClean="0"/>
              <a:t>Дякую за увагу!)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76103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177</TotalTime>
  <Words>1076</Words>
  <Application>Microsoft Office PowerPoint</Application>
  <PresentationFormat>Экран (4:3)</PresentationFormat>
  <Paragraphs>160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Ион (конференц-зал)</vt:lpstr>
      <vt:lpstr>Емоції та почуття</vt:lpstr>
      <vt:lpstr>ЕМОЦІЇ Й ПОЧУТТЯ</vt:lpstr>
      <vt:lpstr>Презентация PowerPoint</vt:lpstr>
      <vt:lpstr>Емоція -</vt:lpstr>
      <vt:lpstr>Емоції -</vt:lpstr>
      <vt:lpstr>“Око людського пізнання не сухе, навпаки, зволожене пристрастями і волею”</vt:lpstr>
      <vt:lpstr>Емоції -</vt:lpstr>
      <vt:lpstr>Фундаментальні емоції</vt:lpstr>
      <vt:lpstr>Презентация PowerPoint</vt:lpstr>
      <vt:lpstr>Характеристики емоцій</vt:lpstr>
      <vt:lpstr>Презентация PowerPoint</vt:lpstr>
      <vt:lpstr>Презентация PowerPoint</vt:lpstr>
      <vt:lpstr>Типи емоційних переживань</vt:lpstr>
      <vt:lpstr>Презентация PowerPoint</vt:lpstr>
      <vt:lpstr>Фізіологічні основи емоцій</vt:lpstr>
      <vt:lpstr>Презентация PowerPoint</vt:lpstr>
      <vt:lpstr>Види емоцій</vt:lpstr>
      <vt:lpstr>Почуття  -</vt:lpstr>
      <vt:lpstr>Властивості почуттів</vt:lpstr>
      <vt:lpstr>Відмінність емоцій від почуттів</vt:lpstr>
      <vt:lpstr>Почуття – це складні емоції</vt:lpstr>
      <vt:lpstr>Презентация PowerPoint</vt:lpstr>
      <vt:lpstr>Презентация PowerPoint</vt:lpstr>
      <vt:lpstr>Презентация PowerPoint</vt:lpstr>
      <vt:lpstr>Дякую за увагу!)</vt:lpstr>
    </vt:vector>
  </TitlesOfParts>
  <Manager>Posibnyk.com</Manager>
  <Company>Posibnyk.com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ЕМОЦІЇ Й ПОЧУТТЯ</dc:title>
  <dc:creator>Posibnyk.com;1</dc:creator>
  <cp:lastModifiedBy>nepizdln0@gmail.com</cp:lastModifiedBy>
  <cp:revision>16</cp:revision>
  <dcterms:created xsi:type="dcterms:W3CDTF">2011-11-21T19:59:39Z</dcterms:created>
  <dcterms:modified xsi:type="dcterms:W3CDTF">2022-12-08T10:39:27Z</dcterms:modified>
  <cp:contentStatus>Posibnyk.com</cp:contentStatus>
  <dc:language>Posibnyk.com</dc:language>
  <cp:version>Posibnyk.com</cp:version>
</cp:coreProperties>
</file>