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aveSubsetFonts="1">
  <p:sldMasterIdLst>
    <p:sldMasterId id="2147483648" r:id="rId1"/>
  </p:sldMasterIdLst>
  <p:notesMasterIdLst>
    <p:notesMasterId r:id="rId17"/>
  </p:notesMasterIdLst>
  <p:sldIdLst>
    <p:sldId id="286" r:id="rId2"/>
    <p:sldId id="273" r:id="rId3"/>
    <p:sldId id="287" r:id="rId4"/>
    <p:sldId id="279" r:id="rId5"/>
    <p:sldId id="280" r:id="rId6"/>
    <p:sldId id="281" r:id="rId7"/>
    <p:sldId id="282" r:id="rId8"/>
    <p:sldId id="288" r:id="rId9"/>
    <p:sldId id="289" r:id="rId10"/>
    <p:sldId id="290" r:id="rId11"/>
    <p:sldId id="283" r:id="rId12"/>
    <p:sldId id="272" r:id="rId13"/>
    <p:sldId id="276" r:id="rId14"/>
    <p:sldId id="291" r:id="rId15"/>
    <p:sldId id="28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7"/>
  </p:normalViewPr>
  <p:slideViewPr>
    <p:cSldViewPr>
      <p:cViewPr varScale="1">
        <p:scale>
          <a:sx n="110" d="100"/>
          <a:sy n="110" d="100"/>
        </p:scale>
        <p:origin x="1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8ED053E-DB63-3AD8-0E22-268F4FD41D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1B3BD8E-10D8-5CBE-69B2-C594194ED4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C1A004C-19A4-E243-9C8A-A8B1D2CEB5C3}" type="datetimeFigureOut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E69477CF-86C5-A8E5-2D2B-0BABC44AAF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7253328-D18B-0B23-0AFB-3E1865CF20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88EFA2-ED98-CF3E-4F99-60513C0B09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8E6015-7CBC-3C7D-75EA-19294C16F4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5263052-F333-404F-B4A5-759C403ED24F}" type="slidenum">
              <a:rPr lang="ru-RU" altLang="en-UA"/>
              <a:pPr/>
              <a:t>‹#›</a:t>
            </a:fld>
            <a:endParaRPr lang="ru-RU" altLang="en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4ED87C-3AD7-84B0-E0BC-65999D1CB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19002-8F56-8442-AA97-20550DC7FF0E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1AEAD8-B642-72EE-44CC-EDDF6CD5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73CC8B-3E1C-94D8-50B7-6A1E58B1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66829-A1ED-7046-B157-1151F119735F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48561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6F3E23-EFF7-EC49-A122-28BABB613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7100F-5E39-B646-90EB-3F047168ED47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337BB6-2233-58F0-DA0A-9E68488D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6A8EC1-46BD-1820-D527-C25B7D408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A0ECA-6232-524A-8C39-463F230B8207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89406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D14040-142A-7C36-6FDB-78CC5387C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B9DF2-EE4E-474B-B7DF-4F222B423A46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E52994-1B04-8226-4EDA-67AACA27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CA2E03-FCF5-3E91-065A-B0A975E21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71CBA-7F1C-8443-8B38-10A049630F21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63386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874FEFC9-2333-64FA-4A1F-C53412E0B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9730E-8E62-B740-8472-72CF7B86DA84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F6581EDE-9DC2-3683-3FAA-4BF37411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F5184C63-90B3-BCE2-E591-55C5963EC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2E1AE-CF6A-B94C-8D86-C4BAF9E76AA5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192877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3">
            <a:extLst>
              <a:ext uri="{FF2B5EF4-FFF2-40B4-BE49-F238E27FC236}">
                <a16:creationId xmlns:a16="http://schemas.microsoft.com/office/drawing/2014/main" id="{3B31A852-3FC0-B163-DE2D-802BB051D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0B17-747B-F949-8C12-0D2C6D89F1D6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8A0C7EE2-D881-0290-1B06-C37C997C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13D2A559-3D6B-7C23-2DB6-91CA0D733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183F5-C74E-C243-82FE-BB41DE6461A4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428339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DACAD7-D79E-2396-8B0D-776ADEDA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36D70-6B4F-8B4D-903B-BD22C21E54C6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F4A1BE-ABBF-13A2-844F-586B621E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CD135B-0B45-664E-6729-BE19E48A9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79BC6-A268-2F40-AB1F-5B92E1FA1357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07667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88F8B9-4298-A9ED-8AB8-24B8C7F87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8DC2D-3FA4-544F-A019-394B36874F1C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59A034-B20E-AA00-7D84-BC015E59D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8A7D69-B54C-E9D7-19F3-084EF6F5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1EB77-8C46-954F-9FC5-D32D9882CCAB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89928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716FAD45-2814-6220-505C-85D757FAE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B2FB0-1AE2-064F-A180-B696E63C2380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2113D79-8B75-8C92-9CC1-32FFB8D0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F91B535C-E668-CD7F-21B8-A184118BE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18E14-F44C-4841-935E-7EE8D11FE31E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84260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D459725A-5E75-69F1-A275-5123592F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30EF-C3C0-324C-8BAD-E302B85BD5C7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56BA5768-CE16-E442-FB9E-FABE339E8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90248A09-5B39-1B6E-9E37-9F9379D40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6D51A6-62F4-874B-86AD-89CCD059342E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55127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726F8DD7-D688-37A3-D595-F8306427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261B-0420-A547-BFBB-BA2E461842BD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ECE74D77-DD89-5A30-9AB6-7F5348A09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45F46B8F-E21B-61DF-74B4-0BB356BE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A1C5E-B5F5-FD47-B688-714D9A086AEA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199911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5BB45E73-40DA-D0FB-8786-9246566E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89F67-CE9B-ED44-8818-F3476F8785E6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D27B92EA-A10D-088C-1E45-EA4C3C370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EE48195B-E0FC-F8F3-152C-E5D6FFD6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C12B4-F0DF-744D-BD7C-69FA8F041C39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33574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FF7DB291-F66B-0383-6339-9F588ADB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97CD8-040F-2B49-A623-A83F4C7A2124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C2387A0-C2DE-34C4-03E0-E563B24E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1D3616BE-1557-48CC-939B-A08F2AAB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D8E1D-6AD6-F246-B4E6-C511A9B19AA0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244620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E0B1338-EA84-8329-153E-AFD51EEB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0D9BF-09D3-B140-BF5D-A94A16CD5CFA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EB7DB600-AC54-8275-96B3-444C7A9A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0D2658E7-1976-3845-86BD-F44547CB2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48D42-BDEC-104E-AC5A-2BDC034F3653}" type="slidenum">
              <a:rPr lang="ru-RU" altLang="en-UA"/>
              <a:pPr/>
              <a:t>‹#›</a:t>
            </a:fld>
            <a:endParaRPr lang="ru-RU" altLang="en-UA"/>
          </a:p>
        </p:txBody>
      </p:sp>
    </p:spTree>
    <p:extLst>
      <p:ext uri="{BB962C8B-B14F-4D97-AF65-F5344CB8AC3E}">
        <p14:creationId xmlns:p14="http://schemas.microsoft.com/office/powerpoint/2010/main" val="333225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FE36CCAC-C7D9-6923-8EB1-80440DE455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A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E60FCF7E-FD22-0B5E-2149-6F8AFDF1EF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A"/>
              <a:t>Образец текста</a:t>
            </a:r>
          </a:p>
          <a:p>
            <a:pPr lvl="1"/>
            <a:r>
              <a:rPr lang="ru-RU" altLang="en-UA"/>
              <a:t>Второй уровень</a:t>
            </a:r>
          </a:p>
          <a:p>
            <a:pPr lvl="2"/>
            <a:r>
              <a:rPr lang="ru-RU" altLang="en-UA"/>
              <a:t>Третий уровень</a:t>
            </a:r>
          </a:p>
          <a:p>
            <a:pPr lvl="3"/>
            <a:r>
              <a:rPr lang="ru-RU" altLang="en-UA"/>
              <a:t>Четвертый уровень</a:t>
            </a:r>
          </a:p>
          <a:p>
            <a:pPr lvl="4"/>
            <a:r>
              <a:rPr lang="ru-RU" altLang="en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51EF2D-B5BD-5392-865C-0729574351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CB49B6-B009-284D-8562-4B958747522A}" type="datetime1">
              <a:rPr lang="ru-RU"/>
              <a:pPr>
                <a:defRPr/>
              </a:pPr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A88D49-AF19-A023-5E05-93E7911B4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53FA7E-4463-6FFF-41D5-00F5274F8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6D1E032-8A84-044D-A083-4BB164A70C9A}" type="slidenum">
              <a:rPr lang="ru-RU" altLang="en-UA"/>
              <a:pPr/>
              <a:t>‹#›</a:t>
            </a:fld>
            <a:endParaRPr lang="ru-RU" altLang="en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BCE8A98B-A9A6-DFB7-0A98-B08D7AB9A1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A" altLang="en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A69853-1083-F65B-7365-D44F8084C7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ru-RU"/>
          </a:p>
        </p:txBody>
      </p:sp>
      <p:pic>
        <p:nvPicPr>
          <p:cNvPr id="2052" name="Picture 2" descr="C:\Documents and Settings\User\Рабочий стол\1.jpg">
            <a:extLst>
              <a:ext uri="{FF2B5EF4-FFF2-40B4-BE49-F238E27FC236}">
                <a16:creationId xmlns:a16="http://schemas.microsoft.com/office/drawing/2014/main" id="{09D41A91-6A61-535C-E9BA-A7F28422C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381000"/>
            <a:ext cx="8632825" cy="613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 descr="C:\Documents and Settings\User\Рабочий стол\1.jpg">
            <a:extLst>
              <a:ext uri="{FF2B5EF4-FFF2-40B4-BE49-F238E27FC236}">
                <a16:creationId xmlns:a16="http://schemas.microsoft.com/office/drawing/2014/main" id="{D48ABB14-B6C0-8119-5A39-C86C2C033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8632825" cy="613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 descr="C:\Documents and Settings\User\Рабочий стол\1.jpg">
            <a:extLst>
              <a:ext uri="{FF2B5EF4-FFF2-40B4-BE49-F238E27FC236}">
                <a16:creationId xmlns:a16="http://schemas.microsoft.com/office/drawing/2014/main" id="{0B9D3572-E22D-37C3-7349-2C1D41B6E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861425" cy="629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" descr="C:\Documents and Settings\User\Рабочий стол\1.jpg">
            <a:extLst>
              <a:ext uri="{FF2B5EF4-FFF2-40B4-BE49-F238E27FC236}">
                <a16:creationId xmlns:a16="http://schemas.microsoft.com/office/drawing/2014/main" id="{475C3916-8D3C-76B4-91D2-6280B5769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8604250" cy="621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H:\Documents and Settings\Aida\Рабочий стол\МОИ шаблоны ЭКСПЕРИМЕНТы\matematika.JPG">
            <a:extLst>
              <a:ext uri="{FF2B5EF4-FFF2-40B4-BE49-F238E27FC236}">
                <a16:creationId xmlns:a16="http://schemas.microsoft.com/office/drawing/2014/main" id="{66125E00-7EFE-E656-9B9B-FE3F5A8A7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493713"/>
            <a:ext cx="2341562" cy="208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 descr="H:\Documents and Settings\Aida\Рабочий стол\ff962c65118d.png">
            <a:extLst>
              <a:ext uri="{FF2B5EF4-FFF2-40B4-BE49-F238E27FC236}">
                <a16:creationId xmlns:a16="http://schemas.microsoft.com/office/drawing/2014/main" id="{085A68EE-D7DD-8ACB-766C-BECF0E408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714375"/>
            <a:ext cx="1571625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H:\Documents and Settings\Aida\Рабочий стол\текстуры и фоны, клипарты\новеньки картинки\ufficio016.gif">
            <a:extLst>
              <a:ext uri="{FF2B5EF4-FFF2-40B4-BE49-F238E27FC236}">
                <a16:creationId xmlns:a16="http://schemas.microsoft.com/office/drawing/2014/main" id="{BCD9749C-C8E3-24D5-7A49-75F7679761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24400"/>
            <a:ext cx="106680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Прямоугольник 12">
            <a:extLst>
              <a:ext uri="{FF2B5EF4-FFF2-40B4-BE49-F238E27FC236}">
                <a16:creationId xmlns:a16="http://schemas.microsoft.com/office/drawing/2014/main" id="{AF9B1105-988E-4E0F-F633-ECB1BF9129B3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773363"/>
            <a:ext cx="7827963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>
            <a:extLst>
              <a:ext uri="{FF2B5EF4-FFF2-40B4-BE49-F238E27FC236}">
                <a16:creationId xmlns:a16="http://schemas.microsoft.com/office/drawing/2014/main" id="{F0238628-1AD4-12BC-BA68-F173E47D6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175"/>
            <a:ext cx="9144000" cy="583247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ru-RU" altLang="en-UA"/>
          </a:p>
          <a:p>
            <a:pPr>
              <a:buFont typeface="Arial" panose="020B0604020202020204" pitchFamily="34" charset="0"/>
              <a:buNone/>
            </a:pPr>
            <a:endParaRPr lang="ru-RU" altLang="en-UA"/>
          </a:p>
          <a:p>
            <a:endParaRPr lang="ru-RU" altLang="en-UA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A3264B2-A0DD-4E9F-5FB3-08D9238E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251200" cy="8366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b="1" i="1" dirty="0">
                <a:solidFill>
                  <a:srgbClr val="C00000"/>
                </a:solidFill>
              </a:rPr>
              <a:t>Розв'язання: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C909CD20-9BB9-4409-87FB-2D69A5E91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997200"/>
            <a:ext cx="3313113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9" name="Объект 6">
            <a:extLst>
              <a:ext uri="{FF2B5EF4-FFF2-40B4-BE49-F238E27FC236}">
                <a16:creationId xmlns:a16="http://schemas.microsoft.com/office/drawing/2014/main" id="{C2218A61-6F38-0F68-7C60-2B3669F158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836613"/>
          <a:ext cx="8497888" cy="185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50901600" imgH="11112500" progId="Equation.3">
                  <p:embed/>
                </p:oleObj>
              </mc:Choice>
              <mc:Fallback>
                <p:oleObj name="Формула" r:id="rId3" imgW="50901600" imgH="111125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836613"/>
                        <a:ext cx="8497888" cy="185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>
            <a:extLst>
              <a:ext uri="{FF2B5EF4-FFF2-40B4-BE49-F238E27FC236}">
                <a16:creationId xmlns:a16="http://schemas.microsoft.com/office/drawing/2014/main" id="{9FA96D02-578C-EE42-89D6-6644555D0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87852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400" b="1">
                <a:solidFill>
                  <a:srgbClr val="FF5050"/>
                </a:solidFill>
                <a:latin typeface="Georgia" panose="02040502050405020303" pitchFamily="18" charset="0"/>
              </a:rPr>
              <a:t>Знайдіть площу фігури, обмежену лініями</a:t>
            </a:r>
            <a:r>
              <a:rPr lang="ru-RU" altLang="en-UA" sz="2000" b="1">
                <a:solidFill>
                  <a:schemeClr val="folHlink"/>
                </a:solidFill>
                <a:latin typeface="Georgia" panose="02040502050405020303" pitchFamily="18" charset="0"/>
              </a:rPr>
              <a:t>                      </a:t>
            </a:r>
            <a:r>
              <a:rPr lang="ru-RU" altLang="en-UA" sz="24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= х</a:t>
            </a:r>
            <a:r>
              <a:rPr lang="ru-RU" altLang="en-UA" sz="2800" b="1" baseline="30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+ 2, х = 1, х = -2 </a:t>
            </a:r>
          </a:p>
        </p:txBody>
      </p:sp>
      <p:sp>
        <p:nvSpPr>
          <p:cNvPr id="52307" name="Freeform 83">
            <a:extLst>
              <a:ext uri="{FF2B5EF4-FFF2-40B4-BE49-F238E27FC236}">
                <a16:creationId xmlns:a16="http://schemas.microsoft.com/office/drawing/2014/main" id="{1A00CF70-6BE7-152A-4133-878005FC3D41}"/>
              </a:ext>
            </a:extLst>
          </p:cNvPr>
          <p:cNvSpPr>
            <a:spLocks/>
          </p:cNvSpPr>
          <p:nvPr/>
        </p:nvSpPr>
        <p:spPr bwMode="auto">
          <a:xfrm>
            <a:off x="5867400" y="1196975"/>
            <a:ext cx="1230313" cy="2576513"/>
          </a:xfrm>
          <a:custGeom>
            <a:avLst/>
            <a:gdLst>
              <a:gd name="T0" fmla="*/ 0 w 775"/>
              <a:gd name="T1" fmla="*/ 0 h 1623"/>
              <a:gd name="T2" fmla="*/ 2147483647 w 775"/>
              <a:gd name="T3" fmla="*/ 2147483647 h 1623"/>
              <a:gd name="T4" fmla="*/ 2147483647 w 775"/>
              <a:gd name="T5" fmla="*/ 2147483647 h 1623"/>
              <a:gd name="T6" fmla="*/ 2147483647 w 775"/>
              <a:gd name="T7" fmla="*/ 2147483647 h 1623"/>
              <a:gd name="T8" fmla="*/ 2147483647 w 775"/>
              <a:gd name="T9" fmla="*/ 2147483647 h 1623"/>
              <a:gd name="T10" fmla="*/ 2147483647 w 775"/>
              <a:gd name="T11" fmla="*/ 2147483647 h 1623"/>
              <a:gd name="T12" fmla="*/ 2147483647 w 775"/>
              <a:gd name="T13" fmla="*/ 2147483647 h 1623"/>
              <a:gd name="T14" fmla="*/ 0 w 775"/>
              <a:gd name="T15" fmla="*/ 0 h 16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75"/>
              <a:gd name="T25" fmla="*/ 0 h 1623"/>
              <a:gd name="T26" fmla="*/ 775 w 775"/>
              <a:gd name="T27" fmla="*/ 1623 h 16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75" h="1623">
                <a:moveTo>
                  <a:pt x="0" y="0"/>
                </a:moveTo>
                <a:lnTo>
                  <a:pt x="7" y="1623"/>
                </a:lnTo>
                <a:lnTo>
                  <a:pt x="775" y="1606"/>
                </a:lnTo>
                <a:lnTo>
                  <a:pt x="775" y="846"/>
                </a:lnTo>
                <a:cubicBezTo>
                  <a:pt x="764" y="732"/>
                  <a:pt x="751" y="878"/>
                  <a:pt x="711" y="919"/>
                </a:cubicBezTo>
                <a:cubicBezTo>
                  <a:pt x="671" y="960"/>
                  <a:pt x="612" y="1113"/>
                  <a:pt x="537" y="1093"/>
                </a:cubicBezTo>
                <a:cubicBezTo>
                  <a:pt x="462" y="1073"/>
                  <a:pt x="353" y="982"/>
                  <a:pt x="263" y="800"/>
                </a:cubicBezTo>
                <a:cubicBezTo>
                  <a:pt x="173" y="618"/>
                  <a:pt x="55" y="167"/>
                  <a:pt x="0" y="0"/>
                </a:cubicBezTo>
                <a:close/>
              </a:path>
            </a:pathLst>
          </a:custGeom>
          <a:solidFill>
            <a:srgbClr val="CCFFFF">
              <a:alpha val="4901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52314" name="Text Box 90">
            <a:extLst>
              <a:ext uri="{FF2B5EF4-FFF2-40B4-BE49-F238E27FC236}">
                <a16:creationId xmlns:a16="http://schemas.microsoft.com/office/drawing/2014/main" id="{9038666B-2EBF-E494-D1B9-7AC6EB2B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908050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b="1"/>
              <a:t>у</a:t>
            </a:r>
          </a:p>
        </p:txBody>
      </p:sp>
      <p:grpSp>
        <p:nvGrpSpPr>
          <p:cNvPr id="2" name="Group 99">
            <a:extLst>
              <a:ext uri="{FF2B5EF4-FFF2-40B4-BE49-F238E27FC236}">
                <a16:creationId xmlns:a16="http://schemas.microsoft.com/office/drawing/2014/main" id="{7DD9B7C3-313A-E1D1-F877-AAA69F36FEDC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1052513"/>
            <a:ext cx="4103687" cy="3960812"/>
            <a:chOff x="2971" y="663"/>
            <a:chExt cx="2585" cy="2495"/>
          </a:xfrm>
        </p:grpSpPr>
        <p:grpSp>
          <p:nvGrpSpPr>
            <p:cNvPr id="12301" name="Group 17">
              <a:extLst>
                <a:ext uri="{FF2B5EF4-FFF2-40B4-BE49-F238E27FC236}">
                  <a16:creationId xmlns:a16="http://schemas.microsoft.com/office/drawing/2014/main" id="{513FB2BF-DC18-651F-EBC2-6DB8378B16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1" y="663"/>
              <a:ext cx="2539" cy="2495"/>
              <a:chOff x="1837" y="2387"/>
              <a:chExt cx="2131" cy="1587"/>
            </a:xfrm>
          </p:grpSpPr>
          <p:grpSp>
            <p:nvGrpSpPr>
              <p:cNvPr id="12312" name="Group 18">
                <a:extLst>
                  <a:ext uri="{FF2B5EF4-FFF2-40B4-BE49-F238E27FC236}">
                    <a16:creationId xmlns:a16="http://schemas.microsoft.com/office/drawing/2014/main" id="{453AD8D7-E281-3034-1938-451B965F0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37" y="2387"/>
                <a:ext cx="2131" cy="1587"/>
                <a:chOff x="2562" y="845"/>
                <a:chExt cx="2495" cy="2316"/>
              </a:xfrm>
            </p:grpSpPr>
            <p:sp>
              <p:nvSpPr>
                <p:cNvPr id="12314" name="Line 19">
                  <a:extLst>
                    <a:ext uri="{FF2B5EF4-FFF2-40B4-BE49-F238E27FC236}">
                      <a16:creationId xmlns:a16="http://schemas.microsoft.com/office/drawing/2014/main" id="{F81808EF-F798-E8EB-F808-18340D2545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432"/>
                  <a:ext cx="249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15" name="Line 20">
                  <a:extLst>
                    <a:ext uri="{FF2B5EF4-FFF2-40B4-BE49-F238E27FC236}">
                      <a16:creationId xmlns:a16="http://schemas.microsoft.com/office/drawing/2014/main" id="{00876821-9570-5472-032B-558039418C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97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16" name="Line 21">
                  <a:extLst>
                    <a:ext uri="{FF2B5EF4-FFF2-40B4-BE49-F238E27FC236}">
                      <a16:creationId xmlns:a16="http://schemas.microsoft.com/office/drawing/2014/main" id="{F7CA2DE3-E462-2FE9-17A1-CBE58C87EA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316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17" name="Line 22">
                  <a:extLst>
                    <a:ext uri="{FF2B5EF4-FFF2-40B4-BE49-F238E27FC236}">
                      <a16:creationId xmlns:a16="http://schemas.microsoft.com/office/drawing/2014/main" id="{6A159952-72FE-4F02-E1A5-D7E508805C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1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18" name="Line 23">
                  <a:extLst>
                    <a:ext uri="{FF2B5EF4-FFF2-40B4-BE49-F238E27FC236}">
                      <a16:creationId xmlns:a16="http://schemas.microsoft.com/office/drawing/2014/main" id="{6B5B4A8E-6008-E4CD-073C-87DD611F7C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220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19" name="Line 24">
                  <a:extLst>
                    <a:ext uri="{FF2B5EF4-FFF2-40B4-BE49-F238E27FC236}">
                      <a16:creationId xmlns:a16="http://schemas.microsoft.com/office/drawing/2014/main" id="{B60F7244-489D-6C2D-343B-8A8244A500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0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0" name="Line 25">
                  <a:extLst>
                    <a:ext uri="{FF2B5EF4-FFF2-40B4-BE49-F238E27FC236}">
                      <a16:creationId xmlns:a16="http://schemas.microsoft.com/office/drawing/2014/main" id="{F9698F59-F2A2-17F5-3421-AEA4717F1A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5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1" name="Line 26">
                  <a:extLst>
                    <a:ext uri="{FF2B5EF4-FFF2-40B4-BE49-F238E27FC236}">
                      <a16:creationId xmlns:a16="http://schemas.microsoft.com/office/drawing/2014/main" id="{39D35960-A73A-E82B-8D42-4EE0F380B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9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2" name="Line 27">
                  <a:extLst>
                    <a:ext uri="{FF2B5EF4-FFF2-40B4-BE49-F238E27FC236}">
                      <a16:creationId xmlns:a16="http://schemas.microsoft.com/office/drawing/2014/main" id="{EC44CB9C-D1B7-3315-05A8-1612635862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4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3" name="Line 28">
                  <a:extLst>
                    <a:ext uri="{FF2B5EF4-FFF2-40B4-BE49-F238E27FC236}">
                      <a16:creationId xmlns:a16="http://schemas.microsoft.com/office/drawing/2014/main" id="{F9951F15-67A3-C515-84EF-B9EF18258C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4" name="Line 29">
                  <a:extLst>
                    <a:ext uri="{FF2B5EF4-FFF2-40B4-BE49-F238E27FC236}">
                      <a16:creationId xmlns:a16="http://schemas.microsoft.com/office/drawing/2014/main" id="{FA7A5C13-55BC-4C97-B74C-BA20FD813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5" name="Line 30">
                  <a:extLst>
                    <a:ext uri="{FF2B5EF4-FFF2-40B4-BE49-F238E27FC236}">
                      <a16:creationId xmlns:a16="http://schemas.microsoft.com/office/drawing/2014/main" id="{BBD03F35-126B-6034-4119-D5368E7654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6" name="Line 31">
                  <a:extLst>
                    <a:ext uri="{FF2B5EF4-FFF2-40B4-BE49-F238E27FC236}">
                      <a16:creationId xmlns:a16="http://schemas.microsoft.com/office/drawing/2014/main" id="{E92B6105-3510-D9D3-7736-ECD1D14EB9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6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7" name="Line 32">
                  <a:extLst>
                    <a:ext uri="{FF2B5EF4-FFF2-40B4-BE49-F238E27FC236}">
                      <a16:creationId xmlns:a16="http://schemas.microsoft.com/office/drawing/2014/main" id="{759DBE9D-4AF0-AC18-88F9-B146FD855F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463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8" name="Line 33">
                  <a:extLst>
                    <a:ext uri="{FF2B5EF4-FFF2-40B4-BE49-F238E27FC236}">
                      <a16:creationId xmlns:a16="http://schemas.microsoft.com/office/drawing/2014/main" id="{D79E6690-856B-EC7A-28B8-B30C7D8FFD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705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29" name="Line 34">
                  <a:extLst>
                    <a:ext uri="{FF2B5EF4-FFF2-40B4-BE49-F238E27FC236}">
                      <a16:creationId xmlns:a16="http://schemas.microsoft.com/office/drawing/2014/main" id="{2BFA7EBB-FD12-362B-BD78-2282C8B733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94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30" name="Line 35">
                  <a:extLst>
                    <a:ext uri="{FF2B5EF4-FFF2-40B4-BE49-F238E27FC236}">
                      <a16:creationId xmlns:a16="http://schemas.microsoft.com/office/drawing/2014/main" id="{2CAA2182-3DF9-D8A2-B073-835C903FB8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19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31" name="Line 36">
                  <a:extLst>
                    <a:ext uri="{FF2B5EF4-FFF2-40B4-BE49-F238E27FC236}">
                      <a16:creationId xmlns:a16="http://schemas.microsoft.com/office/drawing/2014/main" id="{931B2038-66ED-6B0C-2E81-C0E9371356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676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32" name="Line 37">
                  <a:extLst>
                    <a:ext uri="{FF2B5EF4-FFF2-40B4-BE49-F238E27FC236}">
                      <a16:creationId xmlns:a16="http://schemas.microsoft.com/office/drawing/2014/main" id="{CCD37445-954C-A92E-F643-6A5909DC68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919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12333" name="Line 38">
                  <a:extLst>
                    <a:ext uri="{FF2B5EF4-FFF2-40B4-BE49-F238E27FC236}">
                      <a16:creationId xmlns:a16="http://schemas.microsoft.com/office/drawing/2014/main" id="{D2113C7F-55D7-E902-639C-31F8BD6888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88" y="845"/>
                  <a:ext cx="0" cy="23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</p:grpSp>
          <p:sp>
            <p:nvSpPr>
              <p:cNvPr id="12313" name="Line 39">
                <a:extLst>
                  <a:ext uri="{FF2B5EF4-FFF2-40B4-BE49-F238E27FC236}">
                    <a16:creationId xmlns:a16="http://schemas.microsoft.com/office/drawing/2014/main" id="{FDA1C13C-B054-5626-34C8-CC88AE3F56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37" y="2449"/>
                <a:ext cx="0" cy="1523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12302" name="Freeform 79">
              <a:extLst>
                <a:ext uri="{FF2B5EF4-FFF2-40B4-BE49-F238E27FC236}">
                  <a16:creationId xmlns:a16="http://schemas.microsoft.com/office/drawing/2014/main" id="{3EC8C871-0F1D-A771-E2D0-3A8AF995A4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6" y="754"/>
              <a:ext cx="998" cy="1084"/>
            </a:xfrm>
            <a:custGeom>
              <a:avLst/>
              <a:gdLst>
                <a:gd name="T0" fmla="*/ 0 w 998"/>
                <a:gd name="T1" fmla="*/ 0 h 1084"/>
                <a:gd name="T2" fmla="*/ 299 w 998"/>
                <a:gd name="T3" fmla="*/ 855 h 1084"/>
                <a:gd name="T4" fmla="*/ 537 w 998"/>
                <a:gd name="T5" fmla="*/ 1084 h 1084"/>
                <a:gd name="T6" fmla="*/ 738 w 998"/>
                <a:gd name="T7" fmla="*/ 855 h 1084"/>
                <a:gd name="T8" fmla="*/ 998 w 998"/>
                <a:gd name="T9" fmla="*/ 45 h 10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8"/>
                <a:gd name="T16" fmla="*/ 0 h 1084"/>
                <a:gd name="T17" fmla="*/ 998 w 998"/>
                <a:gd name="T18" fmla="*/ 1084 h 10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8" h="1084">
                  <a:moveTo>
                    <a:pt x="0" y="0"/>
                  </a:moveTo>
                  <a:cubicBezTo>
                    <a:pt x="50" y="142"/>
                    <a:pt x="210" y="674"/>
                    <a:pt x="299" y="855"/>
                  </a:cubicBezTo>
                  <a:cubicBezTo>
                    <a:pt x="388" y="1036"/>
                    <a:pt x="464" y="1084"/>
                    <a:pt x="537" y="1084"/>
                  </a:cubicBezTo>
                  <a:cubicBezTo>
                    <a:pt x="610" y="1084"/>
                    <a:pt x="661" y="1028"/>
                    <a:pt x="738" y="855"/>
                  </a:cubicBezTo>
                  <a:cubicBezTo>
                    <a:pt x="815" y="682"/>
                    <a:pt x="955" y="180"/>
                    <a:pt x="998" y="45"/>
                  </a:cubicBezTo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2303" name="Line 80">
              <a:extLst>
                <a:ext uri="{FF2B5EF4-FFF2-40B4-BE49-F238E27FC236}">
                  <a16:creationId xmlns:a16="http://schemas.microsoft.com/office/drawing/2014/main" id="{7D94E480-A85C-81B7-86F3-9FD374E54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799"/>
              <a:ext cx="0" cy="1905"/>
            </a:xfrm>
            <a:prstGeom prst="line">
              <a:avLst/>
            </a:prstGeom>
            <a:noFill/>
            <a:ln w="444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2304" name="Line 81">
              <a:extLst>
                <a:ext uri="{FF2B5EF4-FFF2-40B4-BE49-F238E27FC236}">
                  <a16:creationId xmlns:a16="http://schemas.microsoft.com/office/drawing/2014/main" id="{BCA779DE-4C44-9B88-4713-A9BA8A5649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8" y="1071"/>
              <a:ext cx="0" cy="1633"/>
            </a:xfrm>
            <a:prstGeom prst="line">
              <a:avLst/>
            </a:prstGeom>
            <a:noFill/>
            <a:ln w="444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2305" name="Rectangle 84">
              <a:extLst>
                <a:ext uri="{FF2B5EF4-FFF2-40B4-BE49-F238E27FC236}">
                  <a16:creationId xmlns:a16="http://schemas.microsoft.com/office/drawing/2014/main" id="{34E4B91C-7EC9-F0FA-DDEE-A7E5E0393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8" y="1933"/>
              <a:ext cx="4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х = 1</a:t>
              </a:r>
            </a:p>
          </p:txBody>
        </p:sp>
        <p:sp>
          <p:nvSpPr>
            <p:cNvPr id="12306" name="Rectangle 85">
              <a:extLst>
                <a:ext uri="{FF2B5EF4-FFF2-40B4-BE49-F238E27FC236}">
                  <a16:creationId xmlns:a16="http://schemas.microsoft.com/office/drawing/2014/main" id="{1EA90F9A-4DB0-2134-6844-729E07CAA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616"/>
              <a:ext cx="4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х = -2</a:t>
              </a:r>
            </a:p>
          </p:txBody>
        </p:sp>
        <p:sp>
          <p:nvSpPr>
            <p:cNvPr id="12307" name="Rectangle 86">
              <a:extLst>
                <a:ext uri="{FF2B5EF4-FFF2-40B4-BE49-F238E27FC236}">
                  <a16:creationId xmlns:a16="http://schemas.microsoft.com/office/drawing/2014/main" id="{5F646391-7660-EF42-D9C8-33A2311B4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9" y="1071"/>
              <a:ext cx="73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у = х</a:t>
              </a:r>
              <a:r>
                <a:rPr lang="ru-RU" altLang="en-UA" b="1" baseline="30000">
                  <a:solidFill>
                    <a:schemeClr val="folHlink"/>
                  </a:solidFill>
                </a:rPr>
                <a:t>2</a:t>
              </a:r>
              <a:r>
                <a:rPr lang="ru-RU" altLang="en-UA" b="1">
                  <a:solidFill>
                    <a:schemeClr val="folHlink"/>
                  </a:solidFill>
                </a:rPr>
                <a:t> + 2</a:t>
              </a:r>
            </a:p>
          </p:txBody>
        </p:sp>
        <p:sp>
          <p:nvSpPr>
            <p:cNvPr id="12308" name="Text Box 87">
              <a:extLst>
                <a:ext uri="{FF2B5EF4-FFF2-40B4-BE49-F238E27FC236}">
                  <a16:creationId xmlns:a16="http://schemas.microsoft.com/office/drawing/2014/main" id="{21EB9D86-9DB8-4461-E778-E81C8C2D3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" y="2341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</a:p>
          </p:txBody>
        </p:sp>
        <p:sp>
          <p:nvSpPr>
            <p:cNvPr id="12309" name="Text Box 88">
              <a:extLst>
                <a:ext uri="{FF2B5EF4-FFF2-40B4-BE49-F238E27FC236}">
                  <a16:creationId xmlns:a16="http://schemas.microsoft.com/office/drawing/2014/main" id="{97CF534F-B1B1-D130-6F1F-090D349F0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2" y="2341"/>
              <a:ext cx="4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310" name="Text Box 89">
              <a:extLst>
                <a:ext uri="{FF2B5EF4-FFF2-40B4-BE49-F238E27FC236}">
                  <a16:creationId xmlns:a16="http://schemas.microsoft.com/office/drawing/2014/main" id="{AC30CC09-FDB0-8404-3F69-43B922389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3" y="211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/>
                <a:t>х</a:t>
              </a:r>
            </a:p>
          </p:txBody>
        </p:sp>
        <p:sp>
          <p:nvSpPr>
            <p:cNvPr id="12311" name="Text Box 91">
              <a:extLst>
                <a:ext uri="{FF2B5EF4-FFF2-40B4-BE49-F238E27FC236}">
                  <a16:creationId xmlns:a16="http://schemas.microsoft.com/office/drawing/2014/main" id="{7FFA92A9-315E-1162-AE38-ED8A90BBDE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9" y="2341"/>
              <a:ext cx="2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/>
                <a:t>0</a:t>
              </a:r>
            </a:p>
          </p:txBody>
        </p:sp>
      </p:grpSp>
      <p:sp>
        <p:nvSpPr>
          <p:cNvPr id="12294" name="Rectangle 93">
            <a:extLst>
              <a:ext uri="{FF2B5EF4-FFF2-40B4-BE49-F238E27FC236}">
                <a16:creationId xmlns:a16="http://schemas.microsoft.com/office/drawing/2014/main" id="{942EBDD0-A71E-CA62-AC88-E4FE0623E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52316" name="Object 92">
            <a:extLst>
              <a:ext uri="{FF2B5EF4-FFF2-40B4-BE49-F238E27FC236}">
                <a16:creationId xmlns:a16="http://schemas.microsoft.com/office/drawing/2014/main" id="{1C2567A3-6218-6EE4-19AE-BEEFA1E74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484313"/>
            <a:ext cx="2665413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Rectangle 95">
            <a:extLst>
              <a:ext uri="{FF2B5EF4-FFF2-40B4-BE49-F238E27FC236}">
                <a16:creationId xmlns:a16="http://schemas.microsoft.com/office/drawing/2014/main" id="{501BBD23-4A08-2E13-0390-6C5659ACD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52318" name="Object 94">
            <a:extLst>
              <a:ext uri="{FF2B5EF4-FFF2-40B4-BE49-F238E27FC236}">
                <a16:creationId xmlns:a16="http://schemas.microsoft.com/office/drawing/2014/main" id="{89DC992E-3C5B-895C-EC41-06F144DC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578100"/>
            <a:ext cx="3024187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321" name="Rectangle 97">
            <a:extLst>
              <a:ext uri="{FF2B5EF4-FFF2-40B4-BE49-F238E27FC236}">
                <a16:creationId xmlns:a16="http://schemas.microsoft.com/office/drawing/2014/main" id="{1DA7AA98-FF75-E1ED-AE2E-8B1F370D4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52320" name="Object 96">
            <a:extLst>
              <a:ext uri="{FF2B5EF4-FFF2-40B4-BE49-F238E27FC236}">
                <a16:creationId xmlns:a16="http://schemas.microsoft.com/office/drawing/2014/main" id="{D90F0D5E-4D54-FB98-C1D1-60FF98223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008438"/>
            <a:ext cx="324008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322" name="Text Box 98">
            <a:extLst>
              <a:ext uri="{FF2B5EF4-FFF2-40B4-BE49-F238E27FC236}">
                <a16:creationId xmlns:a16="http://schemas.microsoft.com/office/drawing/2014/main" id="{C4BE1E15-15A2-40E7-E37C-6DE474F5B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5661025"/>
            <a:ext cx="3384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40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9</a:t>
            </a:r>
            <a:r>
              <a:rPr lang="ru-RU" altLang="en-UA" sz="40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A" sz="24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од.кв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5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14" grpId="0"/>
      <p:bldP spid="52321" grpId="0" animBg="1"/>
      <p:bldP spid="523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>
            <a:extLst>
              <a:ext uri="{FF2B5EF4-FFF2-40B4-BE49-F238E27FC236}">
                <a16:creationId xmlns:a16="http://schemas.microsoft.com/office/drawing/2014/main" id="{A6782955-35E0-CAC7-3417-581F6DCB0287}"/>
              </a:ext>
            </a:extLst>
          </p:cNvPr>
          <p:cNvGrpSpPr>
            <a:grpSpLocks/>
          </p:cNvGrpSpPr>
          <p:nvPr/>
        </p:nvGrpSpPr>
        <p:grpSpPr bwMode="auto">
          <a:xfrm>
            <a:off x="5724525" y="2205038"/>
            <a:ext cx="2016125" cy="3155950"/>
            <a:chOff x="884" y="890"/>
            <a:chExt cx="1278" cy="1988"/>
          </a:xfrm>
        </p:grpSpPr>
        <p:sp>
          <p:nvSpPr>
            <p:cNvPr id="13337" name="Line 36">
              <a:extLst>
                <a:ext uri="{FF2B5EF4-FFF2-40B4-BE49-F238E27FC236}">
                  <a16:creationId xmlns:a16="http://schemas.microsoft.com/office/drawing/2014/main" id="{4A540841-96BC-C9CF-3133-FD39B87FB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4" y="890"/>
              <a:ext cx="1270" cy="104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38" name="Freeform 40">
              <a:extLst>
                <a:ext uri="{FF2B5EF4-FFF2-40B4-BE49-F238E27FC236}">
                  <a16:creationId xmlns:a16="http://schemas.microsoft.com/office/drawing/2014/main" id="{D56C589B-72BE-65DC-D150-4CF5CC27B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" y="890"/>
              <a:ext cx="1278" cy="1988"/>
            </a:xfrm>
            <a:custGeom>
              <a:avLst/>
              <a:gdLst>
                <a:gd name="T0" fmla="*/ 29 w 1278"/>
                <a:gd name="T1" fmla="*/ 1015 h 1988"/>
                <a:gd name="T2" fmla="*/ 43 w 1278"/>
                <a:gd name="T3" fmla="*/ 1110 h 1988"/>
                <a:gd name="T4" fmla="*/ 288 w 1278"/>
                <a:gd name="T5" fmla="*/ 1787 h 1988"/>
                <a:gd name="T6" fmla="*/ 599 w 1278"/>
                <a:gd name="T7" fmla="*/ 1956 h 1988"/>
                <a:gd name="T8" fmla="*/ 892 w 1278"/>
                <a:gd name="T9" fmla="*/ 1592 h 1988"/>
                <a:gd name="T10" fmla="*/ 1057 w 1278"/>
                <a:gd name="T11" fmla="*/ 953 h 1988"/>
                <a:gd name="T12" fmla="*/ 1278 w 1278"/>
                <a:gd name="T13" fmla="*/ 0 h 19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78"/>
                <a:gd name="T22" fmla="*/ 0 h 1988"/>
                <a:gd name="T23" fmla="*/ 1278 w 1278"/>
                <a:gd name="T24" fmla="*/ 1988 h 19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78" h="1988">
                  <a:moveTo>
                    <a:pt x="29" y="1015"/>
                  </a:moveTo>
                  <a:cubicBezTo>
                    <a:pt x="30" y="1032"/>
                    <a:pt x="0" y="980"/>
                    <a:pt x="43" y="1110"/>
                  </a:cubicBezTo>
                  <a:cubicBezTo>
                    <a:pt x="87" y="1240"/>
                    <a:pt x="195" y="1647"/>
                    <a:pt x="288" y="1787"/>
                  </a:cubicBezTo>
                  <a:cubicBezTo>
                    <a:pt x="380" y="1928"/>
                    <a:pt x="498" y="1988"/>
                    <a:pt x="599" y="1956"/>
                  </a:cubicBezTo>
                  <a:cubicBezTo>
                    <a:pt x="700" y="1924"/>
                    <a:pt x="816" y="1759"/>
                    <a:pt x="892" y="1592"/>
                  </a:cubicBezTo>
                  <a:cubicBezTo>
                    <a:pt x="968" y="1425"/>
                    <a:pt x="993" y="1218"/>
                    <a:pt x="1057" y="953"/>
                  </a:cubicBezTo>
                  <a:cubicBezTo>
                    <a:pt x="1121" y="688"/>
                    <a:pt x="1232" y="199"/>
                    <a:pt x="1278" y="0"/>
                  </a:cubicBezTo>
                </a:path>
              </a:pathLst>
            </a:custGeom>
            <a:gradFill rotWithShape="1">
              <a:gsLst>
                <a:gs pos="0">
                  <a:srgbClr val="FF0000">
                    <a:alpha val="60001"/>
                  </a:srgbClr>
                </a:gs>
                <a:gs pos="100000">
                  <a:srgbClr val="C10000"/>
                </a:gs>
              </a:gsLst>
              <a:lin ang="2700000" scaled="1"/>
            </a:gradFill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A"/>
            </a:p>
          </p:txBody>
        </p:sp>
      </p:grpSp>
      <p:sp>
        <p:nvSpPr>
          <p:cNvPr id="32819" name="Text Box 51">
            <a:extLst>
              <a:ext uri="{FF2B5EF4-FFF2-40B4-BE49-F238E27FC236}">
                <a16:creationId xmlns:a16="http://schemas.microsoft.com/office/drawing/2014/main" id="{070DA1C7-B45B-DFC3-D64C-D9CD6087D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3644900"/>
            <a:ext cx="503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</p:txBody>
      </p:sp>
      <p:sp>
        <p:nvSpPr>
          <p:cNvPr id="32821" name="Text Box 53">
            <a:extLst>
              <a:ext uri="{FF2B5EF4-FFF2-40B4-BE49-F238E27FC236}">
                <a16:creationId xmlns:a16="http://schemas.microsoft.com/office/drawing/2014/main" id="{00D7D8C5-50EB-1B47-1DF1-63587A211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5084763"/>
            <a:ext cx="259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у = х</a:t>
            </a:r>
            <a:r>
              <a:rPr lang="ru-RU" altLang="en-UA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- 3</a:t>
            </a:r>
          </a:p>
        </p:txBody>
      </p:sp>
      <p:sp>
        <p:nvSpPr>
          <p:cNvPr id="32818" name="Line 50">
            <a:extLst>
              <a:ext uri="{FF2B5EF4-FFF2-40B4-BE49-F238E27FC236}">
                <a16:creationId xmlns:a16="http://schemas.microsoft.com/office/drawing/2014/main" id="{D0511A67-651F-6E81-FD86-98A790F02D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4149725"/>
            <a:ext cx="4535488" cy="71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grpSp>
        <p:nvGrpSpPr>
          <p:cNvPr id="3" name="Group 57">
            <a:extLst>
              <a:ext uri="{FF2B5EF4-FFF2-40B4-BE49-F238E27FC236}">
                <a16:creationId xmlns:a16="http://schemas.microsoft.com/office/drawing/2014/main" id="{5618CE5E-BFE7-59A6-AE70-5FAFFCA7CF42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1557338"/>
            <a:ext cx="3960812" cy="4464050"/>
            <a:chOff x="2925" y="981"/>
            <a:chExt cx="2495" cy="2812"/>
          </a:xfrm>
        </p:grpSpPr>
        <p:sp>
          <p:nvSpPr>
            <p:cNvPr id="13328" name="Line 49">
              <a:extLst>
                <a:ext uri="{FF2B5EF4-FFF2-40B4-BE49-F238E27FC236}">
                  <a16:creationId xmlns:a16="http://schemas.microsoft.com/office/drawing/2014/main" id="{57FC7BBD-5469-462B-213A-E3202288E9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59" y="981"/>
              <a:ext cx="90" cy="28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29" name="Freeform 34">
              <a:extLst>
                <a:ext uri="{FF2B5EF4-FFF2-40B4-BE49-F238E27FC236}">
                  <a16:creationId xmlns:a16="http://schemas.microsoft.com/office/drawing/2014/main" id="{81553DBF-8D83-80E2-0AD1-81C8A8A83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4" y="1162"/>
              <a:ext cx="1587" cy="2205"/>
            </a:xfrm>
            <a:custGeom>
              <a:avLst/>
              <a:gdLst>
                <a:gd name="T0" fmla="*/ 0 w 1587"/>
                <a:gd name="T1" fmla="*/ 0 h 2205"/>
                <a:gd name="T2" fmla="*/ 427 w 1587"/>
                <a:gd name="T3" fmla="*/ 1705 h 2205"/>
                <a:gd name="T4" fmla="*/ 798 w 1587"/>
                <a:gd name="T5" fmla="*/ 2203 h 2205"/>
                <a:gd name="T6" fmla="*/ 1195 w 1587"/>
                <a:gd name="T7" fmla="*/ 1716 h 2205"/>
                <a:gd name="T8" fmla="*/ 1587 w 1587"/>
                <a:gd name="T9" fmla="*/ 8 h 2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7"/>
                <a:gd name="T16" fmla="*/ 0 h 2205"/>
                <a:gd name="T17" fmla="*/ 1587 w 1587"/>
                <a:gd name="T18" fmla="*/ 2205 h 22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7" h="2205">
                  <a:moveTo>
                    <a:pt x="0" y="0"/>
                  </a:moveTo>
                  <a:cubicBezTo>
                    <a:pt x="71" y="284"/>
                    <a:pt x="294" y="1338"/>
                    <a:pt x="427" y="1705"/>
                  </a:cubicBezTo>
                  <a:cubicBezTo>
                    <a:pt x="560" y="2072"/>
                    <a:pt x="670" y="2201"/>
                    <a:pt x="798" y="2203"/>
                  </a:cubicBezTo>
                  <a:cubicBezTo>
                    <a:pt x="926" y="2205"/>
                    <a:pt x="1064" y="2082"/>
                    <a:pt x="1195" y="1716"/>
                  </a:cubicBezTo>
                  <a:cubicBezTo>
                    <a:pt x="1326" y="1350"/>
                    <a:pt x="1505" y="364"/>
                    <a:pt x="1587" y="8"/>
                  </a:cubicBezTo>
                </a:path>
              </a:pathLst>
            </a:custGeom>
            <a:noFill/>
            <a:ln w="412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30" name="Line 43">
              <a:extLst>
                <a:ext uri="{FF2B5EF4-FFF2-40B4-BE49-F238E27FC236}">
                  <a16:creationId xmlns:a16="http://schemas.microsoft.com/office/drawing/2014/main" id="{64E115B2-5940-DFEF-971B-E2BBEEB6E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5" y="1162"/>
              <a:ext cx="2268" cy="1815"/>
            </a:xfrm>
            <a:prstGeom prst="line">
              <a:avLst/>
            </a:prstGeom>
            <a:noFill/>
            <a:ln w="444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31" name="Line 44">
              <a:extLst>
                <a:ext uri="{FF2B5EF4-FFF2-40B4-BE49-F238E27FC236}">
                  <a16:creationId xmlns:a16="http://schemas.microsoft.com/office/drawing/2014/main" id="{86EC33B7-DE62-0CA2-8AFA-EA275B414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6" y="1389"/>
              <a:ext cx="0" cy="122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32" name="Line 45">
              <a:extLst>
                <a:ext uri="{FF2B5EF4-FFF2-40B4-BE49-F238E27FC236}">
                  <a16:creationId xmlns:a16="http://schemas.microsoft.com/office/drawing/2014/main" id="{5692AA77-02B0-A98F-E8EB-E14DEEFF7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6" y="2387"/>
              <a:ext cx="0" cy="2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3333" name="Text Box 46">
              <a:extLst>
                <a:ext uri="{FF2B5EF4-FFF2-40B4-BE49-F238E27FC236}">
                  <a16:creationId xmlns:a16="http://schemas.microsoft.com/office/drawing/2014/main" id="{3EC16869-70CB-3420-F6C2-E5A0033E2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0" y="2659"/>
              <a:ext cx="3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</a:p>
          </p:txBody>
        </p:sp>
        <p:sp>
          <p:nvSpPr>
            <p:cNvPr id="13334" name="Text Box 47">
              <a:extLst>
                <a:ext uri="{FF2B5EF4-FFF2-40B4-BE49-F238E27FC236}">
                  <a16:creationId xmlns:a16="http://schemas.microsoft.com/office/drawing/2014/main" id="{6D547ED6-3592-B974-F64F-AB280F246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2659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000" b="1"/>
                <a:t>3</a:t>
              </a:r>
            </a:p>
          </p:txBody>
        </p:sp>
        <p:sp>
          <p:nvSpPr>
            <p:cNvPr id="13335" name="Text Box 52">
              <a:extLst>
                <a:ext uri="{FF2B5EF4-FFF2-40B4-BE49-F238E27FC236}">
                  <a16:creationId xmlns:a16="http://schemas.microsoft.com/office/drawing/2014/main" id="{8619B479-56D5-C80C-6D0A-CD23AAA67B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981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13336" name="Text Box 55">
              <a:extLst>
                <a:ext uri="{FF2B5EF4-FFF2-40B4-BE49-F238E27FC236}">
                  <a16:creationId xmlns:a16="http://schemas.microsoft.com/office/drawing/2014/main" id="{38078640-936A-DA89-6EA5-76B0D156A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218071">
              <a:off x="3787" y="1299"/>
              <a:ext cx="16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= х + 3</a:t>
              </a:r>
            </a:p>
          </p:txBody>
        </p:sp>
      </p:grpSp>
      <p:sp>
        <p:nvSpPr>
          <p:cNvPr id="13319" name="Text Box 58">
            <a:extLst>
              <a:ext uri="{FF2B5EF4-FFF2-40B4-BE49-F238E27FC236}">
                <a16:creationId xmlns:a16="http://schemas.microsoft.com/office/drawing/2014/main" id="{19505E4C-DC2C-4054-78CB-2F0747645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78522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400" b="1">
                <a:solidFill>
                  <a:srgbClr val="FF5050"/>
                </a:solidFill>
                <a:latin typeface="Georgia" panose="02040502050405020303" pitchFamily="18" charset="0"/>
              </a:rPr>
              <a:t>Знайдіть площу фігури, обмежену лініями</a:t>
            </a:r>
            <a:r>
              <a:rPr lang="ru-RU" altLang="en-UA" sz="2000" b="1">
                <a:solidFill>
                  <a:schemeClr val="folHlink"/>
                </a:solidFill>
                <a:latin typeface="Georgia" panose="02040502050405020303" pitchFamily="18" charset="0"/>
              </a:rPr>
              <a:t>                       </a:t>
            </a:r>
            <a:r>
              <a:rPr lang="ru-RU" altLang="en-UA" sz="24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= х - 3,  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= х</a:t>
            </a:r>
            <a:r>
              <a:rPr lang="ru-RU" altLang="en-UA" sz="2800" b="1" baseline="30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-3 </a:t>
            </a:r>
          </a:p>
        </p:txBody>
      </p:sp>
      <p:sp>
        <p:nvSpPr>
          <p:cNvPr id="13320" name="Rectangle 61">
            <a:extLst>
              <a:ext uri="{FF2B5EF4-FFF2-40B4-BE49-F238E27FC236}">
                <a16:creationId xmlns:a16="http://schemas.microsoft.com/office/drawing/2014/main" id="{DB2F70CE-B2B0-029D-604B-9EA788E61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32828" name="Object 60">
            <a:extLst>
              <a:ext uri="{FF2B5EF4-FFF2-40B4-BE49-F238E27FC236}">
                <a16:creationId xmlns:a16="http://schemas.microsoft.com/office/drawing/2014/main" id="{D26B7A3E-8622-79D4-48A1-8AD21505B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341438"/>
            <a:ext cx="4608512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Rectangle 63">
            <a:extLst>
              <a:ext uri="{FF2B5EF4-FFF2-40B4-BE49-F238E27FC236}">
                <a16:creationId xmlns:a16="http://schemas.microsoft.com/office/drawing/2014/main" id="{457624EB-3EE8-E2C0-63EE-5382A93E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32830" name="Object 62">
            <a:extLst>
              <a:ext uri="{FF2B5EF4-FFF2-40B4-BE49-F238E27FC236}">
                <a16:creationId xmlns:a16="http://schemas.microsoft.com/office/drawing/2014/main" id="{C2785262-9B65-57EC-69D0-4D348A753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05038"/>
            <a:ext cx="4175125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Rectangle 65">
            <a:extLst>
              <a:ext uri="{FF2B5EF4-FFF2-40B4-BE49-F238E27FC236}">
                <a16:creationId xmlns:a16="http://schemas.microsoft.com/office/drawing/2014/main" id="{7D0F9EE5-9E83-3CA6-55A3-708ACBB0F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32832" name="Object 64">
            <a:extLst>
              <a:ext uri="{FF2B5EF4-FFF2-40B4-BE49-F238E27FC236}">
                <a16:creationId xmlns:a16="http://schemas.microsoft.com/office/drawing/2014/main" id="{86EE325A-2AA1-D6C5-6AFD-C2AB54DC2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57563"/>
            <a:ext cx="4176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CC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Rectangle 67">
            <a:extLst>
              <a:ext uri="{FF2B5EF4-FFF2-40B4-BE49-F238E27FC236}">
                <a16:creationId xmlns:a16="http://schemas.microsoft.com/office/drawing/2014/main" id="{24F4D821-479D-EDC9-EEEC-620032A31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32834" name="Object 66">
            <a:extLst>
              <a:ext uri="{FF2B5EF4-FFF2-40B4-BE49-F238E27FC236}">
                <a16:creationId xmlns:a16="http://schemas.microsoft.com/office/drawing/2014/main" id="{9457AA53-DC32-3A6B-2900-658487142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868863"/>
            <a:ext cx="1622425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9" grpId="0"/>
      <p:bldP spid="328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3" name="Freeform 15">
            <a:extLst>
              <a:ext uri="{FF2B5EF4-FFF2-40B4-BE49-F238E27FC236}">
                <a16:creationId xmlns:a16="http://schemas.microsoft.com/office/drawing/2014/main" id="{5DC97B37-8440-1076-3315-6FC4FE85FA79}"/>
              </a:ext>
            </a:extLst>
          </p:cNvPr>
          <p:cNvSpPr>
            <a:spLocks/>
          </p:cNvSpPr>
          <p:nvPr/>
        </p:nvSpPr>
        <p:spPr bwMode="auto">
          <a:xfrm>
            <a:off x="5219700" y="3141663"/>
            <a:ext cx="2447925" cy="1582737"/>
          </a:xfrm>
          <a:custGeom>
            <a:avLst/>
            <a:gdLst>
              <a:gd name="T0" fmla="*/ 2147483647 w 1542"/>
              <a:gd name="T1" fmla="*/ 2147483647 h 997"/>
              <a:gd name="T2" fmla="*/ 2147483647 w 1542"/>
              <a:gd name="T3" fmla="*/ 2147483647 h 997"/>
              <a:gd name="T4" fmla="*/ 2147483647 w 1542"/>
              <a:gd name="T5" fmla="*/ 2147483647 h 997"/>
              <a:gd name="T6" fmla="*/ 2147483647 w 1542"/>
              <a:gd name="T7" fmla="*/ 2147483647 h 997"/>
              <a:gd name="T8" fmla="*/ 2147483647 w 1542"/>
              <a:gd name="T9" fmla="*/ 2147483647 h 997"/>
              <a:gd name="T10" fmla="*/ 2147483647 w 1542"/>
              <a:gd name="T11" fmla="*/ 2147483647 h 997"/>
              <a:gd name="T12" fmla="*/ 2147483647 w 1542"/>
              <a:gd name="T13" fmla="*/ 2147483647 h 997"/>
              <a:gd name="T14" fmla="*/ 2147483647 w 1542"/>
              <a:gd name="T15" fmla="*/ 2147483647 h 997"/>
              <a:gd name="T16" fmla="*/ 0 w 1542"/>
              <a:gd name="T17" fmla="*/ 2147483647 h 997"/>
              <a:gd name="T18" fmla="*/ 2147483647 w 1542"/>
              <a:gd name="T19" fmla="*/ 2147483647 h 99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42"/>
              <a:gd name="T31" fmla="*/ 0 h 997"/>
              <a:gd name="T32" fmla="*/ 1542 w 1542"/>
              <a:gd name="T33" fmla="*/ 997 h 99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42" h="997">
                <a:moveTo>
                  <a:pt x="1542" y="576"/>
                </a:moveTo>
                <a:lnTo>
                  <a:pt x="973" y="57"/>
                </a:lnTo>
                <a:lnTo>
                  <a:pt x="815" y="357"/>
                </a:lnTo>
                <a:cubicBezTo>
                  <a:pt x="768" y="433"/>
                  <a:pt x="747" y="481"/>
                  <a:pt x="689" y="514"/>
                </a:cubicBezTo>
                <a:cubicBezTo>
                  <a:pt x="631" y="547"/>
                  <a:pt x="533" y="563"/>
                  <a:pt x="468" y="554"/>
                </a:cubicBezTo>
                <a:cubicBezTo>
                  <a:pt x="403" y="545"/>
                  <a:pt x="358" y="510"/>
                  <a:pt x="299" y="457"/>
                </a:cubicBezTo>
                <a:cubicBezTo>
                  <a:pt x="240" y="404"/>
                  <a:pt x="161" y="291"/>
                  <a:pt x="113" y="236"/>
                </a:cubicBezTo>
                <a:cubicBezTo>
                  <a:pt x="65" y="181"/>
                  <a:pt x="28" y="0"/>
                  <a:pt x="9" y="126"/>
                </a:cubicBezTo>
                <a:lnTo>
                  <a:pt x="0" y="988"/>
                </a:lnTo>
                <a:lnTo>
                  <a:pt x="1535" y="997"/>
                </a:lnTo>
              </a:path>
            </a:pathLst>
          </a:custGeom>
          <a:gradFill rotWithShape="1">
            <a:gsLst>
              <a:gs pos="0">
                <a:srgbClr val="00FFFF">
                  <a:alpha val="25000"/>
                </a:srgbClr>
              </a:gs>
              <a:gs pos="100000">
                <a:srgbClr val="008282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7905" name="Text Box 17">
            <a:extLst>
              <a:ext uri="{FF2B5EF4-FFF2-40B4-BE49-F238E27FC236}">
                <a16:creationId xmlns:a16="http://schemas.microsoft.com/office/drawing/2014/main" id="{590E4E11-70E5-F1AA-ABBD-7077395AE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7852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400" b="1">
                <a:solidFill>
                  <a:srgbClr val="FF5050"/>
                </a:solidFill>
                <a:latin typeface="Georgia" panose="02040502050405020303" pitchFamily="18" charset="0"/>
              </a:rPr>
              <a:t>Знайдіть площу фігури, обмежену лініями</a:t>
            </a:r>
            <a:r>
              <a:rPr lang="ru-RU" altLang="en-UA" sz="2000" b="1">
                <a:solidFill>
                  <a:schemeClr val="folHlink"/>
                </a:solidFill>
                <a:latin typeface="Georgia" panose="02040502050405020303" pitchFamily="18" charset="0"/>
              </a:rPr>
              <a:t>                       </a:t>
            </a:r>
            <a:r>
              <a:rPr lang="en-US" altLang="en-UA" sz="24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g(x)</a:t>
            </a:r>
            <a:r>
              <a:rPr lang="ru-RU" altLang="en-UA" sz="24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 – х,  </a:t>
            </a:r>
            <a:r>
              <a:rPr lang="en-US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0,5х</a:t>
            </a:r>
            <a:r>
              <a:rPr lang="ru-RU" altLang="en-UA" sz="2800" b="1" baseline="30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en-UA" sz="28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+ 2х + 3,  х = -3,  х = 2,  у = 0</a:t>
            </a:r>
          </a:p>
        </p:txBody>
      </p:sp>
      <p:sp>
        <p:nvSpPr>
          <p:cNvPr id="37906" name="Text Box 18">
            <a:extLst>
              <a:ext uri="{FF2B5EF4-FFF2-40B4-BE49-F238E27FC236}">
                <a16:creationId xmlns:a16="http://schemas.microsoft.com/office/drawing/2014/main" id="{DA8A3B04-76C3-C7C8-1661-DEDEE6D1B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1268413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</a:p>
        </p:txBody>
      </p:sp>
      <p:sp>
        <p:nvSpPr>
          <p:cNvPr id="37942" name="Freeform 54">
            <a:extLst>
              <a:ext uri="{FF2B5EF4-FFF2-40B4-BE49-F238E27FC236}">
                <a16:creationId xmlns:a16="http://schemas.microsoft.com/office/drawing/2014/main" id="{32C83CF8-245B-BE64-2625-FE5804687645}"/>
              </a:ext>
            </a:extLst>
          </p:cNvPr>
          <p:cNvSpPr>
            <a:spLocks/>
          </p:cNvSpPr>
          <p:nvPr/>
        </p:nvSpPr>
        <p:spPr bwMode="auto">
          <a:xfrm>
            <a:off x="5219700" y="3213100"/>
            <a:ext cx="1766888" cy="1698625"/>
          </a:xfrm>
          <a:custGeom>
            <a:avLst/>
            <a:gdLst>
              <a:gd name="T0" fmla="*/ 2147483647 w 1113"/>
              <a:gd name="T1" fmla="*/ 2147483647 h 1070"/>
              <a:gd name="T2" fmla="*/ 2147483647 w 1113"/>
              <a:gd name="T3" fmla="*/ 2147483647 h 1070"/>
              <a:gd name="T4" fmla="*/ 2147483647 w 1113"/>
              <a:gd name="T5" fmla="*/ 2147483647 h 1070"/>
              <a:gd name="T6" fmla="*/ 2147483647 w 1113"/>
              <a:gd name="T7" fmla="*/ 2147483647 h 1070"/>
              <a:gd name="T8" fmla="*/ 2147483647 w 1113"/>
              <a:gd name="T9" fmla="*/ 2147483647 h 1070"/>
              <a:gd name="T10" fmla="*/ 2147483647 w 1113"/>
              <a:gd name="T11" fmla="*/ 2147483647 h 1070"/>
              <a:gd name="T12" fmla="*/ 2147483647 w 1113"/>
              <a:gd name="T13" fmla="*/ 2147483647 h 1070"/>
              <a:gd name="T14" fmla="*/ 2147483647 w 1113"/>
              <a:gd name="T15" fmla="*/ 2147483647 h 1070"/>
              <a:gd name="T16" fmla="*/ 2147483647 w 1113"/>
              <a:gd name="T17" fmla="*/ 2147483647 h 1070"/>
              <a:gd name="T18" fmla="*/ 2147483647 w 1113"/>
              <a:gd name="T19" fmla="*/ 2147483647 h 1070"/>
              <a:gd name="T20" fmla="*/ 2147483647 w 1113"/>
              <a:gd name="T21" fmla="*/ 2147483647 h 1070"/>
              <a:gd name="T22" fmla="*/ 2147483647 w 1113"/>
              <a:gd name="T23" fmla="*/ 2147483647 h 1070"/>
              <a:gd name="T24" fmla="*/ 2147483647 w 1113"/>
              <a:gd name="T25" fmla="*/ 2147483647 h 1070"/>
              <a:gd name="T26" fmla="*/ 2147483647 w 1113"/>
              <a:gd name="T27" fmla="*/ 2147483647 h 1070"/>
              <a:gd name="T28" fmla="*/ 2147483647 w 1113"/>
              <a:gd name="T29" fmla="*/ 2147483647 h 1070"/>
              <a:gd name="T30" fmla="*/ 2147483647 w 1113"/>
              <a:gd name="T31" fmla="*/ 2147483647 h 107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113"/>
              <a:gd name="T49" fmla="*/ 0 h 1070"/>
              <a:gd name="T50" fmla="*/ 1113 w 1113"/>
              <a:gd name="T51" fmla="*/ 1070 h 107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113" h="1070">
                <a:moveTo>
                  <a:pt x="8" y="936"/>
                </a:moveTo>
                <a:lnTo>
                  <a:pt x="955" y="944"/>
                </a:lnTo>
                <a:cubicBezTo>
                  <a:pt x="1113" y="945"/>
                  <a:pt x="953" y="942"/>
                  <a:pt x="955" y="944"/>
                </a:cubicBezTo>
                <a:cubicBezTo>
                  <a:pt x="957" y="946"/>
                  <a:pt x="966" y="1070"/>
                  <a:pt x="968" y="955"/>
                </a:cubicBezTo>
                <a:cubicBezTo>
                  <a:pt x="970" y="840"/>
                  <a:pt x="970" y="411"/>
                  <a:pt x="968" y="253"/>
                </a:cubicBezTo>
                <a:cubicBezTo>
                  <a:pt x="966" y="95"/>
                  <a:pt x="971" y="16"/>
                  <a:pt x="953" y="8"/>
                </a:cubicBezTo>
                <a:cubicBezTo>
                  <a:pt x="935" y="0"/>
                  <a:pt x="904" y="129"/>
                  <a:pt x="862" y="202"/>
                </a:cubicBezTo>
                <a:cubicBezTo>
                  <a:pt x="820" y="275"/>
                  <a:pt x="758" y="392"/>
                  <a:pt x="702" y="447"/>
                </a:cubicBezTo>
                <a:cubicBezTo>
                  <a:pt x="646" y="502"/>
                  <a:pt x="636" y="513"/>
                  <a:pt x="529" y="533"/>
                </a:cubicBezTo>
                <a:cubicBezTo>
                  <a:pt x="422" y="553"/>
                  <a:pt x="312" y="413"/>
                  <a:pt x="229" y="336"/>
                </a:cubicBezTo>
                <a:cubicBezTo>
                  <a:pt x="146" y="259"/>
                  <a:pt x="63" y="113"/>
                  <a:pt x="30" y="71"/>
                </a:cubicBezTo>
                <a:cubicBezTo>
                  <a:pt x="0" y="29"/>
                  <a:pt x="33" y="84"/>
                  <a:pt x="30" y="87"/>
                </a:cubicBezTo>
                <a:cubicBezTo>
                  <a:pt x="27" y="90"/>
                  <a:pt x="15" y="86"/>
                  <a:pt x="14" y="87"/>
                </a:cubicBezTo>
                <a:cubicBezTo>
                  <a:pt x="13" y="88"/>
                  <a:pt x="22" y="56"/>
                  <a:pt x="22" y="95"/>
                </a:cubicBezTo>
                <a:lnTo>
                  <a:pt x="14" y="324"/>
                </a:lnTo>
                <a:lnTo>
                  <a:pt x="6" y="955"/>
                </a:lnTo>
              </a:path>
            </a:pathLst>
          </a:custGeom>
          <a:gradFill rotWithShape="1">
            <a:gsLst>
              <a:gs pos="0">
                <a:srgbClr val="FFCC99">
                  <a:alpha val="25000"/>
                </a:srgbClr>
              </a:gs>
              <a:gs pos="100000">
                <a:srgbClr val="FFD6AD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7943" name="Freeform 55">
            <a:extLst>
              <a:ext uri="{FF2B5EF4-FFF2-40B4-BE49-F238E27FC236}">
                <a16:creationId xmlns:a16="http://schemas.microsoft.com/office/drawing/2014/main" id="{FBCABCD3-30A4-8A20-2184-185B31F5E1E4}"/>
              </a:ext>
            </a:extLst>
          </p:cNvPr>
          <p:cNvSpPr>
            <a:spLocks/>
          </p:cNvSpPr>
          <p:nvPr/>
        </p:nvSpPr>
        <p:spPr bwMode="auto">
          <a:xfrm>
            <a:off x="6732588" y="3213100"/>
            <a:ext cx="935037" cy="1516063"/>
          </a:xfrm>
          <a:custGeom>
            <a:avLst/>
            <a:gdLst>
              <a:gd name="T0" fmla="*/ 0 w 568"/>
              <a:gd name="T1" fmla="*/ 0 h 955"/>
              <a:gd name="T2" fmla="*/ 2147483647 w 568"/>
              <a:gd name="T3" fmla="*/ 2147483647 h 955"/>
              <a:gd name="T4" fmla="*/ 2147483647 w 568"/>
              <a:gd name="T5" fmla="*/ 2147483647 h 955"/>
              <a:gd name="T6" fmla="*/ 2147483647 w 568"/>
              <a:gd name="T7" fmla="*/ 2147483647 h 955"/>
              <a:gd name="T8" fmla="*/ 2147483647 w 568"/>
              <a:gd name="T9" fmla="*/ 2147483647 h 955"/>
              <a:gd name="T10" fmla="*/ 0 w 568"/>
              <a:gd name="T11" fmla="*/ 0 h 95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8"/>
              <a:gd name="T19" fmla="*/ 0 h 955"/>
              <a:gd name="T20" fmla="*/ 568 w 568"/>
              <a:gd name="T21" fmla="*/ 955 h 95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8" h="955">
                <a:moveTo>
                  <a:pt x="0" y="0"/>
                </a:moveTo>
                <a:lnTo>
                  <a:pt x="15" y="560"/>
                </a:lnTo>
                <a:lnTo>
                  <a:pt x="8" y="947"/>
                </a:lnTo>
                <a:lnTo>
                  <a:pt x="560" y="955"/>
                </a:lnTo>
                <a:lnTo>
                  <a:pt x="568" y="573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66FFFF">
                  <a:alpha val="17998"/>
                </a:srgbClr>
              </a:gs>
              <a:gs pos="100000">
                <a:srgbClr val="8BFF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7931" name="Text Box 43">
            <a:extLst>
              <a:ext uri="{FF2B5EF4-FFF2-40B4-BE49-F238E27FC236}">
                <a16:creationId xmlns:a16="http://schemas.microsoft.com/office/drawing/2014/main" id="{627F06DC-B69B-4B73-F268-F49E1A695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21163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</p:txBody>
      </p:sp>
      <p:sp>
        <p:nvSpPr>
          <p:cNvPr id="37893" name="Line 5">
            <a:extLst>
              <a:ext uri="{FF2B5EF4-FFF2-40B4-BE49-F238E27FC236}">
                <a16:creationId xmlns:a16="http://schemas.microsoft.com/office/drawing/2014/main" id="{83F57BD3-3189-6365-D7CE-35E3B6D4A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4724400"/>
            <a:ext cx="46085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grpSp>
        <p:nvGrpSpPr>
          <p:cNvPr id="2" name="Group 61">
            <a:extLst>
              <a:ext uri="{FF2B5EF4-FFF2-40B4-BE49-F238E27FC236}">
                <a16:creationId xmlns:a16="http://schemas.microsoft.com/office/drawing/2014/main" id="{16D50F19-A017-CE24-7D01-79FA169E45FF}"/>
              </a:ext>
            </a:extLst>
          </p:cNvPr>
          <p:cNvGrpSpPr>
            <a:grpSpLocks/>
          </p:cNvGrpSpPr>
          <p:nvPr/>
        </p:nvGrpSpPr>
        <p:grpSpPr bwMode="auto">
          <a:xfrm>
            <a:off x="4859338" y="1989138"/>
            <a:ext cx="3463925" cy="3101975"/>
            <a:chOff x="3061" y="1265"/>
            <a:chExt cx="2182" cy="1954"/>
          </a:xfrm>
        </p:grpSpPr>
        <p:sp>
          <p:nvSpPr>
            <p:cNvPr id="14362" name="Freeform 11">
              <a:extLst>
                <a:ext uri="{FF2B5EF4-FFF2-40B4-BE49-F238E27FC236}">
                  <a16:creationId xmlns:a16="http://schemas.microsoft.com/office/drawing/2014/main" id="{E62BF0A5-E9FA-B250-42F2-863D415C2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" y="1434"/>
              <a:ext cx="1399" cy="1144"/>
            </a:xfrm>
            <a:custGeom>
              <a:avLst/>
              <a:gdLst>
                <a:gd name="T0" fmla="*/ 0 w 1399"/>
                <a:gd name="T1" fmla="*/ 128 h 1144"/>
                <a:gd name="T2" fmla="*/ 283 w 1399"/>
                <a:gd name="T3" fmla="*/ 713 h 1144"/>
                <a:gd name="T4" fmla="*/ 640 w 1399"/>
                <a:gd name="T5" fmla="*/ 1106 h 1144"/>
                <a:gd name="T6" fmla="*/ 1006 w 1399"/>
                <a:gd name="T7" fmla="*/ 942 h 1144"/>
                <a:gd name="T8" fmla="*/ 1399 w 1399"/>
                <a:gd name="T9" fmla="*/ 0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9"/>
                <a:gd name="T16" fmla="*/ 0 h 1144"/>
                <a:gd name="T17" fmla="*/ 1399 w 1399"/>
                <a:gd name="T18" fmla="*/ 1144 h 1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9" h="1144">
                  <a:moveTo>
                    <a:pt x="0" y="128"/>
                  </a:moveTo>
                  <a:cubicBezTo>
                    <a:pt x="47" y="225"/>
                    <a:pt x="176" y="550"/>
                    <a:pt x="283" y="713"/>
                  </a:cubicBezTo>
                  <a:cubicBezTo>
                    <a:pt x="390" y="876"/>
                    <a:pt x="519" y="1068"/>
                    <a:pt x="640" y="1106"/>
                  </a:cubicBezTo>
                  <a:cubicBezTo>
                    <a:pt x="761" y="1144"/>
                    <a:pt x="879" y="1126"/>
                    <a:pt x="1006" y="942"/>
                  </a:cubicBezTo>
                  <a:cubicBezTo>
                    <a:pt x="1133" y="758"/>
                    <a:pt x="1317" y="196"/>
                    <a:pt x="1399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4363" name="Rectangle 44">
              <a:extLst>
                <a:ext uri="{FF2B5EF4-FFF2-40B4-BE49-F238E27FC236}">
                  <a16:creationId xmlns:a16="http://schemas.microsoft.com/office/drawing/2014/main" id="{EE009CC7-AFC1-8017-75B2-63D8488B1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2988"/>
              <a:ext cx="2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-3</a:t>
              </a:r>
            </a:p>
          </p:txBody>
        </p:sp>
        <p:sp>
          <p:nvSpPr>
            <p:cNvPr id="14364" name="Rectangle 45">
              <a:extLst>
                <a:ext uri="{FF2B5EF4-FFF2-40B4-BE49-F238E27FC236}">
                  <a16:creationId xmlns:a16="http://schemas.microsoft.com/office/drawing/2014/main" id="{1315AA2A-C940-FF1E-CD62-A9EAB070E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3" y="298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2</a:t>
              </a:r>
            </a:p>
          </p:txBody>
        </p:sp>
        <p:sp>
          <p:nvSpPr>
            <p:cNvPr id="14365" name="Rectangle 46">
              <a:extLst>
                <a:ext uri="{FF2B5EF4-FFF2-40B4-BE49-F238E27FC236}">
                  <a16:creationId xmlns:a16="http://schemas.microsoft.com/office/drawing/2014/main" id="{D56DB9DD-9651-F342-1F46-71CFCF844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" y="19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3</a:t>
              </a:r>
            </a:p>
          </p:txBody>
        </p:sp>
        <p:sp>
          <p:nvSpPr>
            <p:cNvPr id="14366" name="Rectangle 47">
              <a:extLst>
                <a:ext uri="{FF2B5EF4-FFF2-40B4-BE49-F238E27FC236}">
                  <a16:creationId xmlns:a16="http://schemas.microsoft.com/office/drawing/2014/main" id="{F5A291EA-D122-7D46-95C0-AE5AAB5ACF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55349">
              <a:off x="4783" y="2582"/>
              <a:ext cx="6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у=</a:t>
              </a:r>
              <a:r>
                <a:rPr lang="en-US" altLang="en-UA" b="1">
                  <a:solidFill>
                    <a:schemeClr val="folHlink"/>
                  </a:solidFill>
                </a:rPr>
                <a:t>g(x)</a:t>
              </a:r>
              <a:endParaRPr lang="ru-RU" altLang="en-UA" b="1">
                <a:solidFill>
                  <a:schemeClr val="folHlink"/>
                </a:solidFill>
              </a:endParaRPr>
            </a:p>
          </p:txBody>
        </p:sp>
        <p:sp>
          <p:nvSpPr>
            <p:cNvPr id="14367" name="Rectangle 48">
              <a:extLst>
                <a:ext uri="{FF2B5EF4-FFF2-40B4-BE49-F238E27FC236}">
                  <a16:creationId xmlns:a16="http://schemas.microsoft.com/office/drawing/2014/main" id="{A723B2DF-8EE7-0DC3-BEE8-E9AB2EA492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134123">
              <a:off x="4226" y="1461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en-UA" b="1">
                  <a:solidFill>
                    <a:schemeClr val="folHlink"/>
                  </a:solidFill>
                </a:rPr>
                <a:t> у = </a:t>
              </a:r>
              <a:r>
                <a:rPr lang="en-US" altLang="en-UA" b="1">
                  <a:solidFill>
                    <a:schemeClr val="folHlink"/>
                  </a:solidFill>
                </a:rPr>
                <a:t>f(x)</a:t>
              </a:r>
              <a:endParaRPr lang="ru-RU" altLang="en-UA" b="1">
                <a:solidFill>
                  <a:schemeClr val="folHlink"/>
                </a:solidFill>
              </a:endParaRPr>
            </a:p>
          </p:txBody>
        </p:sp>
      </p:grpSp>
      <p:grpSp>
        <p:nvGrpSpPr>
          <p:cNvPr id="3" name="Group 59">
            <a:extLst>
              <a:ext uri="{FF2B5EF4-FFF2-40B4-BE49-F238E27FC236}">
                <a16:creationId xmlns:a16="http://schemas.microsoft.com/office/drawing/2014/main" id="{3258D4DA-8456-7D93-17BE-AFCBBACD8477}"/>
              </a:ext>
            </a:extLst>
          </p:cNvPr>
          <p:cNvGrpSpPr>
            <a:grpSpLocks/>
          </p:cNvGrpSpPr>
          <p:nvPr/>
        </p:nvGrpSpPr>
        <p:grpSpPr bwMode="auto">
          <a:xfrm>
            <a:off x="5246688" y="1412875"/>
            <a:ext cx="3455987" cy="3959225"/>
            <a:chOff x="3305" y="890"/>
            <a:chExt cx="2177" cy="2494"/>
          </a:xfrm>
        </p:grpSpPr>
        <p:sp>
          <p:nvSpPr>
            <p:cNvPr id="14357" name="Line 4">
              <a:extLst>
                <a:ext uri="{FF2B5EF4-FFF2-40B4-BE49-F238E27FC236}">
                  <a16:creationId xmlns:a16="http://schemas.microsoft.com/office/drawing/2014/main" id="{F58C87D5-FD7A-2811-7DFD-444DD97552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7" y="890"/>
              <a:ext cx="0" cy="24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4358" name="Line 12">
              <a:extLst>
                <a:ext uri="{FF2B5EF4-FFF2-40B4-BE49-F238E27FC236}">
                  <a16:creationId xmlns:a16="http://schemas.microsoft.com/office/drawing/2014/main" id="{6DE7D3FE-C77E-814F-3AFA-2D078FA3F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8" y="1434"/>
              <a:ext cx="1814" cy="181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4359" name="Line 13">
              <a:extLst>
                <a:ext uri="{FF2B5EF4-FFF2-40B4-BE49-F238E27FC236}">
                  <a16:creationId xmlns:a16="http://schemas.microsoft.com/office/drawing/2014/main" id="{24B640B2-E4CF-29F5-A00D-CC3A96EDF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5" y="1887"/>
              <a:ext cx="0" cy="1497"/>
            </a:xfrm>
            <a:prstGeom prst="line">
              <a:avLst/>
            </a:prstGeom>
            <a:noFill/>
            <a:ln w="38100">
              <a:solidFill>
                <a:srgbClr val="66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4360" name="Line 14">
              <a:extLst>
                <a:ext uri="{FF2B5EF4-FFF2-40B4-BE49-F238E27FC236}">
                  <a16:creationId xmlns:a16="http://schemas.microsoft.com/office/drawing/2014/main" id="{4453092D-0381-31E9-4156-6809D8D9D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2" y="2250"/>
              <a:ext cx="0" cy="1044"/>
            </a:xfrm>
            <a:prstGeom prst="line">
              <a:avLst/>
            </a:prstGeom>
            <a:noFill/>
            <a:ln w="38100">
              <a:solidFill>
                <a:srgbClr val="66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14361" name="Text Box 56">
              <a:extLst>
                <a:ext uri="{FF2B5EF4-FFF2-40B4-BE49-F238E27FC236}">
                  <a16:creationId xmlns:a16="http://schemas.microsoft.com/office/drawing/2014/main" id="{6A3BADD1-4168-5AE3-B5C1-1A716336F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9" y="2988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000" b="1">
                  <a:solidFill>
                    <a:schemeClr val="folHlink"/>
                  </a:solidFill>
                </a:rPr>
                <a:t>0</a:t>
              </a:r>
            </a:p>
          </p:txBody>
        </p:sp>
      </p:grpSp>
      <p:sp>
        <p:nvSpPr>
          <p:cNvPr id="37950" name="Text Box 62">
            <a:extLst>
              <a:ext uri="{FF2B5EF4-FFF2-40B4-BE49-F238E27FC236}">
                <a16:creationId xmlns:a16="http://schemas.microsoft.com/office/drawing/2014/main" id="{2F20BC94-0166-F9B3-E1C9-260A409BC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149725"/>
            <a:ext cx="576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b="1">
                <a:latin typeface="Georgia" panose="02040502050405020303" pitchFamily="18" charset="0"/>
              </a:rPr>
              <a:t>S</a:t>
            </a:r>
            <a:r>
              <a:rPr lang="en-US" altLang="en-UA" b="1" baseline="-25000">
                <a:latin typeface="Georgia" panose="02040502050405020303" pitchFamily="18" charset="0"/>
              </a:rPr>
              <a:t>1</a:t>
            </a:r>
            <a:endParaRPr lang="ru-RU" altLang="en-UA" b="1">
              <a:latin typeface="Georgia" panose="02040502050405020303" pitchFamily="18" charset="0"/>
            </a:endParaRPr>
          </a:p>
        </p:txBody>
      </p:sp>
      <p:sp>
        <p:nvSpPr>
          <p:cNvPr id="37951" name="Text Box 63">
            <a:extLst>
              <a:ext uri="{FF2B5EF4-FFF2-40B4-BE49-F238E27FC236}">
                <a16:creationId xmlns:a16="http://schemas.microsoft.com/office/drawing/2014/main" id="{5CD609BC-3284-B9B4-EBA2-4DCBEFB2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07670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b="1">
                <a:latin typeface="Georgia" panose="02040502050405020303" pitchFamily="18" charset="0"/>
              </a:rPr>
              <a:t>S</a:t>
            </a:r>
            <a:r>
              <a:rPr lang="en-US" altLang="en-UA" b="1" baseline="-25000">
                <a:latin typeface="Georgia" panose="02040502050405020303" pitchFamily="18" charset="0"/>
              </a:rPr>
              <a:t>2</a:t>
            </a:r>
            <a:endParaRPr lang="ru-RU" altLang="en-UA" b="1">
              <a:latin typeface="Georgia" panose="02040502050405020303" pitchFamily="18" charset="0"/>
            </a:endParaRPr>
          </a:p>
        </p:txBody>
      </p:sp>
      <p:sp>
        <p:nvSpPr>
          <p:cNvPr id="37952" name="Text Box 64">
            <a:extLst>
              <a:ext uri="{FF2B5EF4-FFF2-40B4-BE49-F238E27FC236}">
                <a16:creationId xmlns:a16="http://schemas.microsoft.com/office/drawing/2014/main" id="{61C8C48A-B521-57F5-9947-898DE629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916113"/>
            <a:ext cx="3744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solidFill>
                  <a:schemeClr val="folHlink"/>
                </a:solidFill>
                <a:latin typeface="Georgia" panose="02040502050405020303" pitchFamily="18" charset="0"/>
              </a:rPr>
              <a:t>S</a:t>
            </a:r>
            <a:r>
              <a:rPr lang="ru-RU" altLang="en-UA" sz="2800" b="1" baseline="-25000">
                <a:solidFill>
                  <a:schemeClr val="folHlink"/>
                </a:solidFill>
                <a:latin typeface="Georgia" panose="02040502050405020303" pitchFamily="18" charset="0"/>
              </a:rPr>
              <a:t>ф </a:t>
            </a:r>
            <a:r>
              <a:rPr lang="ru-RU" altLang="en-UA" sz="2800" b="1">
                <a:solidFill>
                  <a:schemeClr val="folHlink"/>
                </a:solidFill>
                <a:latin typeface="Georgia" panose="02040502050405020303" pitchFamily="18" charset="0"/>
              </a:rPr>
              <a:t>= </a:t>
            </a:r>
            <a:r>
              <a:rPr lang="en-US" altLang="en-UA" sz="2800" b="1">
                <a:solidFill>
                  <a:schemeClr val="folHlink"/>
                </a:solidFill>
                <a:latin typeface="Georgia" panose="02040502050405020303" pitchFamily="18" charset="0"/>
              </a:rPr>
              <a:t>S</a:t>
            </a:r>
            <a:r>
              <a:rPr lang="en-US" altLang="en-UA" sz="2800" b="1" baseline="-25000">
                <a:solidFill>
                  <a:schemeClr val="folHlink"/>
                </a:solidFill>
                <a:latin typeface="Georgia" panose="02040502050405020303" pitchFamily="18" charset="0"/>
              </a:rPr>
              <a:t>1</a:t>
            </a:r>
            <a:r>
              <a:rPr lang="en-US" altLang="en-UA" sz="2800" b="1">
                <a:solidFill>
                  <a:schemeClr val="folHlink"/>
                </a:solidFill>
                <a:latin typeface="Georgia" panose="02040502050405020303" pitchFamily="18" charset="0"/>
              </a:rPr>
              <a:t> + S</a:t>
            </a:r>
            <a:r>
              <a:rPr lang="en-US" altLang="en-UA" sz="2800" b="1" baseline="-25000">
                <a:solidFill>
                  <a:schemeClr val="folHlink"/>
                </a:solidFill>
                <a:latin typeface="Georgia" panose="02040502050405020303" pitchFamily="18" charset="0"/>
              </a:rPr>
              <a:t>2</a:t>
            </a:r>
            <a:endParaRPr lang="ru-RU" altLang="en-UA" sz="2800" b="1">
              <a:solidFill>
                <a:schemeClr val="folHlink"/>
              </a:solidFill>
              <a:latin typeface="Georgia" panose="02040502050405020303" pitchFamily="18" charset="0"/>
            </a:endParaRPr>
          </a:p>
        </p:txBody>
      </p:sp>
      <p:sp>
        <p:nvSpPr>
          <p:cNvPr id="14350" name="Rectangle 66">
            <a:extLst>
              <a:ext uri="{FF2B5EF4-FFF2-40B4-BE49-F238E27FC236}">
                <a16:creationId xmlns:a16="http://schemas.microsoft.com/office/drawing/2014/main" id="{7740A8AF-2A8E-8C16-B027-29A117050870}"/>
              </a:ext>
            </a:extLst>
          </p:cNvPr>
          <p:cNvSpPr>
            <a:spLocks noChangeArrowheads="1" noTextEdit="1"/>
          </p:cNvSpPr>
          <p:nvPr>
            <p:ph sz="half" idx="1"/>
          </p:nvPr>
        </p:nvSpPr>
        <p:spPr>
          <a:xfrm>
            <a:off x="2476500" y="3862388"/>
            <a:ext cx="0" cy="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pic>
        <p:nvPicPr>
          <p:cNvPr id="37965" name="Object 77">
            <a:extLst>
              <a:ext uri="{FF2B5EF4-FFF2-40B4-BE49-F238E27FC236}">
                <a16:creationId xmlns:a16="http://schemas.microsoft.com/office/drawing/2014/main" id="{7B566AD0-2B4C-9443-54FB-B6BAE2ADFE0E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544763"/>
            <a:ext cx="4105275" cy="1171575"/>
          </a:xfrm>
        </p:spPr>
      </p:pic>
      <p:sp>
        <p:nvSpPr>
          <p:cNvPr id="14352" name="Rectangle 69">
            <a:extLst>
              <a:ext uri="{FF2B5EF4-FFF2-40B4-BE49-F238E27FC236}">
                <a16:creationId xmlns:a16="http://schemas.microsoft.com/office/drawing/2014/main" id="{B5BF0227-76D1-8E03-07B9-D9A69AAF9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14353" name="Rectangle 71">
            <a:extLst>
              <a:ext uri="{FF2B5EF4-FFF2-40B4-BE49-F238E27FC236}">
                <a16:creationId xmlns:a16="http://schemas.microsoft.com/office/drawing/2014/main" id="{C5A92CC5-5E81-DE75-53F9-08E8D7F58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sp>
        <p:nvSpPr>
          <p:cNvPr id="14354" name="Rectangle 73">
            <a:extLst>
              <a:ext uri="{FF2B5EF4-FFF2-40B4-BE49-F238E27FC236}">
                <a16:creationId xmlns:a16="http://schemas.microsoft.com/office/drawing/2014/main" id="{505CBE98-440E-84AD-D22B-E2D009580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37969" name="Object 81">
            <a:extLst>
              <a:ext uri="{FF2B5EF4-FFF2-40B4-BE49-F238E27FC236}">
                <a16:creationId xmlns:a16="http://schemas.microsoft.com/office/drawing/2014/main" id="{83F370C8-A37D-0A23-FB66-2850089DC0B2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3665538"/>
            <a:ext cx="4464050" cy="1081087"/>
          </a:xfrm>
        </p:spPr>
      </p:pic>
      <p:sp>
        <p:nvSpPr>
          <p:cNvPr id="37972" name="Text Box 84">
            <a:extLst>
              <a:ext uri="{FF2B5EF4-FFF2-40B4-BE49-F238E27FC236}">
                <a16:creationId xmlns:a16="http://schemas.microsoft.com/office/drawing/2014/main" id="{67ED43D2-CBA2-A9C2-43D0-EC418EC66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5589588"/>
            <a:ext cx="3455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36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en-UA" sz="3600" b="1" baseline="-25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altLang="en-UA" sz="36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4,5</a:t>
            </a:r>
            <a:endParaRPr lang="ru-RU" altLang="en-UA" sz="3600" b="1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7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5" grpId="0"/>
      <p:bldP spid="37906" grpId="0"/>
      <p:bldP spid="37931" grpId="0"/>
      <p:bldP spid="37950" grpId="0"/>
      <p:bldP spid="37951" grpId="0"/>
      <p:bldP spid="37952" grpId="0"/>
      <p:bldP spid="3797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>
            <a:extLst>
              <a:ext uri="{FF2B5EF4-FFF2-40B4-BE49-F238E27FC236}">
                <a16:creationId xmlns:a16="http://schemas.microsoft.com/office/drawing/2014/main" id="{DDF0C3DB-5863-3564-FC22-27DB6ED6D29C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714375"/>
            <a:ext cx="3311525" cy="2879725"/>
            <a:chOff x="2562" y="845"/>
            <a:chExt cx="2495" cy="2316"/>
          </a:xfrm>
        </p:grpSpPr>
        <p:grpSp>
          <p:nvGrpSpPr>
            <p:cNvPr id="15457" name="Group 5">
              <a:extLst>
                <a:ext uri="{FF2B5EF4-FFF2-40B4-BE49-F238E27FC236}">
                  <a16:creationId xmlns:a16="http://schemas.microsoft.com/office/drawing/2014/main" id="{728436C0-7514-C178-0B78-6015144CB3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5459" name="Line 6">
                <a:extLst>
                  <a:ext uri="{FF2B5EF4-FFF2-40B4-BE49-F238E27FC236}">
                    <a16:creationId xmlns:a16="http://schemas.microsoft.com/office/drawing/2014/main" id="{4126878D-9171-7E68-A722-F7D141566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0" name="Line 7">
                <a:extLst>
                  <a:ext uri="{FF2B5EF4-FFF2-40B4-BE49-F238E27FC236}">
                    <a16:creationId xmlns:a16="http://schemas.microsoft.com/office/drawing/2014/main" id="{DD1DE525-5A6A-B12B-B4DC-1E8C22C6B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1" name="Line 8">
                <a:extLst>
                  <a:ext uri="{FF2B5EF4-FFF2-40B4-BE49-F238E27FC236}">
                    <a16:creationId xmlns:a16="http://schemas.microsoft.com/office/drawing/2014/main" id="{7390055D-E0D4-B150-A262-D64B0AF44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2" name="Line 9">
                <a:extLst>
                  <a:ext uri="{FF2B5EF4-FFF2-40B4-BE49-F238E27FC236}">
                    <a16:creationId xmlns:a16="http://schemas.microsoft.com/office/drawing/2014/main" id="{B4433325-4371-3B58-1DA6-D396475F7F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C0C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3" name="Line 10">
                <a:extLst>
                  <a:ext uri="{FF2B5EF4-FFF2-40B4-BE49-F238E27FC236}">
                    <a16:creationId xmlns:a16="http://schemas.microsoft.com/office/drawing/2014/main" id="{09416CFE-6176-176B-DD96-717460E6D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4" name="Line 11">
                <a:extLst>
                  <a:ext uri="{FF2B5EF4-FFF2-40B4-BE49-F238E27FC236}">
                    <a16:creationId xmlns:a16="http://schemas.microsoft.com/office/drawing/2014/main" id="{D6B1C75A-650D-0D85-F2F0-846E85FC5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5" name="Line 12">
                <a:extLst>
                  <a:ext uri="{FF2B5EF4-FFF2-40B4-BE49-F238E27FC236}">
                    <a16:creationId xmlns:a16="http://schemas.microsoft.com/office/drawing/2014/main" id="{235CB1DB-8CC3-FD22-2B7C-A941B17AC6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6" name="Line 13">
                <a:extLst>
                  <a:ext uri="{FF2B5EF4-FFF2-40B4-BE49-F238E27FC236}">
                    <a16:creationId xmlns:a16="http://schemas.microsoft.com/office/drawing/2014/main" id="{82AF7E39-0AC8-6CF3-148C-A2AF3C874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7" name="Line 14">
                <a:extLst>
                  <a:ext uri="{FF2B5EF4-FFF2-40B4-BE49-F238E27FC236}">
                    <a16:creationId xmlns:a16="http://schemas.microsoft.com/office/drawing/2014/main" id="{C82C5CD0-0E1E-11FA-DE76-CC2324D1A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8" name="Line 15">
                <a:extLst>
                  <a:ext uri="{FF2B5EF4-FFF2-40B4-BE49-F238E27FC236}">
                    <a16:creationId xmlns:a16="http://schemas.microsoft.com/office/drawing/2014/main" id="{4FCE13F9-AB4E-7A44-EC05-44A3C190F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69" name="Line 16">
                <a:extLst>
                  <a:ext uri="{FF2B5EF4-FFF2-40B4-BE49-F238E27FC236}">
                    <a16:creationId xmlns:a16="http://schemas.microsoft.com/office/drawing/2014/main" id="{75C48E48-B0B7-4AF4-3056-B046674BD7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0" name="Line 17">
                <a:extLst>
                  <a:ext uri="{FF2B5EF4-FFF2-40B4-BE49-F238E27FC236}">
                    <a16:creationId xmlns:a16="http://schemas.microsoft.com/office/drawing/2014/main" id="{7D64E14E-9C92-9DF4-B470-F383D23CC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1" name="Line 18">
                <a:extLst>
                  <a:ext uri="{FF2B5EF4-FFF2-40B4-BE49-F238E27FC236}">
                    <a16:creationId xmlns:a16="http://schemas.microsoft.com/office/drawing/2014/main" id="{A73714E1-223C-234B-6701-13FEB19A47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2" name="Line 19">
                <a:extLst>
                  <a:ext uri="{FF2B5EF4-FFF2-40B4-BE49-F238E27FC236}">
                    <a16:creationId xmlns:a16="http://schemas.microsoft.com/office/drawing/2014/main" id="{9E99F46F-F448-BA20-BFCE-5A4A14DA1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3" name="Line 20">
                <a:extLst>
                  <a:ext uri="{FF2B5EF4-FFF2-40B4-BE49-F238E27FC236}">
                    <a16:creationId xmlns:a16="http://schemas.microsoft.com/office/drawing/2014/main" id="{7AE11AFE-4CBE-9F36-153F-C29C21A40C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4" name="Line 21">
                <a:extLst>
                  <a:ext uri="{FF2B5EF4-FFF2-40B4-BE49-F238E27FC236}">
                    <a16:creationId xmlns:a16="http://schemas.microsoft.com/office/drawing/2014/main" id="{E6CCE698-B877-029C-84E5-56BEEA10BD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5" name="Line 22">
                <a:extLst>
                  <a:ext uri="{FF2B5EF4-FFF2-40B4-BE49-F238E27FC236}">
                    <a16:creationId xmlns:a16="http://schemas.microsoft.com/office/drawing/2014/main" id="{615B45CF-1ED8-5D2F-A13B-41AA207BB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6" name="Line 23">
                <a:extLst>
                  <a:ext uri="{FF2B5EF4-FFF2-40B4-BE49-F238E27FC236}">
                    <a16:creationId xmlns:a16="http://schemas.microsoft.com/office/drawing/2014/main" id="{18E24306-B70D-FEFA-96C7-1728029013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7" name="Line 24">
                <a:extLst>
                  <a:ext uri="{FF2B5EF4-FFF2-40B4-BE49-F238E27FC236}">
                    <a16:creationId xmlns:a16="http://schemas.microsoft.com/office/drawing/2014/main" id="{5B1F1E07-D22F-C133-DC89-DFBD1CBD94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78" name="Line 25">
                <a:extLst>
                  <a:ext uri="{FF2B5EF4-FFF2-40B4-BE49-F238E27FC236}">
                    <a16:creationId xmlns:a16="http://schemas.microsoft.com/office/drawing/2014/main" id="{D2F871BF-B729-EFE7-3C70-9C0563EEB9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15458" name="Line 26">
              <a:extLst>
                <a:ext uri="{FF2B5EF4-FFF2-40B4-BE49-F238E27FC236}">
                  <a16:creationId xmlns:a16="http://schemas.microsoft.com/office/drawing/2014/main" id="{A267A022-0102-BAA0-9724-4CD32CDDA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15363" name="Group 27">
            <a:extLst>
              <a:ext uri="{FF2B5EF4-FFF2-40B4-BE49-F238E27FC236}">
                <a16:creationId xmlns:a16="http://schemas.microsoft.com/office/drawing/2014/main" id="{453DF5C5-DE4B-EDD7-BA2E-69AFA4F7A3D8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692150"/>
            <a:ext cx="3311525" cy="2879725"/>
            <a:chOff x="2562" y="845"/>
            <a:chExt cx="2495" cy="2316"/>
          </a:xfrm>
        </p:grpSpPr>
        <p:grpSp>
          <p:nvGrpSpPr>
            <p:cNvPr id="15435" name="Group 28">
              <a:extLst>
                <a:ext uri="{FF2B5EF4-FFF2-40B4-BE49-F238E27FC236}">
                  <a16:creationId xmlns:a16="http://schemas.microsoft.com/office/drawing/2014/main" id="{DB95B247-9ED2-926B-17D1-AC974BAD47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5437" name="Line 29">
                <a:extLst>
                  <a:ext uri="{FF2B5EF4-FFF2-40B4-BE49-F238E27FC236}">
                    <a16:creationId xmlns:a16="http://schemas.microsoft.com/office/drawing/2014/main" id="{3065D1C0-3251-B8D7-BD38-81009D8AF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8" name="Line 30">
                <a:extLst>
                  <a:ext uri="{FF2B5EF4-FFF2-40B4-BE49-F238E27FC236}">
                    <a16:creationId xmlns:a16="http://schemas.microsoft.com/office/drawing/2014/main" id="{4F1661C2-4C29-731F-798A-4EB76E5824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9" name="Line 31">
                <a:extLst>
                  <a:ext uri="{FF2B5EF4-FFF2-40B4-BE49-F238E27FC236}">
                    <a16:creationId xmlns:a16="http://schemas.microsoft.com/office/drawing/2014/main" id="{F0E23869-D265-EC3C-2FCB-6FBC9A0C28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0" name="Line 32">
                <a:extLst>
                  <a:ext uri="{FF2B5EF4-FFF2-40B4-BE49-F238E27FC236}">
                    <a16:creationId xmlns:a16="http://schemas.microsoft.com/office/drawing/2014/main" id="{7223BC29-B1BF-3B15-A19A-6CF4C62625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1" name="Line 33">
                <a:extLst>
                  <a:ext uri="{FF2B5EF4-FFF2-40B4-BE49-F238E27FC236}">
                    <a16:creationId xmlns:a16="http://schemas.microsoft.com/office/drawing/2014/main" id="{68564C70-540F-D78A-194D-E4D2695541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2" name="Line 34">
                <a:extLst>
                  <a:ext uri="{FF2B5EF4-FFF2-40B4-BE49-F238E27FC236}">
                    <a16:creationId xmlns:a16="http://schemas.microsoft.com/office/drawing/2014/main" id="{60697046-7E2D-61C2-CE60-E03E64B02F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3" name="Line 35">
                <a:extLst>
                  <a:ext uri="{FF2B5EF4-FFF2-40B4-BE49-F238E27FC236}">
                    <a16:creationId xmlns:a16="http://schemas.microsoft.com/office/drawing/2014/main" id="{CE7746DD-1A15-108F-2A60-1215B41F9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4" name="Line 36">
                <a:extLst>
                  <a:ext uri="{FF2B5EF4-FFF2-40B4-BE49-F238E27FC236}">
                    <a16:creationId xmlns:a16="http://schemas.microsoft.com/office/drawing/2014/main" id="{96E6D044-B8F9-38B1-0845-2695DAB1D7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5" name="Line 37">
                <a:extLst>
                  <a:ext uri="{FF2B5EF4-FFF2-40B4-BE49-F238E27FC236}">
                    <a16:creationId xmlns:a16="http://schemas.microsoft.com/office/drawing/2014/main" id="{05848658-11CD-439F-CCF7-80BB954AD4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6" name="Line 38">
                <a:extLst>
                  <a:ext uri="{FF2B5EF4-FFF2-40B4-BE49-F238E27FC236}">
                    <a16:creationId xmlns:a16="http://schemas.microsoft.com/office/drawing/2014/main" id="{308D9D5D-04AF-C511-4818-8EF091E469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7" name="Line 39">
                <a:extLst>
                  <a:ext uri="{FF2B5EF4-FFF2-40B4-BE49-F238E27FC236}">
                    <a16:creationId xmlns:a16="http://schemas.microsoft.com/office/drawing/2014/main" id="{372B8338-5C24-960C-588E-294BAF2EC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8" name="Line 40">
                <a:extLst>
                  <a:ext uri="{FF2B5EF4-FFF2-40B4-BE49-F238E27FC236}">
                    <a16:creationId xmlns:a16="http://schemas.microsoft.com/office/drawing/2014/main" id="{F23F1434-AE18-D6E2-E2E1-5236ABD0CF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49" name="Line 41">
                <a:extLst>
                  <a:ext uri="{FF2B5EF4-FFF2-40B4-BE49-F238E27FC236}">
                    <a16:creationId xmlns:a16="http://schemas.microsoft.com/office/drawing/2014/main" id="{41891AB3-6D72-A538-2DF1-24536EE4E5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0" name="Line 42">
                <a:extLst>
                  <a:ext uri="{FF2B5EF4-FFF2-40B4-BE49-F238E27FC236}">
                    <a16:creationId xmlns:a16="http://schemas.microsoft.com/office/drawing/2014/main" id="{4F250858-F132-37A9-441F-C3AA0B822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1" name="Line 43">
                <a:extLst>
                  <a:ext uri="{FF2B5EF4-FFF2-40B4-BE49-F238E27FC236}">
                    <a16:creationId xmlns:a16="http://schemas.microsoft.com/office/drawing/2014/main" id="{7FFADD68-13D4-4CF1-3F70-B2A725691E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2" name="Line 44">
                <a:extLst>
                  <a:ext uri="{FF2B5EF4-FFF2-40B4-BE49-F238E27FC236}">
                    <a16:creationId xmlns:a16="http://schemas.microsoft.com/office/drawing/2014/main" id="{3A3631D3-BA30-00E3-5747-04AB010C87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3" name="Line 45">
                <a:extLst>
                  <a:ext uri="{FF2B5EF4-FFF2-40B4-BE49-F238E27FC236}">
                    <a16:creationId xmlns:a16="http://schemas.microsoft.com/office/drawing/2014/main" id="{26CE17B5-811D-553A-038D-384653E5A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4" name="Line 46">
                <a:extLst>
                  <a:ext uri="{FF2B5EF4-FFF2-40B4-BE49-F238E27FC236}">
                    <a16:creationId xmlns:a16="http://schemas.microsoft.com/office/drawing/2014/main" id="{5E287130-0A16-A9A7-2561-8EC09554D4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5" name="Line 47">
                <a:extLst>
                  <a:ext uri="{FF2B5EF4-FFF2-40B4-BE49-F238E27FC236}">
                    <a16:creationId xmlns:a16="http://schemas.microsoft.com/office/drawing/2014/main" id="{EEA59EFE-2707-1E83-757F-D6F2924EC8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56" name="Line 48">
                <a:extLst>
                  <a:ext uri="{FF2B5EF4-FFF2-40B4-BE49-F238E27FC236}">
                    <a16:creationId xmlns:a16="http://schemas.microsoft.com/office/drawing/2014/main" id="{0A36F1BA-DA8C-B51D-2D79-0D7F7E054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15436" name="Line 49">
              <a:extLst>
                <a:ext uri="{FF2B5EF4-FFF2-40B4-BE49-F238E27FC236}">
                  <a16:creationId xmlns:a16="http://schemas.microsoft.com/office/drawing/2014/main" id="{AE6A8E19-4303-6349-39E1-9564F92B1B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15364" name="Group 50">
            <a:extLst>
              <a:ext uri="{FF2B5EF4-FFF2-40B4-BE49-F238E27FC236}">
                <a16:creationId xmlns:a16="http://schemas.microsoft.com/office/drawing/2014/main" id="{E2BE67F7-7CD2-2E53-4DE5-0EBE1D708A18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644900"/>
            <a:ext cx="3311525" cy="2879725"/>
            <a:chOff x="2562" y="845"/>
            <a:chExt cx="2495" cy="2316"/>
          </a:xfrm>
        </p:grpSpPr>
        <p:grpSp>
          <p:nvGrpSpPr>
            <p:cNvPr id="15413" name="Group 51">
              <a:extLst>
                <a:ext uri="{FF2B5EF4-FFF2-40B4-BE49-F238E27FC236}">
                  <a16:creationId xmlns:a16="http://schemas.microsoft.com/office/drawing/2014/main" id="{C7233986-DD9C-3CEC-B6EC-C39C278C33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5415" name="Line 52">
                <a:extLst>
                  <a:ext uri="{FF2B5EF4-FFF2-40B4-BE49-F238E27FC236}">
                    <a16:creationId xmlns:a16="http://schemas.microsoft.com/office/drawing/2014/main" id="{82A796DC-D873-201D-C029-6D1CE9E5DA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6" name="Line 53">
                <a:extLst>
                  <a:ext uri="{FF2B5EF4-FFF2-40B4-BE49-F238E27FC236}">
                    <a16:creationId xmlns:a16="http://schemas.microsoft.com/office/drawing/2014/main" id="{751D2D27-F1E9-1FA2-F092-4BBDFC78C5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7" name="Line 54">
                <a:extLst>
                  <a:ext uri="{FF2B5EF4-FFF2-40B4-BE49-F238E27FC236}">
                    <a16:creationId xmlns:a16="http://schemas.microsoft.com/office/drawing/2014/main" id="{DBEE7606-06B4-53B4-0C4C-8C588F768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8" name="Line 55">
                <a:extLst>
                  <a:ext uri="{FF2B5EF4-FFF2-40B4-BE49-F238E27FC236}">
                    <a16:creationId xmlns:a16="http://schemas.microsoft.com/office/drawing/2014/main" id="{C669EC99-3228-28C9-81B5-36E351F1A4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9" name="Line 56">
                <a:extLst>
                  <a:ext uri="{FF2B5EF4-FFF2-40B4-BE49-F238E27FC236}">
                    <a16:creationId xmlns:a16="http://schemas.microsoft.com/office/drawing/2014/main" id="{775FD94D-0F4F-5681-DE94-5C5696DFE6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0" name="Line 57">
                <a:extLst>
                  <a:ext uri="{FF2B5EF4-FFF2-40B4-BE49-F238E27FC236}">
                    <a16:creationId xmlns:a16="http://schemas.microsoft.com/office/drawing/2014/main" id="{0EC67A5C-C6C3-EC55-F3E6-920F556282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1" name="Line 58">
                <a:extLst>
                  <a:ext uri="{FF2B5EF4-FFF2-40B4-BE49-F238E27FC236}">
                    <a16:creationId xmlns:a16="http://schemas.microsoft.com/office/drawing/2014/main" id="{17D796E9-8296-46D3-6930-52131C2AA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2" name="Line 59">
                <a:extLst>
                  <a:ext uri="{FF2B5EF4-FFF2-40B4-BE49-F238E27FC236}">
                    <a16:creationId xmlns:a16="http://schemas.microsoft.com/office/drawing/2014/main" id="{3BB7B210-DC12-E330-819A-538187CE26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3" name="Line 60">
                <a:extLst>
                  <a:ext uri="{FF2B5EF4-FFF2-40B4-BE49-F238E27FC236}">
                    <a16:creationId xmlns:a16="http://schemas.microsoft.com/office/drawing/2014/main" id="{27515963-BEB9-C3BE-9C30-2B8C13DBB8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4" name="Line 61">
                <a:extLst>
                  <a:ext uri="{FF2B5EF4-FFF2-40B4-BE49-F238E27FC236}">
                    <a16:creationId xmlns:a16="http://schemas.microsoft.com/office/drawing/2014/main" id="{E137FE42-6FE7-10B0-234C-FE50333C76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5" name="Line 62">
                <a:extLst>
                  <a:ext uri="{FF2B5EF4-FFF2-40B4-BE49-F238E27FC236}">
                    <a16:creationId xmlns:a16="http://schemas.microsoft.com/office/drawing/2014/main" id="{29D62CA5-F0AE-9DC1-EC39-EAC12F28F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6" name="Line 63">
                <a:extLst>
                  <a:ext uri="{FF2B5EF4-FFF2-40B4-BE49-F238E27FC236}">
                    <a16:creationId xmlns:a16="http://schemas.microsoft.com/office/drawing/2014/main" id="{2E8EE00B-05B6-89CD-E4ED-CF17C88790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7" name="Line 64">
                <a:extLst>
                  <a:ext uri="{FF2B5EF4-FFF2-40B4-BE49-F238E27FC236}">
                    <a16:creationId xmlns:a16="http://schemas.microsoft.com/office/drawing/2014/main" id="{721EE1C3-E1ED-721C-93CB-0143593CF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8" name="Line 65">
                <a:extLst>
                  <a:ext uri="{FF2B5EF4-FFF2-40B4-BE49-F238E27FC236}">
                    <a16:creationId xmlns:a16="http://schemas.microsoft.com/office/drawing/2014/main" id="{9BD39D37-2891-1A6A-7E6E-8AFAAAA30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29" name="Line 66">
                <a:extLst>
                  <a:ext uri="{FF2B5EF4-FFF2-40B4-BE49-F238E27FC236}">
                    <a16:creationId xmlns:a16="http://schemas.microsoft.com/office/drawing/2014/main" id="{DD51BB7B-0F89-8EFD-6A46-35C57DA893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0" name="Line 67">
                <a:extLst>
                  <a:ext uri="{FF2B5EF4-FFF2-40B4-BE49-F238E27FC236}">
                    <a16:creationId xmlns:a16="http://schemas.microsoft.com/office/drawing/2014/main" id="{5D99D8AA-0F42-4C17-6D2B-1C4041297C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1" name="Line 68">
                <a:extLst>
                  <a:ext uri="{FF2B5EF4-FFF2-40B4-BE49-F238E27FC236}">
                    <a16:creationId xmlns:a16="http://schemas.microsoft.com/office/drawing/2014/main" id="{64BC1B8A-90CD-C926-2CE7-162D798B6C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2" name="Line 69">
                <a:extLst>
                  <a:ext uri="{FF2B5EF4-FFF2-40B4-BE49-F238E27FC236}">
                    <a16:creationId xmlns:a16="http://schemas.microsoft.com/office/drawing/2014/main" id="{67567E76-6C49-C2F5-AE8B-BE86E4957A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3" name="Line 70">
                <a:extLst>
                  <a:ext uri="{FF2B5EF4-FFF2-40B4-BE49-F238E27FC236}">
                    <a16:creationId xmlns:a16="http://schemas.microsoft.com/office/drawing/2014/main" id="{A0380EAE-C6A2-832E-EF00-40EC940208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34" name="Line 71">
                <a:extLst>
                  <a:ext uri="{FF2B5EF4-FFF2-40B4-BE49-F238E27FC236}">
                    <a16:creationId xmlns:a16="http://schemas.microsoft.com/office/drawing/2014/main" id="{C401DCC2-A3C3-CE3A-02A5-3127E822F7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15414" name="Line 72">
              <a:extLst>
                <a:ext uri="{FF2B5EF4-FFF2-40B4-BE49-F238E27FC236}">
                  <a16:creationId xmlns:a16="http://schemas.microsoft.com/office/drawing/2014/main" id="{70E7C015-1BCF-52F6-0247-D2A38F2E7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15365" name="Group 73">
            <a:extLst>
              <a:ext uri="{FF2B5EF4-FFF2-40B4-BE49-F238E27FC236}">
                <a16:creationId xmlns:a16="http://schemas.microsoft.com/office/drawing/2014/main" id="{8770E29F-DD7D-DDE3-A274-55B15C01EE97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3716338"/>
            <a:ext cx="3311525" cy="2879725"/>
            <a:chOff x="2562" y="845"/>
            <a:chExt cx="2495" cy="2316"/>
          </a:xfrm>
        </p:grpSpPr>
        <p:grpSp>
          <p:nvGrpSpPr>
            <p:cNvPr id="15391" name="Group 74">
              <a:extLst>
                <a:ext uri="{FF2B5EF4-FFF2-40B4-BE49-F238E27FC236}">
                  <a16:creationId xmlns:a16="http://schemas.microsoft.com/office/drawing/2014/main" id="{401604AB-07BD-788C-FE96-A5046DE391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15393" name="Line 75">
                <a:extLst>
                  <a:ext uri="{FF2B5EF4-FFF2-40B4-BE49-F238E27FC236}">
                    <a16:creationId xmlns:a16="http://schemas.microsoft.com/office/drawing/2014/main" id="{49561493-EC04-EDD2-6963-020A02FAEA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4" name="Line 76">
                <a:extLst>
                  <a:ext uri="{FF2B5EF4-FFF2-40B4-BE49-F238E27FC236}">
                    <a16:creationId xmlns:a16="http://schemas.microsoft.com/office/drawing/2014/main" id="{38EE7C45-294A-9BDD-2B7C-498FE7CCC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5" name="Line 77">
                <a:extLst>
                  <a:ext uri="{FF2B5EF4-FFF2-40B4-BE49-F238E27FC236}">
                    <a16:creationId xmlns:a16="http://schemas.microsoft.com/office/drawing/2014/main" id="{48E87AEE-8058-8DBE-F2D8-E20E349590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6" name="Line 78">
                <a:extLst>
                  <a:ext uri="{FF2B5EF4-FFF2-40B4-BE49-F238E27FC236}">
                    <a16:creationId xmlns:a16="http://schemas.microsoft.com/office/drawing/2014/main" id="{79B9CC21-72A0-9786-1B0A-3213B12EE7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7" name="Line 79">
                <a:extLst>
                  <a:ext uri="{FF2B5EF4-FFF2-40B4-BE49-F238E27FC236}">
                    <a16:creationId xmlns:a16="http://schemas.microsoft.com/office/drawing/2014/main" id="{BBC11883-AFCC-D4C2-7409-ED47E44EC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8" name="Line 80">
                <a:extLst>
                  <a:ext uri="{FF2B5EF4-FFF2-40B4-BE49-F238E27FC236}">
                    <a16:creationId xmlns:a16="http://schemas.microsoft.com/office/drawing/2014/main" id="{9B79C2FF-D839-0EEA-BDDE-9D269EAF8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399" name="Line 81">
                <a:extLst>
                  <a:ext uri="{FF2B5EF4-FFF2-40B4-BE49-F238E27FC236}">
                    <a16:creationId xmlns:a16="http://schemas.microsoft.com/office/drawing/2014/main" id="{B3FFEF34-E280-8E9B-FB1C-5B3687EB32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0" name="Line 82">
                <a:extLst>
                  <a:ext uri="{FF2B5EF4-FFF2-40B4-BE49-F238E27FC236}">
                    <a16:creationId xmlns:a16="http://schemas.microsoft.com/office/drawing/2014/main" id="{F9A35FF4-3822-E98A-52DA-A7D50E669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1" name="Line 83">
                <a:extLst>
                  <a:ext uri="{FF2B5EF4-FFF2-40B4-BE49-F238E27FC236}">
                    <a16:creationId xmlns:a16="http://schemas.microsoft.com/office/drawing/2014/main" id="{B95CD61F-245B-83ED-D773-F038D61DB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2" name="Line 84">
                <a:extLst>
                  <a:ext uri="{FF2B5EF4-FFF2-40B4-BE49-F238E27FC236}">
                    <a16:creationId xmlns:a16="http://schemas.microsoft.com/office/drawing/2014/main" id="{C64B41FD-5C74-2CC8-8854-4CB775B670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3" name="Line 85">
                <a:extLst>
                  <a:ext uri="{FF2B5EF4-FFF2-40B4-BE49-F238E27FC236}">
                    <a16:creationId xmlns:a16="http://schemas.microsoft.com/office/drawing/2014/main" id="{12B9DEE7-A1E3-459C-6414-B2F2B923B5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4" name="Line 86">
                <a:extLst>
                  <a:ext uri="{FF2B5EF4-FFF2-40B4-BE49-F238E27FC236}">
                    <a16:creationId xmlns:a16="http://schemas.microsoft.com/office/drawing/2014/main" id="{44374ED2-7B45-6DCD-66A8-8F096E7F1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5" name="Line 87">
                <a:extLst>
                  <a:ext uri="{FF2B5EF4-FFF2-40B4-BE49-F238E27FC236}">
                    <a16:creationId xmlns:a16="http://schemas.microsoft.com/office/drawing/2014/main" id="{6BF3BE5A-2FB7-C2D1-19BA-A399428D9C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6" name="Line 88">
                <a:extLst>
                  <a:ext uri="{FF2B5EF4-FFF2-40B4-BE49-F238E27FC236}">
                    <a16:creationId xmlns:a16="http://schemas.microsoft.com/office/drawing/2014/main" id="{2EF83966-2400-DCED-B6B2-C05B82B0B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7" name="Line 89">
                <a:extLst>
                  <a:ext uri="{FF2B5EF4-FFF2-40B4-BE49-F238E27FC236}">
                    <a16:creationId xmlns:a16="http://schemas.microsoft.com/office/drawing/2014/main" id="{0B9A4107-4EE3-C8D8-B654-174898FD5D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8" name="Line 90">
                <a:extLst>
                  <a:ext uri="{FF2B5EF4-FFF2-40B4-BE49-F238E27FC236}">
                    <a16:creationId xmlns:a16="http://schemas.microsoft.com/office/drawing/2014/main" id="{111522CA-CDAA-0C56-902F-A4DD86F77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09" name="Line 91">
                <a:extLst>
                  <a:ext uri="{FF2B5EF4-FFF2-40B4-BE49-F238E27FC236}">
                    <a16:creationId xmlns:a16="http://schemas.microsoft.com/office/drawing/2014/main" id="{7CC0CF8F-FED1-44B6-17B7-592DE2A73C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0" name="Line 92">
                <a:extLst>
                  <a:ext uri="{FF2B5EF4-FFF2-40B4-BE49-F238E27FC236}">
                    <a16:creationId xmlns:a16="http://schemas.microsoft.com/office/drawing/2014/main" id="{3B7B13B6-53B6-2F27-BE55-A1770AA27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1" name="Line 93">
                <a:extLst>
                  <a:ext uri="{FF2B5EF4-FFF2-40B4-BE49-F238E27FC236}">
                    <a16:creationId xmlns:a16="http://schemas.microsoft.com/office/drawing/2014/main" id="{5BA3B011-702F-21C6-3420-D06321D74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15412" name="Line 94">
                <a:extLst>
                  <a:ext uri="{FF2B5EF4-FFF2-40B4-BE49-F238E27FC236}">
                    <a16:creationId xmlns:a16="http://schemas.microsoft.com/office/drawing/2014/main" id="{F0ABFE23-C316-0D5C-61D7-E75337E5A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15392" name="Line 95">
              <a:extLst>
                <a:ext uri="{FF2B5EF4-FFF2-40B4-BE49-F238E27FC236}">
                  <a16:creationId xmlns:a16="http://schemas.microsoft.com/office/drawing/2014/main" id="{D4C3E204-BB50-FAAD-C915-D7A0EF917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sp>
        <p:nvSpPr>
          <p:cNvPr id="34913" name="Text Box 97">
            <a:extLst>
              <a:ext uri="{FF2B5EF4-FFF2-40B4-BE49-F238E27FC236}">
                <a16:creationId xmlns:a16="http://schemas.microsoft.com/office/drawing/2014/main" id="{88441D99-BE79-ABE6-85AD-F3C8DD7E1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836613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6" name="Text Box 100">
            <a:extLst>
              <a:ext uri="{FF2B5EF4-FFF2-40B4-BE49-F238E27FC236}">
                <a16:creationId xmlns:a16="http://schemas.microsoft.com/office/drawing/2014/main" id="{D47AB5E8-36AA-6034-D197-18F82002A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620713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7" name="Text Box 101">
            <a:extLst>
              <a:ext uri="{FF2B5EF4-FFF2-40B4-BE49-F238E27FC236}">
                <a16:creationId xmlns:a16="http://schemas.microsoft.com/office/drawing/2014/main" id="{B0A6ED3A-3537-F8CB-3D3D-6796EE062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716338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8" name="Text Box 102">
            <a:extLst>
              <a:ext uri="{FF2B5EF4-FFF2-40B4-BE49-F238E27FC236}">
                <a16:creationId xmlns:a16="http://schemas.microsoft.com/office/drawing/2014/main" id="{02069ECF-E7D3-6047-7647-0C04B911F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716338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9" name="Text Box 103">
            <a:extLst>
              <a:ext uri="{FF2B5EF4-FFF2-40B4-BE49-F238E27FC236}">
                <a16:creationId xmlns:a16="http://schemas.microsoft.com/office/drawing/2014/main" id="{5DAC1BD7-CBFA-D19E-0172-25E01D342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8350" y="2492375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0" name="Text Box 104">
            <a:extLst>
              <a:ext uri="{FF2B5EF4-FFF2-40B4-BE49-F238E27FC236}">
                <a16:creationId xmlns:a16="http://schemas.microsoft.com/office/drawing/2014/main" id="{AF1CA4E7-E923-F666-A492-E1C0CDFBA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5589588"/>
            <a:ext cx="26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1" name="Text Box 105">
            <a:extLst>
              <a:ext uri="{FF2B5EF4-FFF2-40B4-BE49-F238E27FC236}">
                <a16:creationId xmlns:a16="http://schemas.microsoft.com/office/drawing/2014/main" id="{D9A04622-6D7C-CEE8-5088-D0F4E48CD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636838"/>
            <a:ext cx="338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2" name="Text Box 106">
            <a:extLst>
              <a:ext uri="{FF2B5EF4-FFF2-40B4-BE49-F238E27FC236}">
                <a16:creationId xmlns:a16="http://schemas.microsoft.com/office/drawing/2014/main" id="{E971C116-475E-A12C-E205-E53269226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661025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374" name="Freeform 107">
            <a:extLst>
              <a:ext uri="{FF2B5EF4-FFF2-40B4-BE49-F238E27FC236}">
                <a16:creationId xmlns:a16="http://schemas.microsoft.com/office/drawing/2014/main" id="{C37FAA41-23F0-4DE5-6C2F-A5FB79E01091}"/>
              </a:ext>
            </a:extLst>
          </p:cNvPr>
          <p:cNvSpPr>
            <a:spLocks/>
          </p:cNvSpPr>
          <p:nvPr/>
        </p:nvSpPr>
        <p:spPr bwMode="auto">
          <a:xfrm>
            <a:off x="1763713" y="1557338"/>
            <a:ext cx="2232025" cy="576262"/>
          </a:xfrm>
          <a:custGeom>
            <a:avLst/>
            <a:gdLst>
              <a:gd name="T0" fmla="*/ 0 w 1769"/>
              <a:gd name="T1" fmla="*/ 2147483647 h 438"/>
              <a:gd name="T2" fmla="*/ 2147483647 w 1769"/>
              <a:gd name="T3" fmla="*/ 2147483647 h 438"/>
              <a:gd name="T4" fmla="*/ 2147483647 w 1769"/>
              <a:gd name="T5" fmla="*/ 2147483647 h 438"/>
              <a:gd name="T6" fmla="*/ 2147483647 w 1769"/>
              <a:gd name="T7" fmla="*/ 2147483647 h 438"/>
              <a:gd name="T8" fmla="*/ 2147483647 w 1769"/>
              <a:gd name="T9" fmla="*/ 2147483647 h 4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9"/>
              <a:gd name="T16" fmla="*/ 0 h 438"/>
              <a:gd name="T17" fmla="*/ 1769 w 1769"/>
              <a:gd name="T18" fmla="*/ 438 h 4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9" h="438">
                <a:moveTo>
                  <a:pt x="0" y="431"/>
                </a:moveTo>
                <a:cubicBezTo>
                  <a:pt x="196" y="272"/>
                  <a:pt x="393" y="113"/>
                  <a:pt x="635" y="113"/>
                </a:cubicBezTo>
                <a:cubicBezTo>
                  <a:pt x="877" y="113"/>
                  <a:pt x="1270" y="438"/>
                  <a:pt x="1451" y="431"/>
                </a:cubicBezTo>
                <a:cubicBezTo>
                  <a:pt x="1632" y="424"/>
                  <a:pt x="1679" y="136"/>
                  <a:pt x="1724" y="68"/>
                </a:cubicBezTo>
                <a:cubicBezTo>
                  <a:pt x="1769" y="0"/>
                  <a:pt x="1746" y="11"/>
                  <a:pt x="1724" y="22"/>
                </a:cubicBezTo>
              </a:path>
            </a:pathLst>
          </a:cu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75" name="Freeform 108">
            <a:extLst>
              <a:ext uri="{FF2B5EF4-FFF2-40B4-BE49-F238E27FC236}">
                <a16:creationId xmlns:a16="http://schemas.microsoft.com/office/drawing/2014/main" id="{208FAB79-52C8-0CBD-6DA2-2A43ED71EFA6}"/>
              </a:ext>
            </a:extLst>
          </p:cNvPr>
          <p:cNvSpPr>
            <a:spLocks/>
          </p:cNvSpPr>
          <p:nvPr/>
        </p:nvSpPr>
        <p:spPr bwMode="auto">
          <a:xfrm>
            <a:off x="5580063" y="1268413"/>
            <a:ext cx="2447925" cy="2016125"/>
          </a:xfrm>
          <a:custGeom>
            <a:avLst/>
            <a:gdLst>
              <a:gd name="T0" fmla="*/ 0 w 1542"/>
              <a:gd name="T1" fmla="*/ 2147483647 h 1209"/>
              <a:gd name="T2" fmla="*/ 2147483647 w 1542"/>
              <a:gd name="T3" fmla="*/ 2147483647 h 1209"/>
              <a:gd name="T4" fmla="*/ 2147483647 w 1542"/>
              <a:gd name="T5" fmla="*/ 2147483647 h 1209"/>
              <a:gd name="T6" fmla="*/ 2147483647 w 1542"/>
              <a:gd name="T7" fmla="*/ 2147483647 h 1209"/>
              <a:gd name="T8" fmla="*/ 2147483647 w 1542"/>
              <a:gd name="T9" fmla="*/ 2147483647 h 1209"/>
              <a:gd name="T10" fmla="*/ 2147483647 w 1542"/>
              <a:gd name="T11" fmla="*/ 2147483647 h 12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42"/>
              <a:gd name="T19" fmla="*/ 0 h 1209"/>
              <a:gd name="T20" fmla="*/ 1542 w 1542"/>
              <a:gd name="T21" fmla="*/ 1209 h 120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42" h="1209">
                <a:moveTo>
                  <a:pt x="0" y="953"/>
                </a:moveTo>
                <a:cubicBezTo>
                  <a:pt x="30" y="650"/>
                  <a:pt x="61" y="348"/>
                  <a:pt x="182" y="272"/>
                </a:cubicBezTo>
                <a:cubicBezTo>
                  <a:pt x="303" y="196"/>
                  <a:pt x="552" y="529"/>
                  <a:pt x="726" y="499"/>
                </a:cubicBezTo>
                <a:cubicBezTo>
                  <a:pt x="900" y="469"/>
                  <a:pt x="1096" y="0"/>
                  <a:pt x="1225" y="91"/>
                </a:cubicBezTo>
                <a:cubicBezTo>
                  <a:pt x="1354" y="182"/>
                  <a:pt x="1452" y="877"/>
                  <a:pt x="1497" y="1043"/>
                </a:cubicBezTo>
                <a:cubicBezTo>
                  <a:pt x="1542" y="1209"/>
                  <a:pt x="1519" y="1149"/>
                  <a:pt x="1497" y="1089"/>
                </a:cubicBezTo>
              </a:path>
            </a:pathLst>
          </a:custGeom>
          <a:noFill/>
          <a:ln w="412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76" name="Freeform 109">
            <a:extLst>
              <a:ext uri="{FF2B5EF4-FFF2-40B4-BE49-F238E27FC236}">
                <a16:creationId xmlns:a16="http://schemas.microsoft.com/office/drawing/2014/main" id="{F1C397E1-BF4A-C501-530B-7B44294E8F25}"/>
              </a:ext>
            </a:extLst>
          </p:cNvPr>
          <p:cNvSpPr>
            <a:spLocks/>
          </p:cNvSpPr>
          <p:nvPr/>
        </p:nvSpPr>
        <p:spPr bwMode="auto">
          <a:xfrm>
            <a:off x="1258888" y="3860800"/>
            <a:ext cx="2520950" cy="2160588"/>
          </a:xfrm>
          <a:custGeom>
            <a:avLst/>
            <a:gdLst>
              <a:gd name="T0" fmla="*/ 2147483647 w 1588"/>
              <a:gd name="T1" fmla="*/ 2147483647 h 1361"/>
              <a:gd name="T2" fmla="*/ 2147483647 w 1588"/>
              <a:gd name="T3" fmla="*/ 2147483647 h 1361"/>
              <a:gd name="T4" fmla="*/ 2147483647 w 1588"/>
              <a:gd name="T5" fmla="*/ 2147483647 h 1361"/>
              <a:gd name="T6" fmla="*/ 0 w 1588"/>
              <a:gd name="T7" fmla="*/ 0 h 1361"/>
              <a:gd name="T8" fmla="*/ 0 60000 65536"/>
              <a:gd name="T9" fmla="*/ 0 60000 65536"/>
              <a:gd name="T10" fmla="*/ 0 60000 65536"/>
              <a:gd name="T11" fmla="*/ 0 60000 65536"/>
              <a:gd name="T12" fmla="*/ 0 w 1588"/>
              <a:gd name="T13" fmla="*/ 0 h 1361"/>
              <a:gd name="T14" fmla="*/ 1588 w 1588"/>
              <a:gd name="T15" fmla="*/ 1361 h 136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8" h="1361">
                <a:moveTo>
                  <a:pt x="1588" y="1361"/>
                </a:moveTo>
                <a:cubicBezTo>
                  <a:pt x="1516" y="930"/>
                  <a:pt x="1445" y="499"/>
                  <a:pt x="1316" y="408"/>
                </a:cubicBezTo>
                <a:cubicBezTo>
                  <a:pt x="1187" y="317"/>
                  <a:pt x="1036" y="885"/>
                  <a:pt x="817" y="817"/>
                </a:cubicBezTo>
                <a:cubicBezTo>
                  <a:pt x="598" y="749"/>
                  <a:pt x="136" y="136"/>
                  <a:pt x="0" y="0"/>
                </a:cubicBezTo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77" name="Freeform 110">
            <a:extLst>
              <a:ext uri="{FF2B5EF4-FFF2-40B4-BE49-F238E27FC236}">
                <a16:creationId xmlns:a16="http://schemas.microsoft.com/office/drawing/2014/main" id="{F8314628-2C61-49AF-8960-77066CA8DCBB}"/>
              </a:ext>
            </a:extLst>
          </p:cNvPr>
          <p:cNvSpPr>
            <a:spLocks/>
          </p:cNvSpPr>
          <p:nvPr/>
        </p:nvSpPr>
        <p:spPr bwMode="auto">
          <a:xfrm>
            <a:off x="5580063" y="3357563"/>
            <a:ext cx="3240087" cy="3024187"/>
          </a:xfrm>
          <a:custGeom>
            <a:avLst/>
            <a:gdLst>
              <a:gd name="T0" fmla="*/ 0 w 1996"/>
              <a:gd name="T1" fmla="*/ 2147483647 h 1860"/>
              <a:gd name="T2" fmla="*/ 2147483647 w 1996"/>
              <a:gd name="T3" fmla="*/ 2147483647 h 1860"/>
              <a:gd name="T4" fmla="*/ 2147483647 w 1996"/>
              <a:gd name="T5" fmla="*/ 2147483647 h 1860"/>
              <a:gd name="T6" fmla="*/ 2147483647 w 1996"/>
              <a:gd name="T7" fmla="*/ 2147483647 h 1860"/>
              <a:gd name="T8" fmla="*/ 2147483647 w 1996"/>
              <a:gd name="T9" fmla="*/ 0 h 1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96"/>
              <a:gd name="T16" fmla="*/ 0 h 1860"/>
              <a:gd name="T17" fmla="*/ 1996 w 1996"/>
              <a:gd name="T18" fmla="*/ 1860 h 18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96" h="1860">
                <a:moveTo>
                  <a:pt x="0" y="1860"/>
                </a:moveTo>
                <a:cubicBezTo>
                  <a:pt x="102" y="1353"/>
                  <a:pt x="204" y="847"/>
                  <a:pt x="408" y="726"/>
                </a:cubicBezTo>
                <a:cubicBezTo>
                  <a:pt x="612" y="605"/>
                  <a:pt x="983" y="1217"/>
                  <a:pt x="1225" y="1134"/>
                </a:cubicBezTo>
                <a:cubicBezTo>
                  <a:pt x="1467" y="1051"/>
                  <a:pt x="1732" y="416"/>
                  <a:pt x="1860" y="227"/>
                </a:cubicBezTo>
                <a:cubicBezTo>
                  <a:pt x="1988" y="38"/>
                  <a:pt x="1992" y="19"/>
                  <a:pt x="1996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78" name="Freeform 112">
            <a:extLst>
              <a:ext uri="{FF2B5EF4-FFF2-40B4-BE49-F238E27FC236}">
                <a16:creationId xmlns:a16="http://schemas.microsoft.com/office/drawing/2014/main" id="{F0556979-DD7F-D9FA-5B14-6F2E36DB9CAE}"/>
              </a:ext>
            </a:extLst>
          </p:cNvPr>
          <p:cNvSpPr>
            <a:spLocks/>
          </p:cNvSpPr>
          <p:nvPr/>
        </p:nvSpPr>
        <p:spPr bwMode="auto">
          <a:xfrm>
            <a:off x="5724525" y="3860800"/>
            <a:ext cx="2305050" cy="1535113"/>
          </a:xfrm>
          <a:custGeom>
            <a:avLst/>
            <a:gdLst>
              <a:gd name="T0" fmla="*/ 0 w 1452"/>
              <a:gd name="T1" fmla="*/ 2147483647 h 967"/>
              <a:gd name="T2" fmla="*/ 2147483647 w 1452"/>
              <a:gd name="T3" fmla="*/ 2147483647 h 967"/>
              <a:gd name="T4" fmla="*/ 2147483647 w 1452"/>
              <a:gd name="T5" fmla="*/ 0 h 967"/>
              <a:gd name="T6" fmla="*/ 0 60000 65536"/>
              <a:gd name="T7" fmla="*/ 0 60000 65536"/>
              <a:gd name="T8" fmla="*/ 0 60000 65536"/>
              <a:gd name="T9" fmla="*/ 0 w 1452"/>
              <a:gd name="T10" fmla="*/ 0 h 967"/>
              <a:gd name="T11" fmla="*/ 1452 w 1452"/>
              <a:gd name="T12" fmla="*/ 967 h 9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967">
                <a:moveTo>
                  <a:pt x="0" y="91"/>
                </a:moveTo>
                <a:cubicBezTo>
                  <a:pt x="60" y="529"/>
                  <a:pt x="121" y="967"/>
                  <a:pt x="363" y="952"/>
                </a:cubicBezTo>
                <a:cubicBezTo>
                  <a:pt x="605" y="937"/>
                  <a:pt x="1271" y="159"/>
                  <a:pt x="1452" y="0"/>
                </a:cubicBezTo>
              </a:path>
            </a:pathLst>
          </a:custGeom>
          <a:noFill/>
          <a:ln w="476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79" name="Line 114">
            <a:extLst>
              <a:ext uri="{FF2B5EF4-FFF2-40B4-BE49-F238E27FC236}">
                <a16:creationId xmlns:a16="http://schemas.microsoft.com/office/drawing/2014/main" id="{86D2F5E7-52E1-0B16-8127-F19F17F401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24075" y="1844675"/>
            <a:ext cx="0" cy="93662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80" name="Line 115">
            <a:extLst>
              <a:ext uri="{FF2B5EF4-FFF2-40B4-BE49-F238E27FC236}">
                <a16:creationId xmlns:a16="http://schemas.microsoft.com/office/drawing/2014/main" id="{EB6BBDFC-AFC4-56A7-3D00-94F131862A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19475" y="2060575"/>
            <a:ext cx="0" cy="72072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81" name="Freeform 127">
            <a:extLst>
              <a:ext uri="{FF2B5EF4-FFF2-40B4-BE49-F238E27FC236}">
                <a16:creationId xmlns:a16="http://schemas.microsoft.com/office/drawing/2014/main" id="{E24D6BD0-1131-001B-DF15-FBEBFB91B6E9}"/>
              </a:ext>
            </a:extLst>
          </p:cNvPr>
          <p:cNvSpPr>
            <a:spLocks/>
          </p:cNvSpPr>
          <p:nvPr/>
        </p:nvSpPr>
        <p:spPr bwMode="auto">
          <a:xfrm>
            <a:off x="2124075" y="1700213"/>
            <a:ext cx="1335088" cy="1055687"/>
          </a:xfrm>
          <a:custGeom>
            <a:avLst/>
            <a:gdLst>
              <a:gd name="T0" fmla="*/ 0 w 841"/>
              <a:gd name="T1" fmla="*/ 2147483647 h 665"/>
              <a:gd name="T2" fmla="*/ 2147483647 w 841"/>
              <a:gd name="T3" fmla="*/ 2147483647 h 665"/>
              <a:gd name="T4" fmla="*/ 2147483647 w 841"/>
              <a:gd name="T5" fmla="*/ 2147483647 h 665"/>
              <a:gd name="T6" fmla="*/ 2147483647 w 841"/>
              <a:gd name="T7" fmla="*/ 2147483647 h 665"/>
              <a:gd name="T8" fmla="*/ 2147483647 w 841"/>
              <a:gd name="T9" fmla="*/ 2147483647 h 665"/>
              <a:gd name="T10" fmla="*/ 2147483647 w 841"/>
              <a:gd name="T11" fmla="*/ 2147483647 h 665"/>
              <a:gd name="T12" fmla="*/ 2147483647 w 841"/>
              <a:gd name="T13" fmla="*/ 2147483647 h 665"/>
              <a:gd name="T14" fmla="*/ 2147483647 w 841"/>
              <a:gd name="T15" fmla="*/ 2147483647 h 665"/>
              <a:gd name="T16" fmla="*/ 2147483647 w 841"/>
              <a:gd name="T17" fmla="*/ 2147483647 h 665"/>
              <a:gd name="T18" fmla="*/ 0 w 841"/>
              <a:gd name="T19" fmla="*/ 2147483647 h 665"/>
              <a:gd name="T20" fmla="*/ 0 w 841"/>
              <a:gd name="T21" fmla="*/ 2147483647 h 6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41"/>
              <a:gd name="T34" fmla="*/ 0 h 665"/>
              <a:gd name="T35" fmla="*/ 841 w 841"/>
              <a:gd name="T36" fmla="*/ 665 h 6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41" h="665">
                <a:moveTo>
                  <a:pt x="0" y="104"/>
                </a:moveTo>
                <a:cubicBezTo>
                  <a:pt x="65" y="0"/>
                  <a:pt x="295" y="1"/>
                  <a:pt x="390" y="25"/>
                </a:cubicBezTo>
                <a:cubicBezTo>
                  <a:pt x="461" y="38"/>
                  <a:pt x="389" y="19"/>
                  <a:pt x="406" y="25"/>
                </a:cubicBezTo>
                <a:cubicBezTo>
                  <a:pt x="423" y="31"/>
                  <a:pt x="450" y="46"/>
                  <a:pt x="490" y="64"/>
                </a:cubicBezTo>
                <a:cubicBezTo>
                  <a:pt x="530" y="82"/>
                  <a:pt x="602" y="110"/>
                  <a:pt x="647" y="135"/>
                </a:cubicBezTo>
                <a:cubicBezTo>
                  <a:pt x="692" y="160"/>
                  <a:pt x="728" y="197"/>
                  <a:pt x="758" y="214"/>
                </a:cubicBezTo>
                <a:cubicBezTo>
                  <a:pt x="788" y="231"/>
                  <a:pt x="817" y="233"/>
                  <a:pt x="829" y="238"/>
                </a:cubicBezTo>
                <a:cubicBezTo>
                  <a:pt x="841" y="243"/>
                  <a:pt x="832" y="175"/>
                  <a:pt x="829" y="246"/>
                </a:cubicBezTo>
                <a:lnTo>
                  <a:pt x="813" y="665"/>
                </a:lnTo>
                <a:lnTo>
                  <a:pt x="0" y="648"/>
                </a:lnTo>
                <a:lnTo>
                  <a:pt x="0" y="104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51999"/>
                </a:srgbClr>
              </a:gs>
              <a:gs pos="100000">
                <a:srgbClr val="FFC1C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15382" name="Freeform 128">
            <a:extLst>
              <a:ext uri="{FF2B5EF4-FFF2-40B4-BE49-F238E27FC236}">
                <a16:creationId xmlns:a16="http://schemas.microsoft.com/office/drawing/2014/main" id="{FF119A6B-66A0-0BBC-86B1-2C85215EA8D5}"/>
              </a:ext>
            </a:extLst>
          </p:cNvPr>
          <p:cNvSpPr>
            <a:spLocks/>
          </p:cNvSpPr>
          <p:nvPr/>
        </p:nvSpPr>
        <p:spPr bwMode="auto">
          <a:xfrm>
            <a:off x="5624513" y="1412875"/>
            <a:ext cx="2259012" cy="1255713"/>
          </a:xfrm>
          <a:custGeom>
            <a:avLst/>
            <a:gdLst>
              <a:gd name="T0" fmla="*/ 0 w 1423"/>
              <a:gd name="T1" fmla="*/ 2147483647 h 791"/>
              <a:gd name="T2" fmla="*/ 2147483647 w 1423"/>
              <a:gd name="T3" fmla="*/ 2147483647 h 791"/>
              <a:gd name="T4" fmla="*/ 2147483647 w 1423"/>
              <a:gd name="T5" fmla="*/ 2147483647 h 791"/>
              <a:gd name="T6" fmla="*/ 2147483647 w 1423"/>
              <a:gd name="T7" fmla="*/ 2147483647 h 791"/>
              <a:gd name="T8" fmla="*/ 2147483647 w 1423"/>
              <a:gd name="T9" fmla="*/ 2147483647 h 791"/>
              <a:gd name="T10" fmla="*/ 2147483647 w 1423"/>
              <a:gd name="T11" fmla="*/ 2147483647 h 791"/>
              <a:gd name="T12" fmla="*/ 2147483647 w 1423"/>
              <a:gd name="T13" fmla="*/ 2147483647 h 791"/>
              <a:gd name="T14" fmla="*/ 0 w 1423"/>
              <a:gd name="T15" fmla="*/ 2147483647 h 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3"/>
              <a:gd name="T25" fmla="*/ 0 h 791"/>
              <a:gd name="T26" fmla="*/ 1423 w 1423"/>
              <a:gd name="T27" fmla="*/ 791 h 7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3" h="791">
                <a:moveTo>
                  <a:pt x="0" y="791"/>
                </a:moveTo>
                <a:lnTo>
                  <a:pt x="11" y="615"/>
                </a:lnTo>
                <a:cubicBezTo>
                  <a:pt x="42" y="514"/>
                  <a:pt x="75" y="212"/>
                  <a:pt x="189" y="183"/>
                </a:cubicBezTo>
                <a:cubicBezTo>
                  <a:pt x="303" y="154"/>
                  <a:pt x="535" y="471"/>
                  <a:pt x="697" y="442"/>
                </a:cubicBezTo>
                <a:cubicBezTo>
                  <a:pt x="859" y="413"/>
                  <a:pt x="1053" y="0"/>
                  <a:pt x="1163" y="8"/>
                </a:cubicBezTo>
                <a:cubicBezTo>
                  <a:pt x="1273" y="16"/>
                  <a:pt x="1317" y="361"/>
                  <a:pt x="1360" y="489"/>
                </a:cubicBezTo>
                <a:lnTo>
                  <a:pt x="1423" y="773"/>
                </a:lnTo>
                <a:lnTo>
                  <a:pt x="0" y="791"/>
                </a:lnTo>
                <a:close/>
              </a:path>
            </a:pathLst>
          </a:custGeom>
          <a:gradFill rotWithShape="1">
            <a:gsLst>
              <a:gs pos="0">
                <a:srgbClr val="4AFFFF"/>
              </a:gs>
              <a:gs pos="100000">
                <a:srgbClr val="00FFFF">
                  <a:alpha val="31000"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15383" name="Line 129">
            <a:extLst>
              <a:ext uri="{FF2B5EF4-FFF2-40B4-BE49-F238E27FC236}">
                <a16:creationId xmlns:a16="http://schemas.microsoft.com/office/drawing/2014/main" id="{6ECF5EBF-31C6-7D8C-2D13-17D697382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4437063"/>
            <a:ext cx="0" cy="122396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15384" name="Freeform 130">
            <a:extLst>
              <a:ext uri="{FF2B5EF4-FFF2-40B4-BE49-F238E27FC236}">
                <a16:creationId xmlns:a16="http://schemas.microsoft.com/office/drawing/2014/main" id="{377EC360-0BA1-6B6A-16F7-8B7DEACA47AE}"/>
              </a:ext>
            </a:extLst>
          </p:cNvPr>
          <p:cNvSpPr>
            <a:spLocks/>
          </p:cNvSpPr>
          <p:nvPr/>
        </p:nvSpPr>
        <p:spPr bwMode="auto">
          <a:xfrm>
            <a:off x="1763713" y="4459288"/>
            <a:ext cx="1981200" cy="1238250"/>
          </a:xfrm>
          <a:custGeom>
            <a:avLst/>
            <a:gdLst>
              <a:gd name="T0" fmla="*/ 2147483647 w 1248"/>
              <a:gd name="T1" fmla="*/ 0 h 780"/>
              <a:gd name="T2" fmla="*/ 2147483647 w 1248"/>
              <a:gd name="T3" fmla="*/ 2147483647 h 780"/>
              <a:gd name="T4" fmla="*/ 2147483647 w 1248"/>
              <a:gd name="T5" fmla="*/ 2147483647 h 780"/>
              <a:gd name="T6" fmla="*/ 2147483647 w 1248"/>
              <a:gd name="T7" fmla="*/ 2147483647 h 780"/>
              <a:gd name="T8" fmla="*/ 2147483647 w 1248"/>
              <a:gd name="T9" fmla="*/ 2147483647 h 780"/>
              <a:gd name="T10" fmla="*/ 2147483647 w 1248"/>
              <a:gd name="T11" fmla="*/ 2147483647 h 780"/>
              <a:gd name="T12" fmla="*/ 0 w 1248"/>
              <a:gd name="T13" fmla="*/ 2147483647 h 7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48"/>
              <a:gd name="T22" fmla="*/ 0 h 780"/>
              <a:gd name="T23" fmla="*/ 1248 w 1248"/>
              <a:gd name="T24" fmla="*/ 780 h 7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48" h="780">
                <a:moveTo>
                  <a:pt x="9" y="0"/>
                </a:moveTo>
                <a:cubicBezTo>
                  <a:pt x="41" y="31"/>
                  <a:pt x="107" y="128"/>
                  <a:pt x="199" y="204"/>
                </a:cubicBezTo>
                <a:cubicBezTo>
                  <a:pt x="291" y="280"/>
                  <a:pt x="433" y="487"/>
                  <a:pt x="562" y="457"/>
                </a:cubicBezTo>
                <a:cubicBezTo>
                  <a:pt x="691" y="427"/>
                  <a:pt x="867" y="17"/>
                  <a:pt x="972" y="23"/>
                </a:cubicBezTo>
                <a:cubicBezTo>
                  <a:pt x="1077" y="29"/>
                  <a:pt x="1147" y="370"/>
                  <a:pt x="1193" y="496"/>
                </a:cubicBezTo>
                <a:lnTo>
                  <a:pt x="1248" y="780"/>
                </a:lnTo>
                <a:lnTo>
                  <a:pt x="0" y="764"/>
                </a:lnTo>
              </a:path>
            </a:pathLst>
          </a:custGeom>
          <a:gradFill rotWithShape="1">
            <a:gsLst>
              <a:gs pos="0">
                <a:srgbClr val="CC0066">
                  <a:alpha val="26999"/>
                </a:srgbClr>
              </a:gs>
              <a:gs pos="100000">
                <a:srgbClr val="DB4A92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15385" name="Freeform 131">
            <a:extLst>
              <a:ext uri="{FF2B5EF4-FFF2-40B4-BE49-F238E27FC236}">
                <a16:creationId xmlns:a16="http://schemas.microsoft.com/office/drawing/2014/main" id="{1675A55F-91C9-00E5-987D-7EF152E645D0}"/>
              </a:ext>
            </a:extLst>
          </p:cNvPr>
          <p:cNvSpPr>
            <a:spLocks/>
          </p:cNvSpPr>
          <p:nvPr/>
        </p:nvSpPr>
        <p:spPr bwMode="auto">
          <a:xfrm>
            <a:off x="5935663" y="4514850"/>
            <a:ext cx="990600" cy="889000"/>
          </a:xfrm>
          <a:custGeom>
            <a:avLst/>
            <a:gdLst>
              <a:gd name="T0" fmla="*/ 2147483647 w 624"/>
              <a:gd name="T1" fmla="*/ 2147483647 h 560"/>
              <a:gd name="T2" fmla="*/ 2147483647 w 624"/>
              <a:gd name="T3" fmla="*/ 2147483647 h 560"/>
              <a:gd name="T4" fmla="*/ 2147483647 w 624"/>
              <a:gd name="T5" fmla="*/ 2147483647 h 560"/>
              <a:gd name="T6" fmla="*/ 2147483647 w 624"/>
              <a:gd name="T7" fmla="*/ 2147483647 h 560"/>
              <a:gd name="T8" fmla="*/ 2147483647 w 624"/>
              <a:gd name="T9" fmla="*/ 2147483647 h 560"/>
              <a:gd name="T10" fmla="*/ 2147483647 w 624"/>
              <a:gd name="T11" fmla="*/ 2147483647 h 5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24"/>
              <a:gd name="T19" fmla="*/ 0 h 560"/>
              <a:gd name="T20" fmla="*/ 624 w 624"/>
              <a:gd name="T21" fmla="*/ 560 h 5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24" h="560">
                <a:moveTo>
                  <a:pt x="17" y="302"/>
                </a:moveTo>
                <a:cubicBezTo>
                  <a:pt x="0" y="389"/>
                  <a:pt x="103" y="490"/>
                  <a:pt x="151" y="525"/>
                </a:cubicBezTo>
                <a:cubicBezTo>
                  <a:pt x="199" y="560"/>
                  <a:pt x="230" y="554"/>
                  <a:pt x="309" y="515"/>
                </a:cubicBezTo>
                <a:lnTo>
                  <a:pt x="624" y="288"/>
                </a:lnTo>
                <a:cubicBezTo>
                  <a:pt x="615" y="203"/>
                  <a:pt x="355" y="0"/>
                  <a:pt x="254" y="2"/>
                </a:cubicBezTo>
                <a:cubicBezTo>
                  <a:pt x="153" y="4"/>
                  <a:pt x="31" y="217"/>
                  <a:pt x="17" y="302"/>
                </a:cubicBezTo>
                <a:close/>
              </a:path>
            </a:pathLst>
          </a:custGeom>
          <a:gradFill rotWithShape="1">
            <a:gsLst>
              <a:gs pos="0">
                <a:srgbClr val="FF6600">
                  <a:alpha val="35999"/>
                </a:srgbClr>
              </a:gs>
              <a:gs pos="100000">
                <a:srgbClr val="762F00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4948" name="Text Box 132">
            <a:extLst>
              <a:ext uri="{FF2B5EF4-FFF2-40B4-BE49-F238E27FC236}">
                <a16:creationId xmlns:a16="http://schemas.microsoft.com/office/drawing/2014/main" id="{E0C49EBF-8ED0-4B64-8C83-544F7891D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81075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7" name="Text Box 133">
            <a:extLst>
              <a:ext uri="{FF2B5EF4-FFF2-40B4-BE49-F238E27FC236}">
                <a16:creationId xmlns:a16="http://schemas.microsoft.com/office/drawing/2014/main" id="{42BE3DAC-A4B0-ECBA-30BD-EE0E8151D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3860800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50" name="Text Box 134">
            <a:extLst>
              <a:ext uri="{FF2B5EF4-FFF2-40B4-BE49-F238E27FC236}">
                <a16:creationId xmlns:a16="http://schemas.microsoft.com/office/drawing/2014/main" id="{BA57D20A-D84F-42A1-B854-E161C75F1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860800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51" name="Text Box 135">
            <a:extLst>
              <a:ext uri="{FF2B5EF4-FFF2-40B4-BE49-F238E27FC236}">
                <a16:creationId xmlns:a16="http://schemas.microsoft.com/office/drawing/2014/main" id="{F280D8F3-3462-8CDA-AD22-2165FE629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052513"/>
            <a:ext cx="576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0" name="Text Box 136">
            <a:extLst>
              <a:ext uri="{FF2B5EF4-FFF2-40B4-BE49-F238E27FC236}">
                <a16:creationId xmlns:a16="http://schemas.microsoft.com/office/drawing/2014/main" id="{8B63CE47-61FD-1A30-C3B5-BA6BF4DD8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214313"/>
            <a:ext cx="8572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80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 якому рисунку зображена криволінійна трапеція?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4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4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48" grpId="0"/>
      <p:bldP spid="34950" grpId="0"/>
      <p:bldP spid="349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7b6852b50c6f">
            <a:extLst>
              <a:ext uri="{FF2B5EF4-FFF2-40B4-BE49-F238E27FC236}">
                <a16:creationId xmlns:a16="http://schemas.microsoft.com/office/drawing/2014/main" id="{10A8C66F-BE5E-371C-6A27-17FFB5257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3862388" cy="441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Text Box 3">
            <a:extLst>
              <a:ext uri="{FF2B5EF4-FFF2-40B4-BE49-F238E27FC236}">
                <a16:creationId xmlns:a16="http://schemas.microsoft.com/office/drawing/2014/main" id="{66A44E04-B903-41C9-6DEB-4A8604911FCA}"/>
              </a:ext>
            </a:extLst>
          </p:cNvPr>
          <p:cNvSpPr txBox="1">
            <a:spLocks noChangeArrowheads="1"/>
          </p:cNvSpPr>
          <p:nvPr/>
        </p:nvSpPr>
        <p:spPr bwMode="auto">
          <a:xfrm rot="402590">
            <a:off x="1476375" y="4365625"/>
            <a:ext cx="19431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en-UA" b="1" i="1" u="sng">
                <a:solidFill>
                  <a:srgbClr val="FF0000"/>
                </a:solidFill>
              </a:rPr>
              <a:t>Федотова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en-UA" b="1" i="1" u="sng">
                <a:solidFill>
                  <a:srgbClr val="FF0000"/>
                </a:solidFill>
              </a:rPr>
              <a:t>Тамара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en-UA" b="1" i="1" u="sng">
                <a:solidFill>
                  <a:srgbClr val="FF0000"/>
                </a:solidFill>
              </a:rPr>
              <a:t>Валентиновна</a:t>
            </a:r>
          </a:p>
        </p:txBody>
      </p:sp>
      <p:sp>
        <p:nvSpPr>
          <p:cNvPr id="27650" name="Text Box 4">
            <a:extLst>
              <a:ext uri="{FF2B5EF4-FFF2-40B4-BE49-F238E27FC236}">
                <a16:creationId xmlns:a16="http://schemas.microsoft.com/office/drawing/2014/main" id="{C95B864F-4C84-AF40-25EA-FFA670E5C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1357313"/>
            <a:ext cx="7561263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en-UA" sz="6600" b="1">
                <a:solidFill>
                  <a:schemeClr val="folHlink"/>
                </a:solidFill>
                <a:latin typeface="Algerian" panose="020F0502020204030204" pitchFamily="34" charset="0"/>
              </a:rPr>
              <a:t>ДЯКУЄМО ЗА УВАГУ!</a:t>
            </a:r>
          </a:p>
        </p:txBody>
      </p:sp>
      <p:pic>
        <p:nvPicPr>
          <p:cNvPr id="6" name="Picture 6" descr="023ec5016869">
            <a:extLst>
              <a:ext uri="{FF2B5EF4-FFF2-40B4-BE49-F238E27FC236}">
                <a16:creationId xmlns:a16="http://schemas.microsoft.com/office/drawing/2014/main" id="{D5511E1F-02B2-BD0D-25C3-E9AC42A2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5846">
            <a:off x="1187450" y="3716338"/>
            <a:ext cx="2563813" cy="260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5 0.07561 C 0.19947 -0.02728 0.35017 -0.12994 0.4177 -0.17549 C 0.48524 -0.22104 0.44774 -0.19121 0.45381 -0.19745 C 0.45989 -0.2037 0.45677 -0.20832 0.45381 -0.21271 " pathEditMode="relative" rAng="0" ptsTypes="aaaA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06" y="-148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>
            <a:extLst>
              <a:ext uri="{FF2B5EF4-FFF2-40B4-BE49-F238E27FC236}">
                <a16:creationId xmlns:a16="http://schemas.microsoft.com/office/drawing/2014/main" id="{51A3A554-E3C3-F3D8-402E-525859294CDB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714375"/>
            <a:ext cx="3311525" cy="2879725"/>
            <a:chOff x="2562" y="845"/>
            <a:chExt cx="2495" cy="2316"/>
          </a:xfrm>
        </p:grpSpPr>
        <p:grpSp>
          <p:nvGrpSpPr>
            <p:cNvPr id="3169" name="Group 5">
              <a:extLst>
                <a:ext uri="{FF2B5EF4-FFF2-40B4-BE49-F238E27FC236}">
                  <a16:creationId xmlns:a16="http://schemas.microsoft.com/office/drawing/2014/main" id="{7D7B0005-9484-858B-BEF6-E42342D400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3171" name="Line 6">
                <a:extLst>
                  <a:ext uri="{FF2B5EF4-FFF2-40B4-BE49-F238E27FC236}">
                    <a16:creationId xmlns:a16="http://schemas.microsoft.com/office/drawing/2014/main" id="{B90517DF-21FB-F259-39B6-E2A672905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2" name="Line 7">
                <a:extLst>
                  <a:ext uri="{FF2B5EF4-FFF2-40B4-BE49-F238E27FC236}">
                    <a16:creationId xmlns:a16="http://schemas.microsoft.com/office/drawing/2014/main" id="{618058C3-085E-88FF-7D08-6DBF006365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3" name="Line 8">
                <a:extLst>
                  <a:ext uri="{FF2B5EF4-FFF2-40B4-BE49-F238E27FC236}">
                    <a16:creationId xmlns:a16="http://schemas.microsoft.com/office/drawing/2014/main" id="{58A07EC7-3807-A282-239A-5368C5855F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4" name="Line 9">
                <a:extLst>
                  <a:ext uri="{FF2B5EF4-FFF2-40B4-BE49-F238E27FC236}">
                    <a16:creationId xmlns:a16="http://schemas.microsoft.com/office/drawing/2014/main" id="{BDF63278-C9D6-EA11-9770-81780D93C6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C0C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5" name="Line 10">
                <a:extLst>
                  <a:ext uri="{FF2B5EF4-FFF2-40B4-BE49-F238E27FC236}">
                    <a16:creationId xmlns:a16="http://schemas.microsoft.com/office/drawing/2014/main" id="{4B97E896-A2ED-3899-A04A-DF1238D30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6" name="Line 11">
                <a:extLst>
                  <a:ext uri="{FF2B5EF4-FFF2-40B4-BE49-F238E27FC236}">
                    <a16:creationId xmlns:a16="http://schemas.microsoft.com/office/drawing/2014/main" id="{EA80C6A0-07BC-2AED-B87E-4C4D0F73B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7" name="Line 12">
                <a:extLst>
                  <a:ext uri="{FF2B5EF4-FFF2-40B4-BE49-F238E27FC236}">
                    <a16:creationId xmlns:a16="http://schemas.microsoft.com/office/drawing/2014/main" id="{A093FD99-D77A-7CF1-AC0F-9A13AAD3E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8" name="Line 13">
                <a:extLst>
                  <a:ext uri="{FF2B5EF4-FFF2-40B4-BE49-F238E27FC236}">
                    <a16:creationId xmlns:a16="http://schemas.microsoft.com/office/drawing/2014/main" id="{A755B56E-B8FF-A643-30D3-A541009581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79" name="Line 14">
                <a:extLst>
                  <a:ext uri="{FF2B5EF4-FFF2-40B4-BE49-F238E27FC236}">
                    <a16:creationId xmlns:a16="http://schemas.microsoft.com/office/drawing/2014/main" id="{AD4BAB66-599C-5ECE-7600-AF598AC4E5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0" name="Line 15">
                <a:extLst>
                  <a:ext uri="{FF2B5EF4-FFF2-40B4-BE49-F238E27FC236}">
                    <a16:creationId xmlns:a16="http://schemas.microsoft.com/office/drawing/2014/main" id="{02BA5FF3-2CF3-01B8-8153-484DE24312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1" name="Line 16">
                <a:extLst>
                  <a:ext uri="{FF2B5EF4-FFF2-40B4-BE49-F238E27FC236}">
                    <a16:creationId xmlns:a16="http://schemas.microsoft.com/office/drawing/2014/main" id="{B56F1D57-AB5D-46E4-34F2-4E58509C4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2" name="Line 17">
                <a:extLst>
                  <a:ext uri="{FF2B5EF4-FFF2-40B4-BE49-F238E27FC236}">
                    <a16:creationId xmlns:a16="http://schemas.microsoft.com/office/drawing/2014/main" id="{DF8C8726-B68B-E166-F643-21CF3AA0B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3" name="Line 18">
                <a:extLst>
                  <a:ext uri="{FF2B5EF4-FFF2-40B4-BE49-F238E27FC236}">
                    <a16:creationId xmlns:a16="http://schemas.microsoft.com/office/drawing/2014/main" id="{867D94D5-050A-D644-7DDE-957CB5F0C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4" name="Line 19">
                <a:extLst>
                  <a:ext uri="{FF2B5EF4-FFF2-40B4-BE49-F238E27FC236}">
                    <a16:creationId xmlns:a16="http://schemas.microsoft.com/office/drawing/2014/main" id="{8894C42D-961A-0005-F1FD-5D6D293D5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5" name="Line 20">
                <a:extLst>
                  <a:ext uri="{FF2B5EF4-FFF2-40B4-BE49-F238E27FC236}">
                    <a16:creationId xmlns:a16="http://schemas.microsoft.com/office/drawing/2014/main" id="{FCAF1336-422A-CC90-7414-A76D1CA79D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6" name="Line 21">
                <a:extLst>
                  <a:ext uri="{FF2B5EF4-FFF2-40B4-BE49-F238E27FC236}">
                    <a16:creationId xmlns:a16="http://schemas.microsoft.com/office/drawing/2014/main" id="{16DF5B7F-FBE2-57C3-6615-18B8266124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7" name="Line 22">
                <a:extLst>
                  <a:ext uri="{FF2B5EF4-FFF2-40B4-BE49-F238E27FC236}">
                    <a16:creationId xmlns:a16="http://schemas.microsoft.com/office/drawing/2014/main" id="{9221EED1-6F79-BD2C-92E2-2EA5C0AE16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8" name="Line 23">
                <a:extLst>
                  <a:ext uri="{FF2B5EF4-FFF2-40B4-BE49-F238E27FC236}">
                    <a16:creationId xmlns:a16="http://schemas.microsoft.com/office/drawing/2014/main" id="{7A23D6F0-A012-C3BB-CC9A-A987EDC94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89" name="Line 24">
                <a:extLst>
                  <a:ext uri="{FF2B5EF4-FFF2-40B4-BE49-F238E27FC236}">
                    <a16:creationId xmlns:a16="http://schemas.microsoft.com/office/drawing/2014/main" id="{2E8DD2EE-54C6-209B-6EED-6CEB32FFA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90" name="Line 25">
                <a:extLst>
                  <a:ext uri="{FF2B5EF4-FFF2-40B4-BE49-F238E27FC236}">
                    <a16:creationId xmlns:a16="http://schemas.microsoft.com/office/drawing/2014/main" id="{22E799B7-989E-BE03-3B5C-E176568DC3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3170" name="Line 26">
              <a:extLst>
                <a:ext uri="{FF2B5EF4-FFF2-40B4-BE49-F238E27FC236}">
                  <a16:creationId xmlns:a16="http://schemas.microsoft.com/office/drawing/2014/main" id="{25F3CA5E-6739-F167-FFFC-4FD5B9C189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3075" name="Group 27">
            <a:extLst>
              <a:ext uri="{FF2B5EF4-FFF2-40B4-BE49-F238E27FC236}">
                <a16:creationId xmlns:a16="http://schemas.microsoft.com/office/drawing/2014/main" id="{E82C5DD3-2FB9-9879-6218-EEAAC879B4FF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692150"/>
            <a:ext cx="3311525" cy="2879725"/>
            <a:chOff x="2562" y="845"/>
            <a:chExt cx="2495" cy="2316"/>
          </a:xfrm>
        </p:grpSpPr>
        <p:grpSp>
          <p:nvGrpSpPr>
            <p:cNvPr id="3147" name="Group 28">
              <a:extLst>
                <a:ext uri="{FF2B5EF4-FFF2-40B4-BE49-F238E27FC236}">
                  <a16:creationId xmlns:a16="http://schemas.microsoft.com/office/drawing/2014/main" id="{D48B1CDA-4189-A3A9-CBF1-56472FF1A9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3149" name="Line 29">
                <a:extLst>
                  <a:ext uri="{FF2B5EF4-FFF2-40B4-BE49-F238E27FC236}">
                    <a16:creationId xmlns:a16="http://schemas.microsoft.com/office/drawing/2014/main" id="{ACEF2486-64E5-7AD7-6E00-83604ACE3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0" name="Line 30">
                <a:extLst>
                  <a:ext uri="{FF2B5EF4-FFF2-40B4-BE49-F238E27FC236}">
                    <a16:creationId xmlns:a16="http://schemas.microsoft.com/office/drawing/2014/main" id="{E7ADC752-27B1-F22A-C0CE-8EB13645E6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1" name="Line 31">
                <a:extLst>
                  <a:ext uri="{FF2B5EF4-FFF2-40B4-BE49-F238E27FC236}">
                    <a16:creationId xmlns:a16="http://schemas.microsoft.com/office/drawing/2014/main" id="{F39F7239-C37D-5199-8078-8D1DECE03A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2" name="Line 32">
                <a:extLst>
                  <a:ext uri="{FF2B5EF4-FFF2-40B4-BE49-F238E27FC236}">
                    <a16:creationId xmlns:a16="http://schemas.microsoft.com/office/drawing/2014/main" id="{FAD5D56F-B1C4-4C70-8728-E079204950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3" name="Line 33">
                <a:extLst>
                  <a:ext uri="{FF2B5EF4-FFF2-40B4-BE49-F238E27FC236}">
                    <a16:creationId xmlns:a16="http://schemas.microsoft.com/office/drawing/2014/main" id="{E32BD807-8999-717E-10BE-FD504AE57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4" name="Line 34">
                <a:extLst>
                  <a:ext uri="{FF2B5EF4-FFF2-40B4-BE49-F238E27FC236}">
                    <a16:creationId xmlns:a16="http://schemas.microsoft.com/office/drawing/2014/main" id="{C9ED20DC-7CBC-F113-6A92-2B2648CF6B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5" name="Line 35">
                <a:extLst>
                  <a:ext uri="{FF2B5EF4-FFF2-40B4-BE49-F238E27FC236}">
                    <a16:creationId xmlns:a16="http://schemas.microsoft.com/office/drawing/2014/main" id="{C14EB712-B29A-3E97-CC5B-F5CA19E4A0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6" name="Line 36">
                <a:extLst>
                  <a:ext uri="{FF2B5EF4-FFF2-40B4-BE49-F238E27FC236}">
                    <a16:creationId xmlns:a16="http://schemas.microsoft.com/office/drawing/2014/main" id="{E6AA2521-5393-A85E-7B7A-EF6A6D201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7" name="Line 37">
                <a:extLst>
                  <a:ext uri="{FF2B5EF4-FFF2-40B4-BE49-F238E27FC236}">
                    <a16:creationId xmlns:a16="http://schemas.microsoft.com/office/drawing/2014/main" id="{89BE7A2E-17F0-ED96-15C9-A83A30D1B6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8" name="Line 38">
                <a:extLst>
                  <a:ext uri="{FF2B5EF4-FFF2-40B4-BE49-F238E27FC236}">
                    <a16:creationId xmlns:a16="http://schemas.microsoft.com/office/drawing/2014/main" id="{3885EDB8-C938-75FE-7040-84E561F5EA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59" name="Line 39">
                <a:extLst>
                  <a:ext uri="{FF2B5EF4-FFF2-40B4-BE49-F238E27FC236}">
                    <a16:creationId xmlns:a16="http://schemas.microsoft.com/office/drawing/2014/main" id="{081A4272-D18E-A22C-A3D6-6E7DC24ADC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0" name="Line 40">
                <a:extLst>
                  <a:ext uri="{FF2B5EF4-FFF2-40B4-BE49-F238E27FC236}">
                    <a16:creationId xmlns:a16="http://schemas.microsoft.com/office/drawing/2014/main" id="{288230B3-DA06-5DA5-6D89-B27B3BD7E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1" name="Line 41">
                <a:extLst>
                  <a:ext uri="{FF2B5EF4-FFF2-40B4-BE49-F238E27FC236}">
                    <a16:creationId xmlns:a16="http://schemas.microsoft.com/office/drawing/2014/main" id="{A89090DA-7BF3-2481-4B45-A04D3C5BFA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2" name="Line 42">
                <a:extLst>
                  <a:ext uri="{FF2B5EF4-FFF2-40B4-BE49-F238E27FC236}">
                    <a16:creationId xmlns:a16="http://schemas.microsoft.com/office/drawing/2014/main" id="{4D518943-481F-9401-BCD8-76F1588EA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3" name="Line 43">
                <a:extLst>
                  <a:ext uri="{FF2B5EF4-FFF2-40B4-BE49-F238E27FC236}">
                    <a16:creationId xmlns:a16="http://schemas.microsoft.com/office/drawing/2014/main" id="{21480A9B-EE3C-0400-4882-2072FEC9BF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4" name="Line 44">
                <a:extLst>
                  <a:ext uri="{FF2B5EF4-FFF2-40B4-BE49-F238E27FC236}">
                    <a16:creationId xmlns:a16="http://schemas.microsoft.com/office/drawing/2014/main" id="{B4DE5471-5177-43F8-35EE-1CB9172686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5" name="Line 45">
                <a:extLst>
                  <a:ext uri="{FF2B5EF4-FFF2-40B4-BE49-F238E27FC236}">
                    <a16:creationId xmlns:a16="http://schemas.microsoft.com/office/drawing/2014/main" id="{B1CE63B7-D292-F5DB-922D-377EB907A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6" name="Line 46">
                <a:extLst>
                  <a:ext uri="{FF2B5EF4-FFF2-40B4-BE49-F238E27FC236}">
                    <a16:creationId xmlns:a16="http://schemas.microsoft.com/office/drawing/2014/main" id="{FD2718D8-1872-E997-F0E0-3EF4D773E8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7" name="Line 47">
                <a:extLst>
                  <a:ext uri="{FF2B5EF4-FFF2-40B4-BE49-F238E27FC236}">
                    <a16:creationId xmlns:a16="http://schemas.microsoft.com/office/drawing/2014/main" id="{52C3CFA3-C8A3-3ED7-819F-558B382BCC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68" name="Line 48">
                <a:extLst>
                  <a:ext uri="{FF2B5EF4-FFF2-40B4-BE49-F238E27FC236}">
                    <a16:creationId xmlns:a16="http://schemas.microsoft.com/office/drawing/2014/main" id="{FC930B95-9643-E7E9-D13E-F552D4532A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3148" name="Line 49">
              <a:extLst>
                <a:ext uri="{FF2B5EF4-FFF2-40B4-BE49-F238E27FC236}">
                  <a16:creationId xmlns:a16="http://schemas.microsoft.com/office/drawing/2014/main" id="{1F8E2AC8-F6FA-4467-648F-7F4E4331C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3076" name="Group 50">
            <a:extLst>
              <a:ext uri="{FF2B5EF4-FFF2-40B4-BE49-F238E27FC236}">
                <a16:creationId xmlns:a16="http://schemas.microsoft.com/office/drawing/2014/main" id="{CEE9DD7B-6F99-25E6-53D4-7D931D5DF1C1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644900"/>
            <a:ext cx="3311525" cy="2879725"/>
            <a:chOff x="2562" y="845"/>
            <a:chExt cx="2495" cy="2316"/>
          </a:xfrm>
        </p:grpSpPr>
        <p:grpSp>
          <p:nvGrpSpPr>
            <p:cNvPr id="3125" name="Group 51">
              <a:extLst>
                <a:ext uri="{FF2B5EF4-FFF2-40B4-BE49-F238E27FC236}">
                  <a16:creationId xmlns:a16="http://schemas.microsoft.com/office/drawing/2014/main" id="{B1AB0C5E-37B0-51C1-D13A-CD9DBA0CF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3127" name="Line 52">
                <a:extLst>
                  <a:ext uri="{FF2B5EF4-FFF2-40B4-BE49-F238E27FC236}">
                    <a16:creationId xmlns:a16="http://schemas.microsoft.com/office/drawing/2014/main" id="{F0697ABB-22E7-7D28-8106-7B277A3534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8" name="Line 53">
                <a:extLst>
                  <a:ext uri="{FF2B5EF4-FFF2-40B4-BE49-F238E27FC236}">
                    <a16:creationId xmlns:a16="http://schemas.microsoft.com/office/drawing/2014/main" id="{35676732-E2B8-9927-B121-3B82BEB2ED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9" name="Line 54">
                <a:extLst>
                  <a:ext uri="{FF2B5EF4-FFF2-40B4-BE49-F238E27FC236}">
                    <a16:creationId xmlns:a16="http://schemas.microsoft.com/office/drawing/2014/main" id="{9B7774D3-5F7A-794A-2709-80072D997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0" name="Line 55">
                <a:extLst>
                  <a:ext uri="{FF2B5EF4-FFF2-40B4-BE49-F238E27FC236}">
                    <a16:creationId xmlns:a16="http://schemas.microsoft.com/office/drawing/2014/main" id="{5FA5F91F-2CB5-56EB-CF25-449248F37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1" name="Line 56">
                <a:extLst>
                  <a:ext uri="{FF2B5EF4-FFF2-40B4-BE49-F238E27FC236}">
                    <a16:creationId xmlns:a16="http://schemas.microsoft.com/office/drawing/2014/main" id="{3257BBF4-D203-30CD-4C31-6A5E8EEA54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2" name="Line 57">
                <a:extLst>
                  <a:ext uri="{FF2B5EF4-FFF2-40B4-BE49-F238E27FC236}">
                    <a16:creationId xmlns:a16="http://schemas.microsoft.com/office/drawing/2014/main" id="{D1DCBA6B-C19B-7765-384F-7BAE7DFA7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3" name="Line 58">
                <a:extLst>
                  <a:ext uri="{FF2B5EF4-FFF2-40B4-BE49-F238E27FC236}">
                    <a16:creationId xmlns:a16="http://schemas.microsoft.com/office/drawing/2014/main" id="{A73A792F-CB93-70C9-4CFC-737824E1C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4" name="Line 59">
                <a:extLst>
                  <a:ext uri="{FF2B5EF4-FFF2-40B4-BE49-F238E27FC236}">
                    <a16:creationId xmlns:a16="http://schemas.microsoft.com/office/drawing/2014/main" id="{F9127149-5D28-4971-EE05-05AEC5F18D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5" name="Line 60">
                <a:extLst>
                  <a:ext uri="{FF2B5EF4-FFF2-40B4-BE49-F238E27FC236}">
                    <a16:creationId xmlns:a16="http://schemas.microsoft.com/office/drawing/2014/main" id="{EA1A8928-AA5A-64CC-527E-BFFC6B283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6" name="Line 61">
                <a:extLst>
                  <a:ext uri="{FF2B5EF4-FFF2-40B4-BE49-F238E27FC236}">
                    <a16:creationId xmlns:a16="http://schemas.microsoft.com/office/drawing/2014/main" id="{EF918D4F-182B-EFB3-6C3D-030534FC02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7" name="Line 62">
                <a:extLst>
                  <a:ext uri="{FF2B5EF4-FFF2-40B4-BE49-F238E27FC236}">
                    <a16:creationId xmlns:a16="http://schemas.microsoft.com/office/drawing/2014/main" id="{4983628A-2E8F-32C1-B882-DC27E9CE19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8" name="Line 63">
                <a:extLst>
                  <a:ext uri="{FF2B5EF4-FFF2-40B4-BE49-F238E27FC236}">
                    <a16:creationId xmlns:a16="http://schemas.microsoft.com/office/drawing/2014/main" id="{B88F998C-454D-3793-29F7-7CF4EBBC4D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39" name="Line 64">
                <a:extLst>
                  <a:ext uri="{FF2B5EF4-FFF2-40B4-BE49-F238E27FC236}">
                    <a16:creationId xmlns:a16="http://schemas.microsoft.com/office/drawing/2014/main" id="{24E4BCF5-7C21-42CA-5D18-B6DD8C12B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0" name="Line 65">
                <a:extLst>
                  <a:ext uri="{FF2B5EF4-FFF2-40B4-BE49-F238E27FC236}">
                    <a16:creationId xmlns:a16="http://schemas.microsoft.com/office/drawing/2014/main" id="{2FF7E022-61BD-57FB-68A4-F02DC3F71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1" name="Line 66">
                <a:extLst>
                  <a:ext uri="{FF2B5EF4-FFF2-40B4-BE49-F238E27FC236}">
                    <a16:creationId xmlns:a16="http://schemas.microsoft.com/office/drawing/2014/main" id="{B5AA50DD-E10E-D52C-5500-91B3311569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2" name="Line 67">
                <a:extLst>
                  <a:ext uri="{FF2B5EF4-FFF2-40B4-BE49-F238E27FC236}">
                    <a16:creationId xmlns:a16="http://schemas.microsoft.com/office/drawing/2014/main" id="{8410D176-3267-A649-F43C-4DB5A5BD7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3" name="Line 68">
                <a:extLst>
                  <a:ext uri="{FF2B5EF4-FFF2-40B4-BE49-F238E27FC236}">
                    <a16:creationId xmlns:a16="http://schemas.microsoft.com/office/drawing/2014/main" id="{F23110FD-05EB-DC24-4F23-B8901FD71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4" name="Line 69">
                <a:extLst>
                  <a:ext uri="{FF2B5EF4-FFF2-40B4-BE49-F238E27FC236}">
                    <a16:creationId xmlns:a16="http://schemas.microsoft.com/office/drawing/2014/main" id="{C7EC5855-0D3B-F12D-676A-B810AB5939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5" name="Line 70">
                <a:extLst>
                  <a:ext uri="{FF2B5EF4-FFF2-40B4-BE49-F238E27FC236}">
                    <a16:creationId xmlns:a16="http://schemas.microsoft.com/office/drawing/2014/main" id="{B79C8269-1127-73AA-8FB9-18333E569E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46" name="Line 71">
                <a:extLst>
                  <a:ext uri="{FF2B5EF4-FFF2-40B4-BE49-F238E27FC236}">
                    <a16:creationId xmlns:a16="http://schemas.microsoft.com/office/drawing/2014/main" id="{D1029BA9-1D28-E8BA-F837-4E8D748F64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3126" name="Line 72">
              <a:extLst>
                <a:ext uri="{FF2B5EF4-FFF2-40B4-BE49-F238E27FC236}">
                  <a16:creationId xmlns:a16="http://schemas.microsoft.com/office/drawing/2014/main" id="{74BB7192-8F18-DA83-0642-C720ED3F75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grpSp>
        <p:nvGrpSpPr>
          <p:cNvPr id="3077" name="Group 73">
            <a:extLst>
              <a:ext uri="{FF2B5EF4-FFF2-40B4-BE49-F238E27FC236}">
                <a16:creationId xmlns:a16="http://schemas.microsoft.com/office/drawing/2014/main" id="{512297D6-24B0-A2DE-0CBA-D509CD5EC48A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3716338"/>
            <a:ext cx="3311525" cy="2879725"/>
            <a:chOff x="2562" y="845"/>
            <a:chExt cx="2495" cy="2316"/>
          </a:xfrm>
        </p:grpSpPr>
        <p:grpSp>
          <p:nvGrpSpPr>
            <p:cNvPr id="3103" name="Group 74">
              <a:extLst>
                <a:ext uri="{FF2B5EF4-FFF2-40B4-BE49-F238E27FC236}">
                  <a16:creationId xmlns:a16="http://schemas.microsoft.com/office/drawing/2014/main" id="{7E46FCB3-0F24-2D93-5645-253D7518EC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845"/>
              <a:ext cx="2495" cy="2316"/>
              <a:chOff x="2562" y="845"/>
              <a:chExt cx="2495" cy="2316"/>
            </a:xfrm>
          </p:grpSpPr>
          <p:sp>
            <p:nvSpPr>
              <p:cNvPr id="3105" name="Line 75">
                <a:extLst>
                  <a:ext uri="{FF2B5EF4-FFF2-40B4-BE49-F238E27FC236}">
                    <a16:creationId xmlns:a16="http://schemas.microsoft.com/office/drawing/2014/main" id="{F3CB1FB5-5040-7579-0884-0556CBA49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06" name="Line 76">
                <a:extLst>
                  <a:ext uri="{FF2B5EF4-FFF2-40B4-BE49-F238E27FC236}">
                    <a16:creationId xmlns:a16="http://schemas.microsoft.com/office/drawing/2014/main" id="{0023C7F3-0B3C-CE71-CDBE-3926B1FB8F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07" name="Line 77">
                <a:extLst>
                  <a:ext uri="{FF2B5EF4-FFF2-40B4-BE49-F238E27FC236}">
                    <a16:creationId xmlns:a16="http://schemas.microsoft.com/office/drawing/2014/main" id="{3CAEB7F2-A456-4A17-C26A-00E2EE3467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08" name="Line 78">
                <a:extLst>
                  <a:ext uri="{FF2B5EF4-FFF2-40B4-BE49-F238E27FC236}">
                    <a16:creationId xmlns:a16="http://schemas.microsoft.com/office/drawing/2014/main" id="{F037D46B-A90E-8A10-5D1D-CEB6913DFE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09" name="Line 79">
                <a:extLst>
                  <a:ext uri="{FF2B5EF4-FFF2-40B4-BE49-F238E27FC236}">
                    <a16:creationId xmlns:a16="http://schemas.microsoft.com/office/drawing/2014/main" id="{F5402AD6-F1CE-6994-9CC9-B64F4A91F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0" name="Line 80">
                <a:extLst>
                  <a:ext uri="{FF2B5EF4-FFF2-40B4-BE49-F238E27FC236}">
                    <a16:creationId xmlns:a16="http://schemas.microsoft.com/office/drawing/2014/main" id="{314AFE68-9454-F609-5F70-D99CCA5FE5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1" name="Line 81">
                <a:extLst>
                  <a:ext uri="{FF2B5EF4-FFF2-40B4-BE49-F238E27FC236}">
                    <a16:creationId xmlns:a16="http://schemas.microsoft.com/office/drawing/2014/main" id="{45A7A733-EBEE-3DA8-5B99-2CE9CB520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2" name="Line 82">
                <a:extLst>
                  <a:ext uri="{FF2B5EF4-FFF2-40B4-BE49-F238E27FC236}">
                    <a16:creationId xmlns:a16="http://schemas.microsoft.com/office/drawing/2014/main" id="{3A776F72-83C4-F212-6537-5373AF5AEE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3" name="Line 83">
                <a:extLst>
                  <a:ext uri="{FF2B5EF4-FFF2-40B4-BE49-F238E27FC236}">
                    <a16:creationId xmlns:a16="http://schemas.microsoft.com/office/drawing/2014/main" id="{B313A3CC-9F3A-6731-B192-F1BBFE97DD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4" name="Line 84">
                <a:extLst>
                  <a:ext uri="{FF2B5EF4-FFF2-40B4-BE49-F238E27FC236}">
                    <a16:creationId xmlns:a16="http://schemas.microsoft.com/office/drawing/2014/main" id="{8F713CB0-B05D-5B0C-8FF7-7C42B9C7A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5" name="Line 85">
                <a:extLst>
                  <a:ext uri="{FF2B5EF4-FFF2-40B4-BE49-F238E27FC236}">
                    <a16:creationId xmlns:a16="http://schemas.microsoft.com/office/drawing/2014/main" id="{4F4D9A6E-AE11-0E22-AE0F-BD19D0DDAB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6" name="Line 86">
                <a:extLst>
                  <a:ext uri="{FF2B5EF4-FFF2-40B4-BE49-F238E27FC236}">
                    <a16:creationId xmlns:a16="http://schemas.microsoft.com/office/drawing/2014/main" id="{7BAC8336-840E-D816-7736-E12D88BB8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7" name="Line 87">
                <a:extLst>
                  <a:ext uri="{FF2B5EF4-FFF2-40B4-BE49-F238E27FC236}">
                    <a16:creationId xmlns:a16="http://schemas.microsoft.com/office/drawing/2014/main" id="{8BF8E839-5EAC-1548-68EF-1755CD6FE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8" name="Line 88">
                <a:extLst>
                  <a:ext uri="{FF2B5EF4-FFF2-40B4-BE49-F238E27FC236}">
                    <a16:creationId xmlns:a16="http://schemas.microsoft.com/office/drawing/2014/main" id="{6FD8B1B2-A359-EAF7-0522-C505AB57D5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19" name="Line 89">
                <a:extLst>
                  <a:ext uri="{FF2B5EF4-FFF2-40B4-BE49-F238E27FC236}">
                    <a16:creationId xmlns:a16="http://schemas.microsoft.com/office/drawing/2014/main" id="{1F312C91-3F28-F7F4-7C56-FD75CE05F3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0" name="Line 90">
                <a:extLst>
                  <a:ext uri="{FF2B5EF4-FFF2-40B4-BE49-F238E27FC236}">
                    <a16:creationId xmlns:a16="http://schemas.microsoft.com/office/drawing/2014/main" id="{8EDAE103-38B0-477E-F8AE-EC739A960D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1" name="Line 91">
                <a:extLst>
                  <a:ext uri="{FF2B5EF4-FFF2-40B4-BE49-F238E27FC236}">
                    <a16:creationId xmlns:a16="http://schemas.microsoft.com/office/drawing/2014/main" id="{EEF0CD73-3F95-71AC-DBAA-0D81828860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2" name="Line 92">
                <a:extLst>
                  <a:ext uri="{FF2B5EF4-FFF2-40B4-BE49-F238E27FC236}">
                    <a16:creationId xmlns:a16="http://schemas.microsoft.com/office/drawing/2014/main" id="{E533436D-77B5-4D94-0669-BF58EA0BE7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3" name="Line 93">
                <a:extLst>
                  <a:ext uri="{FF2B5EF4-FFF2-40B4-BE49-F238E27FC236}">
                    <a16:creationId xmlns:a16="http://schemas.microsoft.com/office/drawing/2014/main" id="{CD1AA9DC-8F9E-0FD2-7CC9-A9D731073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3124" name="Line 94">
                <a:extLst>
                  <a:ext uri="{FF2B5EF4-FFF2-40B4-BE49-F238E27FC236}">
                    <a16:creationId xmlns:a16="http://schemas.microsoft.com/office/drawing/2014/main" id="{FFECA0C2-A53A-E305-C37B-FA7B048F42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3104" name="Line 95">
              <a:extLst>
                <a:ext uri="{FF2B5EF4-FFF2-40B4-BE49-F238E27FC236}">
                  <a16:creationId xmlns:a16="http://schemas.microsoft.com/office/drawing/2014/main" id="{22B27928-4A88-9261-98F7-061DF14C5B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2" y="935"/>
              <a:ext cx="0" cy="222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</p:grpSp>
      <p:sp>
        <p:nvSpPr>
          <p:cNvPr id="34913" name="Text Box 97">
            <a:extLst>
              <a:ext uri="{FF2B5EF4-FFF2-40B4-BE49-F238E27FC236}">
                <a16:creationId xmlns:a16="http://schemas.microsoft.com/office/drawing/2014/main" id="{37C8184E-C327-E5A4-BD71-9363F1C80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836613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6" name="Text Box 100">
            <a:extLst>
              <a:ext uri="{FF2B5EF4-FFF2-40B4-BE49-F238E27FC236}">
                <a16:creationId xmlns:a16="http://schemas.microsoft.com/office/drawing/2014/main" id="{42CFCBD0-8C9D-2729-A0FF-546224940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620713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7" name="Text Box 101">
            <a:extLst>
              <a:ext uri="{FF2B5EF4-FFF2-40B4-BE49-F238E27FC236}">
                <a16:creationId xmlns:a16="http://schemas.microsoft.com/office/drawing/2014/main" id="{C5EE9C34-3178-C23C-9BFC-5D50AF065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716338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8" name="Text Box 102">
            <a:extLst>
              <a:ext uri="{FF2B5EF4-FFF2-40B4-BE49-F238E27FC236}">
                <a16:creationId xmlns:a16="http://schemas.microsoft.com/office/drawing/2014/main" id="{D1344192-8C78-0BB5-D995-09740E445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716338"/>
            <a:ext cx="28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19" name="Text Box 103">
            <a:extLst>
              <a:ext uri="{FF2B5EF4-FFF2-40B4-BE49-F238E27FC236}">
                <a16:creationId xmlns:a16="http://schemas.microsoft.com/office/drawing/2014/main" id="{509A73BD-C41B-AD6D-C367-081B355E8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8350" y="2492375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0" name="Text Box 104">
            <a:extLst>
              <a:ext uri="{FF2B5EF4-FFF2-40B4-BE49-F238E27FC236}">
                <a16:creationId xmlns:a16="http://schemas.microsoft.com/office/drawing/2014/main" id="{EF196766-5F98-B172-7E6A-606BF274D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5589588"/>
            <a:ext cx="26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1" name="Text Box 105">
            <a:extLst>
              <a:ext uri="{FF2B5EF4-FFF2-40B4-BE49-F238E27FC236}">
                <a16:creationId xmlns:a16="http://schemas.microsoft.com/office/drawing/2014/main" id="{642E9AC5-8365-0D15-6F4A-521C18442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636838"/>
            <a:ext cx="338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4922" name="Text Box 106">
            <a:extLst>
              <a:ext uri="{FF2B5EF4-FFF2-40B4-BE49-F238E27FC236}">
                <a16:creationId xmlns:a16="http://schemas.microsoft.com/office/drawing/2014/main" id="{46EC67B6-9D2E-3F65-9E99-A973325BC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661025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2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3086" name="Freeform 107">
            <a:extLst>
              <a:ext uri="{FF2B5EF4-FFF2-40B4-BE49-F238E27FC236}">
                <a16:creationId xmlns:a16="http://schemas.microsoft.com/office/drawing/2014/main" id="{62F51E16-2965-D009-6301-28FA326DF069}"/>
              </a:ext>
            </a:extLst>
          </p:cNvPr>
          <p:cNvSpPr>
            <a:spLocks/>
          </p:cNvSpPr>
          <p:nvPr/>
        </p:nvSpPr>
        <p:spPr bwMode="auto">
          <a:xfrm>
            <a:off x="1763713" y="1557338"/>
            <a:ext cx="2232025" cy="576262"/>
          </a:xfrm>
          <a:custGeom>
            <a:avLst/>
            <a:gdLst>
              <a:gd name="T0" fmla="*/ 0 w 1769"/>
              <a:gd name="T1" fmla="*/ 2147483647 h 438"/>
              <a:gd name="T2" fmla="*/ 2147483647 w 1769"/>
              <a:gd name="T3" fmla="*/ 2147483647 h 438"/>
              <a:gd name="T4" fmla="*/ 2147483647 w 1769"/>
              <a:gd name="T5" fmla="*/ 2147483647 h 438"/>
              <a:gd name="T6" fmla="*/ 2147483647 w 1769"/>
              <a:gd name="T7" fmla="*/ 2147483647 h 438"/>
              <a:gd name="T8" fmla="*/ 2147483647 w 1769"/>
              <a:gd name="T9" fmla="*/ 2147483647 h 4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9"/>
              <a:gd name="T16" fmla="*/ 0 h 438"/>
              <a:gd name="T17" fmla="*/ 1769 w 1769"/>
              <a:gd name="T18" fmla="*/ 438 h 4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9" h="438">
                <a:moveTo>
                  <a:pt x="0" y="431"/>
                </a:moveTo>
                <a:cubicBezTo>
                  <a:pt x="196" y="272"/>
                  <a:pt x="393" y="113"/>
                  <a:pt x="635" y="113"/>
                </a:cubicBezTo>
                <a:cubicBezTo>
                  <a:pt x="877" y="113"/>
                  <a:pt x="1270" y="438"/>
                  <a:pt x="1451" y="431"/>
                </a:cubicBezTo>
                <a:cubicBezTo>
                  <a:pt x="1632" y="424"/>
                  <a:pt x="1679" y="136"/>
                  <a:pt x="1724" y="68"/>
                </a:cubicBezTo>
                <a:cubicBezTo>
                  <a:pt x="1769" y="0"/>
                  <a:pt x="1746" y="11"/>
                  <a:pt x="1724" y="22"/>
                </a:cubicBezTo>
              </a:path>
            </a:pathLst>
          </a:cu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87" name="Freeform 108">
            <a:extLst>
              <a:ext uri="{FF2B5EF4-FFF2-40B4-BE49-F238E27FC236}">
                <a16:creationId xmlns:a16="http://schemas.microsoft.com/office/drawing/2014/main" id="{20AE3487-CB81-D2F4-7FEE-BE72E70C9AE7}"/>
              </a:ext>
            </a:extLst>
          </p:cNvPr>
          <p:cNvSpPr>
            <a:spLocks/>
          </p:cNvSpPr>
          <p:nvPr/>
        </p:nvSpPr>
        <p:spPr bwMode="auto">
          <a:xfrm>
            <a:off x="5580063" y="1268413"/>
            <a:ext cx="2447925" cy="2016125"/>
          </a:xfrm>
          <a:custGeom>
            <a:avLst/>
            <a:gdLst>
              <a:gd name="T0" fmla="*/ 0 w 1542"/>
              <a:gd name="T1" fmla="*/ 2147483647 h 1209"/>
              <a:gd name="T2" fmla="*/ 2147483647 w 1542"/>
              <a:gd name="T3" fmla="*/ 2147483647 h 1209"/>
              <a:gd name="T4" fmla="*/ 2147483647 w 1542"/>
              <a:gd name="T5" fmla="*/ 2147483647 h 1209"/>
              <a:gd name="T6" fmla="*/ 2147483647 w 1542"/>
              <a:gd name="T7" fmla="*/ 2147483647 h 1209"/>
              <a:gd name="T8" fmla="*/ 2147483647 w 1542"/>
              <a:gd name="T9" fmla="*/ 2147483647 h 1209"/>
              <a:gd name="T10" fmla="*/ 2147483647 w 1542"/>
              <a:gd name="T11" fmla="*/ 2147483647 h 12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42"/>
              <a:gd name="T19" fmla="*/ 0 h 1209"/>
              <a:gd name="T20" fmla="*/ 1542 w 1542"/>
              <a:gd name="T21" fmla="*/ 1209 h 120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42" h="1209">
                <a:moveTo>
                  <a:pt x="0" y="953"/>
                </a:moveTo>
                <a:cubicBezTo>
                  <a:pt x="30" y="650"/>
                  <a:pt x="61" y="348"/>
                  <a:pt x="182" y="272"/>
                </a:cubicBezTo>
                <a:cubicBezTo>
                  <a:pt x="303" y="196"/>
                  <a:pt x="552" y="529"/>
                  <a:pt x="726" y="499"/>
                </a:cubicBezTo>
                <a:cubicBezTo>
                  <a:pt x="900" y="469"/>
                  <a:pt x="1096" y="0"/>
                  <a:pt x="1225" y="91"/>
                </a:cubicBezTo>
                <a:cubicBezTo>
                  <a:pt x="1354" y="182"/>
                  <a:pt x="1452" y="877"/>
                  <a:pt x="1497" y="1043"/>
                </a:cubicBezTo>
                <a:cubicBezTo>
                  <a:pt x="1542" y="1209"/>
                  <a:pt x="1519" y="1149"/>
                  <a:pt x="1497" y="1089"/>
                </a:cubicBezTo>
              </a:path>
            </a:pathLst>
          </a:custGeom>
          <a:noFill/>
          <a:ln w="412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88" name="Freeform 109">
            <a:extLst>
              <a:ext uri="{FF2B5EF4-FFF2-40B4-BE49-F238E27FC236}">
                <a16:creationId xmlns:a16="http://schemas.microsoft.com/office/drawing/2014/main" id="{4A0ACEAF-50E7-F747-05E0-F84B086C2FEE}"/>
              </a:ext>
            </a:extLst>
          </p:cNvPr>
          <p:cNvSpPr>
            <a:spLocks/>
          </p:cNvSpPr>
          <p:nvPr/>
        </p:nvSpPr>
        <p:spPr bwMode="auto">
          <a:xfrm>
            <a:off x="1258888" y="3860800"/>
            <a:ext cx="2520950" cy="2160588"/>
          </a:xfrm>
          <a:custGeom>
            <a:avLst/>
            <a:gdLst>
              <a:gd name="T0" fmla="*/ 2147483647 w 1588"/>
              <a:gd name="T1" fmla="*/ 2147483647 h 1361"/>
              <a:gd name="T2" fmla="*/ 2147483647 w 1588"/>
              <a:gd name="T3" fmla="*/ 2147483647 h 1361"/>
              <a:gd name="T4" fmla="*/ 2147483647 w 1588"/>
              <a:gd name="T5" fmla="*/ 2147483647 h 1361"/>
              <a:gd name="T6" fmla="*/ 0 w 1588"/>
              <a:gd name="T7" fmla="*/ 0 h 1361"/>
              <a:gd name="T8" fmla="*/ 0 60000 65536"/>
              <a:gd name="T9" fmla="*/ 0 60000 65536"/>
              <a:gd name="T10" fmla="*/ 0 60000 65536"/>
              <a:gd name="T11" fmla="*/ 0 60000 65536"/>
              <a:gd name="T12" fmla="*/ 0 w 1588"/>
              <a:gd name="T13" fmla="*/ 0 h 1361"/>
              <a:gd name="T14" fmla="*/ 1588 w 1588"/>
              <a:gd name="T15" fmla="*/ 1361 h 136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8" h="1361">
                <a:moveTo>
                  <a:pt x="1588" y="1361"/>
                </a:moveTo>
                <a:cubicBezTo>
                  <a:pt x="1516" y="930"/>
                  <a:pt x="1445" y="499"/>
                  <a:pt x="1316" y="408"/>
                </a:cubicBezTo>
                <a:cubicBezTo>
                  <a:pt x="1187" y="317"/>
                  <a:pt x="1036" y="885"/>
                  <a:pt x="817" y="817"/>
                </a:cubicBezTo>
                <a:cubicBezTo>
                  <a:pt x="598" y="749"/>
                  <a:pt x="136" y="136"/>
                  <a:pt x="0" y="0"/>
                </a:cubicBezTo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89" name="Freeform 110">
            <a:extLst>
              <a:ext uri="{FF2B5EF4-FFF2-40B4-BE49-F238E27FC236}">
                <a16:creationId xmlns:a16="http://schemas.microsoft.com/office/drawing/2014/main" id="{4690A482-2826-5A38-A414-3693E7D6A93E}"/>
              </a:ext>
            </a:extLst>
          </p:cNvPr>
          <p:cNvSpPr>
            <a:spLocks/>
          </p:cNvSpPr>
          <p:nvPr/>
        </p:nvSpPr>
        <p:spPr bwMode="auto">
          <a:xfrm>
            <a:off x="5580063" y="3357563"/>
            <a:ext cx="3240087" cy="3024187"/>
          </a:xfrm>
          <a:custGeom>
            <a:avLst/>
            <a:gdLst>
              <a:gd name="T0" fmla="*/ 0 w 1996"/>
              <a:gd name="T1" fmla="*/ 2147483647 h 1860"/>
              <a:gd name="T2" fmla="*/ 2147483647 w 1996"/>
              <a:gd name="T3" fmla="*/ 2147483647 h 1860"/>
              <a:gd name="T4" fmla="*/ 2147483647 w 1996"/>
              <a:gd name="T5" fmla="*/ 2147483647 h 1860"/>
              <a:gd name="T6" fmla="*/ 2147483647 w 1996"/>
              <a:gd name="T7" fmla="*/ 2147483647 h 1860"/>
              <a:gd name="T8" fmla="*/ 2147483647 w 1996"/>
              <a:gd name="T9" fmla="*/ 0 h 1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96"/>
              <a:gd name="T16" fmla="*/ 0 h 1860"/>
              <a:gd name="T17" fmla="*/ 1996 w 1996"/>
              <a:gd name="T18" fmla="*/ 1860 h 18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96" h="1860">
                <a:moveTo>
                  <a:pt x="0" y="1860"/>
                </a:moveTo>
                <a:cubicBezTo>
                  <a:pt x="102" y="1353"/>
                  <a:pt x="204" y="847"/>
                  <a:pt x="408" y="726"/>
                </a:cubicBezTo>
                <a:cubicBezTo>
                  <a:pt x="612" y="605"/>
                  <a:pt x="983" y="1217"/>
                  <a:pt x="1225" y="1134"/>
                </a:cubicBezTo>
                <a:cubicBezTo>
                  <a:pt x="1467" y="1051"/>
                  <a:pt x="1732" y="416"/>
                  <a:pt x="1860" y="227"/>
                </a:cubicBezTo>
                <a:cubicBezTo>
                  <a:pt x="1988" y="38"/>
                  <a:pt x="1992" y="19"/>
                  <a:pt x="1996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90" name="Freeform 112">
            <a:extLst>
              <a:ext uri="{FF2B5EF4-FFF2-40B4-BE49-F238E27FC236}">
                <a16:creationId xmlns:a16="http://schemas.microsoft.com/office/drawing/2014/main" id="{13F72C29-D1A4-975A-654E-9DBB731ADC54}"/>
              </a:ext>
            </a:extLst>
          </p:cNvPr>
          <p:cNvSpPr>
            <a:spLocks/>
          </p:cNvSpPr>
          <p:nvPr/>
        </p:nvSpPr>
        <p:spPr bwMode="auto">
          <a:xfrm>
            <a:off x="5724525" y="3860800"/>
            <a:ext cx="2305050" cy="1535113"/>
          </a:xfrm>
          <a:custGeom>
            <a:avLst/>
            <a:gdLst>
              <a:gd name="T0" fmla="*/ 0 w 1452"/>
              <a:gd name="T1" fmla="*/ 2147483647 h 967"/>
              <a:gd name="T2" fmla="*/ 2147483647 w 1452"/>
              <a:gd name="T3" fmla="*/ 2147483647 h 967"/>
              <a:gd name="T4" fmla="*/ 2147483647 w 1452"/>
              <a:gd name="T5" fmla="*/ 0 h 967"/>
              <a:gd name="T6" fmla="*/ 0 60000 65536"/>
              <a:gd name="T7" fmla="*/ 0 60000 65536"/>
              <a:gd name="T8" fmla="*/ 0 60000 65536"/>
              <a:gd name="T9" fmla="*/ 0 w 1452"/>
              <a:gd name="T10" fmla="*/ 0 h 967"/>
              <a:gd name="T11" fmla="*/ 1452 w 1452"/>
              <a:gd name="T12" fmla="*/ 967 h 9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967">
                <a:moveTo>
                  <a:pt x="0" y="91"/>
                </a:moveTo>
                <a:cubicBezTo>
                  <a:pt x="60" y="529"/>
                  <a:pt x="121" y="967"/>
                  <a:pt x="363" y="952"/>
                </a:cubicBezTo>
                <a:cubicBezTo>
                  <a:pt x="605" y="937"/>
                  <a:pt x="1271" y="159"/>
                  <a:pt x="1452" y="0"/>
                </a:cubicBezTo>
              </a:path>
            </a:pathLst>
          </a:custGeom>
          <a:noFill/>
          <a:ln w="476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91" name="Line 114">
            <a:extLst>
              <a:ext uri="{FF2B5EF4-FFF2-40B4-BE49-F238E27FC236}">
                <a16:creationId xmlns:a16="http://schemas.microsoft.com/office/drawing/2014/main" id="{685C6B5F-7A4B-BF49-0050-45E846EF67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24075" y="1844675"/>
            <a:ext cx="0" cy="93662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92" name="Line 115">
            <a:extLst>
              <a:ext uri="{FF2B5EF4-FFF2-40B4-BE49-F238E27FC236}">
                <a16:creationId xmlns:a16="http://schemas.microsoft.com/office/drawing/2014/main" id="{7BCACAD6-0685-3780-893E-E7116B6A0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19475" y="2060575"/>
            <a:ext cx="0" cy="72072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93" name="Freeform 127">
            <a:extLst>
              <a:ext uri="{FF2B5EF4-FFF2-40B4-BE49-F238E27FC236}">
                <a16:creationId xmlns:a16="http://schemas.microsoft.com/office/drawing/2014/main" id="{2DEFFC05-3B92-1332-C240-A346E671E817}"/>
              </a:ext>
            </a:extLst>
          </p:cNvPr>
          <p:cNvSpPr>
            <a:spLocks/>
          </p:cNvSpPr>
          <p:nvPr/>
        </p:nvSpPr>
        <p:spPr bwMode="auto">
          <a:xfrm>
            <a:off x="2124075" y="1700213"/>
            <a:ext cx="1335088" cy="1055687"/>
          </a:xfrm>
          <a:custGeom>
            <a:avLst/>
            <a:gdLst>
              <a:gd name="T0" fmla="*/ 0 w 841"/>
              <a:gd name="T1" fmla="*/ 2147483647 h 665"/>
              <a:gd name="T2" fmla="*/ 2147483647 w 841"/>
              <a:gd name="T3" fmla="*/ 2147483647 h 665"/>
              <a:gd name="T4" fmla="*/ 2147483647 w 841"/>
              <a:gd name="T5" fmla="*/ 2147483647 h 665"/>
              <a:gd name="T6" fmla="*/ 2147483647 w 841"/>
              <a:gd name="T7" fmla="*/ 2147483647 h 665"/>
              <a:gd name="T8" fmla="*/ 2147483647 w 841"/>
              <a:gd name="T9" fmla="*/ 2147483647 h 665"/>
              <a:gd name="T10" fmla="*/ 2147483647 w 841"/>
              <a:gd name="T11" fmla="*/ 2147483647 h 665"/>
              <a:gd name="T12" fmla="*/ 2147483647 w 841"/>
              <a:gd name="T13" fmla="*/ 2147483647 h 665"/>
              <a:gd name="T14" fmla="*/ 2147483647 w 841"/>
              <a:gd name="T15" fmla="*/ 2147483647 h 665"/>
              <a:gd name="T16" fmla="*/ 2147483647 w 841"/>
              <a:gd name="T17" fmla="*/ 2147483647 h 665"/>
              <a:gd name="T18" fmla="*/ 0 w 841"/>
              <a:gd name="T19" fmla="*/ 2147483647 h 665"/>
              <a:gd name="T20" fmla="*/ 0 w 841"/>
              <a:gd name="T21" fmla="*/ 2147483647 h 6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41"/>
              <a:gd name="T34" fmla="*/ 0 h 665"/>
              <a:gd name="T35" fmla="*/ 841 w 841"/>
              <a:gd name="T36" fmla="*/ 665 h 6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41" h="665">
                <a:moveTo>
                  <a:pt x="0" y="104"/>
                </a:moveTo>
                <a:cubicBezTo>
                  <a:pt x="65" y="0"/>
                  <a:pt x="295" y="1"/>
                  <a:pt x="390" y="25"/>
                </a:cubicBezTo>
                <a:cubicBezTo>
                  <a:pt x="461" y="38"/>
                  <a:pt x="389" y="19"/>
                  <a:pt x="406" y="25"/>
                </a:cubicBezTo>
                <a:cubicBezTo>
                  <a:pt x="423" y="31"/>
                  <a:pt x="450" y="46"/>
                  <a:pt x="490" y="64"/>
                </a:cubicBezTo>
                <a:cubicBezTo>
                  <a:pt x="530" y="82"/>
                  <a:pt x="602" y="110"/>
                  <a:pt x="647" y="135"/>
                </a:cubicBezTo>
                <a:cubicBezTo>
                  <a:pt x="692" y="160"/>
                  <a:pt x="728" y="197"/>
                  <a:pt x="758" y="214"/>
                </a:cubicBezTo>
                <a:cubicBezTo>
                  <a:pt x="788" y="231"/>
                  <a:pt x="817" y="233"/>
                  <a:pt x="829" y="238"/>
                </a:cubicBezTo>
                <a:cubicBezTo>
                  <a:pt x="841" y="243"/>
                  <a:pt x="832" y="175"/>
                  <a:pt x="829" y="246"/>
                </a:cubicBezTo>
                <a:lnTo>
                  <a:pt x="813" y="665"/>
                </a:lnTo>
                <a:lnTo>
                  <a:pt x="0" y="648"/>
                </a:lnTo>
                <a:lnTo>
                  <a:pt x="0" y="104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51999"/>
                </a:srgbClr>
              </a:gs>
              <a:gs pos="100000">
                <a:srgbClr val="FFC1C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094" name="Freeform 128">
            <a:extLst>
              <a:ext uri="{FF2B5EF4-FFF2-40B4-BE49-F238E27FC236}">
                <a16:creationId xmlns:a16="http://schemas.microsoft.com/office/drawing/2014/main" id="{288017D9-7B36-FE62-71C1-C3FCE4A81790}"/>
              </a:ext>
            </a:extLst>
          </p:cNvPr>
          <p:cNvSpPr>
            <a:spLocks/>
          </p:cNvSpPr>
          <p:nvPr/>
        </p:nvSpPr>
        <p:spPr bwMode="auto">
          <a:xfrm>
            <a:off x="5624513" y="1412875"/>
            <a:ext cx="2259012" cy="1255713"/>
          </a:xfrm>
          <a:custGeom>
            <a:avLst/>
            <a:gdLst>
              <a:gd name="T0" fmla="*/ 0 w 1423"/>
              <a:gd name="T1" fmla="*/ 2147483647 h 791"/>
              <a:gd name="T2" fmla="*/ 2147483647 w 1423"/>
              <a:gd name="T3" fmla="*/ 2147483647 h 791"/>
              <a:gd name="T4" fmla="*/ 2147483647 w 1423"/>
              <a:gd name="T5" fmla="*/ 2147483647 h 791"/>
              <a:gd name="T6" fmla="*/ 2147483647 w 1423"/>
              <a:gd name="T7" fmla="*/ 2147483647 h 791"/>
              <a:gd name="T8" fmla="*/ 2147483647 w 1423"/>
              <a:gd name="T9" fmla="*/ 2147483647 h 791"/>
              <a:gd name="T10" fmla="*/ 2147483647 w 1423"/>
              <a:gd name="T11" fmla="*/ 2147483647 h 791"/>
              <a:gd name="T12" fmla="*/ 2147483647 w 1423"/>
              <a:gd name="T13" fmla="*/ 2147483647 h 791"/>
              <a:gd name="T14" fmla="*/ 0 w 1423"/>
              <a:gd name="T15" fmla="*/ 2147483647 h 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3"/>
              <a:gd name="T25" fmla="*/ 0 h 791"/>
              <a:gd name="T26" fmla="*/ 1423 w 1423"/>
              <a:gd name="T27" fmla="*/ 791 h 7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3" h="791">
                <a:moveTo>
                  <a:pt x="0" y="791"/>
                </a:moveTo>
                <a:lnTo>
                  <a:pt x="11" y="615"/>
                </a:lnTo>
                <a:cubicBezTo>
                  <a:pt x="42" y="514"/>
                  <a:pt x="75" y="212"/>
                  <a:pt x="189" y="183"/>
                </a:cubicBezTo>
                <a:cubicBezTo>
                  <a:pt x="303" y="154"/>
                  <a:pt x="535" y="471"/>
                  <a:pt x="697" y="442"/>
                </a:cubicBezTo>
                <a:cubicBezTo>
                  <a:pt x="859" y="413"/>
                  <a:pt x="1053" y="0"/>
                  <a:pt x="1163" y="8"/>
                </a:cubicBezTo>
                <a:cubicBezTo>
                  <a:pt x="1273" y="16"/>
                  <a:pt x="1317" y="361"/>
                  <a:pt x="1360" y="489"/>
                </a:cubicBezTo>
                <a:lnTo>
                  <a:pt x="1423" y="773"/>
                </a:lnTo>
                <a:lnTo>
                  <a:pt x="0" y="791"/>
                </a:lnTo>
                <a:close/>
              </a:path>
            </a:pathLst>
          </a:custGeom>
          <a:gradFill rotWithShape="1">
            <a:gsLst>
              <a:gs pos="0">
                <a:srgbClr val="4AFFFF"/>
              </a:gs>
              <a:gs pos="100000">
                <a:srgbClr val="00FFFF">
                  <a:alpha val="31000"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095" name="Line 129">
            <a:extLst>
              <a:ext uri="{FF2B5EF4-FFF2-40B4-BE49-F238E27FC236}">
                <a16:creationId xmlns:a16="http://schemas.microsoft.com/office/drawing/2014/main" id="{CD795323-A9EC-3F53-0EF0-EEAF1D20E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4437063"/>
            <a:ext cx="0" cy="122396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3096" name="Freeform 130">
            <a:extLst>
              <a:ext uri="{FF2B5EF4-FFF2-40B4-BE49-F238E27FC236}">
                <a16:creationId xmlns:a16="http://schemas.microsoft.com/office/drawing/2014/main" id="{71166B0E-D3B7-1B0E-D4CC-85231CC147D2}"/>
              </a:ext>
            </a:extLst>
          </p:cNvPr>
          <p:cNvSpPr>
            <a:spLocks/>
          </p:cNvSpPr>
          <p:nvPr/>
        </p:nvSpPr>
        <p:spPr bwMode="auto">
          <a:xfrm>
            <a:off x="1763713" y="4459288"/>
            <a:ext cx="1981200" cy="1238250"/>
          </a:xfrm>
          <a:custGeom>
            <a:avLst/>
            <a:gdLst>
              <a:gd name="T0" fmla="*/ 2147483647 w 1248"/>
              <a:gd name="T1" fmla="*/ 0 h 780"/>
              <a:gd name="T2" fmla="*/ 2147483647 w 1248"/>
              <a:gd name="T3" fmla="*/ 2147483647 h 780"/>
              <a:gd name="T4" fmla="*/ 2147483647 w 1248"/>
              <a:gd name="T5" fmla="*/ 2147483647 h 780"/>
              <a:gd name="T6" fmla="*/ 2147483647 w 1248"/>
              <a:gd name="T7" fmla="*/ 2147483647 h 780"/>
              <a:gd name="T8" fmla="*/ 2147483647 w 1248"/>
              <a:gd name="T9" fmla="*/ 2147483647 h 780"/>
              <a:gd name="T10" fmla="*/ 2147483647 w 1248"/>
              <a:gd name="T11" fmla="*/ 2147483647 h 780"/>
              <a:gd name="T12" fmla="*/ 0 w 1248"/>
              <a:gd name="T13" fmla="*/ 2147483647 h 7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48"/>
              <a:gd name="T22" fmla="*/ 0 h 780"/>
              <a:gd name="T23" fmla="*/ 1248 w 1248"/>
              <a:gd name="T24" fmla="*/ 780 h 7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48" h="780">
                <a:moveTo>
                  <a:pt x="9" y="0"/>
                </a:moveTo>
                <a:cubicBezTo>
                  <a:pt x="41" y="31"/>
                  <a:pt x="107" y="128"/>
                  <a:pt x="199" y="204"/>
                </a:cubicBezTo>
                <a:cubicBezTo>
                  <a:pt x="291" y="280"/>
                  <a:pt x="433" y="487"/>
                  <a:pt x="562" y="457"/>
                </a:cubicBezTo>
                <a:cubicBezTo>
                  <a:pt x="691" y="427"/>
                  <a:pt x="867" y="17"/>
                  <a:pt x="972" y="23"/>
                </a:cubicBezTo>
                <a:cubicBezTo>
                  <a:pt x="1077" y="29"/>
                  <a:pt x="1147" y="370"/>
                  <a:pt x="1193" y="496"/>
                </a:cubicBezTo>
                <a:lnTo>
                  <a:pt x="1248" y="780"/>
                </a:lnTo>
                <a:lnTo>
                  <a:pt x="0" y="764"/>
                </a:lnTo>
              </a:path>
            </a:pathLst>
          </a:custGeom>
          <a:gradFill rotWithShape="1">
            <a:gsLst>
              <a:gs pos="0">
                <a:srgbClr val="CC0066">
                  <a:alpha val="26999"/>
                </a:srgbClr>
              </a:gs>
              <a:gs pos="100000">
                <a:srgbClr val="DB4A92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097" name="Freeform 131">
            <a:extLst>
              <a:ext uri="{FF2B5EF4-FFF2-40B4-BE49-F238E27FC236}">
                <a16:creationId xmlns:a16="http://schemas.microsoft.com/office/drawing/2014/main" id="{4A16D11B-CA8C-2DA6-6307-3D5C9EDE8737}"/>
              </a:ext>
            </a:extLst>
          </p:cNvPr>
          <p:cNvSpPr>
            <a:spLocks/>
          </p:cNvSpPr>
          <p:nvPr/>
        </p:nvSpPr>
        <p:spPr bwMode="auto">
          <a:xfrm>
            <a:off x="5935663" y="4514850"/>
            <a:ext cx="990600" cy="889000"/>
          </a:xfrm>
          <a:custGeom>
            <a:avLst/>
            <a:gdLst>
              <a:gd name="T0" fmla="*/ 2147483647 w 624"/>
              <a:gd name="T1" fmla="*/ 2147483647 h 560"/>
              <a:gd name="T2" fmla="*/ 2147483647 w 624"/>
              <a:gd name="T3" fmla="*/ 2147483647 h 560"/>
              <a:gd name="T4" fmla="*/ 2147483647 w 624"/>
              <a:gd name="T5" fmla="*/ 2147483647 h 560"/>
              <a:gd name="T6" fmla="*/ 2147483647 w 624"/>
              <a:gd name="T7" fmla="*/ 2147483647 h 560"/>
              <a:gd name="T8" fmla="*/ 2147483647 w 624"/>
              <a:gd name="T9" fmla="*/ 2147483647 h 560"/>
              <a:gd name="T10" fmla="*/ 2147483647 w 624"/>
              <a:gd name="T11" fmla="*/ 2147483647 h 5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24"/>
              <a:gd name="T19" fmla="*/ 0 h 560"/>
              <a:gd name="T20" fmla="*/ 624 w 624"/>
              <a:gd name="T21" fmla="*/ 560 h 5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24" h="560">
                <a:moveTo>
                  <a:pt x="17" y="302"/>
                </a:moveTo>
                <a:cubicBezTo>
                  <a:pt x="0" y="389"/>
                  <a:pt x="103" y="490"/>
                  <a:pt x="151" y="525"/>
                </a:cubicBezTo>
                <a:cubicBezTo>
                  <a:pt x="199" y="560"/>
                  <a:pt x="230" y="554"/>
                  <a:pt x="309" y="515"/>
                </a:cubicBezTo>
                <a:lnTo>
                  <a:pt x="624" y="288"/>
                </a:lnTo>
                <a:cubicBezTo>
                  <a:pt x="615" y="203"/>
                  <a:pt x="355" y="0"/>
                  <a:pt x="254" y="2"/>
                </a:cubicBezTo>
                <a:cubicBezTo>
                  <a:pt x="153" y="4"/>
                  <a:pt x="31" y="217"/>
                  <a:pt x="17" y="302"/>
                </a:cubicBezTo>
                <a:close/>
              </a:path>
            </a:pathLst>
          </a:custGeom>
          <a:gradFill rotWithShape="1">
            <a:gsLst>
              <a:gs pos="0">
                <a:srgbClr val="FF6600">
                  <a:alpha val="35999"/>
                </a:srgbClr>
              </a:gs>
              <a:gs pos="100000">
                <a:srgbClr val="762F00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34948" name="Text Box 132">
            <a:extLst>
              <a:ext uri="{FF2B5EF4-FFF2-40B4-BE49-F238E27FC236}">
                <a16:creationId xmlns:a16="http://schemas.microsoft.com/office/drawing/2014/main" id="{E646CF6A-E123-D859-412F-89F2DFA7E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81075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9" name="Text Box 133">
            <a:extLst>
              <a:ext uri="{FF2B5EF4-FFF2-40B4-BE49-F238E27FC236}">
                <a16:creationId xmlns:a16="http://schemas.microsoft.com/office/drawing/2014/main" id="{C7171A3E-DB7A-3BBB-584B-02FCC9C77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3860800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50" name="Text Box 134">
            <a:extLst>
              <a:ext uri="{FF2B5EF4-FFF2-40B4-BE49-F238E27FC236}">
                <a16:creationId xmlns:a16="http://schemas.microsoft.com/office/drawing/2014/main" id="{CE0D0DFB-6AB6-1EFC-BEFC-F9D32A54D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860800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51" name="Text Box 135">
            <a:extLst>
              <a:ext uri="{FF2B5EF4-FFF2-40B4-BE49-F238E27FC236}">
                <a16:creationId xmlns:a16="http://schemas.microsoft.com/office/drawing/2014/main" id="{DFCAECD8-FF84-74AE-BCCD-05A342182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052513"/>
            <a:ext cx="576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altLang="en-UA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02" name="Text Box 136">
            <a:extLst>
              <a:ext uri="{FF2B5EF4-FFF2-40B4-BE49-F238E27FC236}">
                <a16:creationId xmlns:a16="http://schemas.microsoft.com/office/drawing/2014/main" id="{8A4941B7-4B79-0B8F-EA42-700FC5580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214313"/>
            <a:ext cx="8572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sz="280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 якому рисунку зображена криволінійна трапеція?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4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4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48" grpId="0"/>
      <p:bldP spid="34950" grpId="0"/>
      <p:bldP spid="349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564F6-E224-B304-8F06-E17E807E7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88913"/>
            <a:ext cx="3538538" cy="633412"/>
          </a:xfrm>
        </p:spPr>
        <p:txBody>
          <a:bodyPr>
            <a:noAutofit/>
          </a:bodyPr>
          <a:lstStyle/>
          <a:p>
            <a:pPr>
              <a:defRPr/>
            </a:pP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99" name="Содержимое 2">
            <a:extLst>
              <a:ext uri="{FF2B5EF4-FFF2-40B4-BE49-F238E27FC236}">
                <a16:creationId xmlns:a16="http://schemas.microsoft.com/office/drawing/2014/main" id="{A4D36905-D422-4409-711E-EF6DEA1ED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175"/>
            <a:ext cx="9144000" cy="5360988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A" altLang="en-UA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13004F4-ACD0-5C1C-88FF-E83947897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336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en-UA" sz="4000" b="1" i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Криволінійною трапецією</a:t>
            </a:r>
            <a:r>
              <a:rPr lang="uk-UA" altLang="en-UA" sz="40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фігура, обмежена графіком неперервної функції</a:t>
            </a:r>
          </a:p>
          <a:p>
            <a:pPr algn="ctr" eaLnBrk="1" hangingPunct="1"/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яка не змінює знак </a:t>
            </a:r>
          </a:p>
          <a:p>
            <a:pPr algn="ctr" eaLnBrk="1" hangingPunct="1"/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відрізку [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а;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</a:p>
          <a:p>
            <a:pPr algn="ctr" eaLnBrk="1" hangingPunct="1"/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прямими 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відрізком [</a:t>
            </a:r>
            <a:r>
              <a:rPr lang="uk-UA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а; </a:t>
            </a:r>
            <a:r>
              <a:rPr lang="en-US" altLang="en-UA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altLang="en-UA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endParaRPr lang="uk-UA" altLang="en-UA" sz="40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>
            <a:extLst>
              <a:ext uri="{FF2B5EF4-FFF2-40B4-BE49-F238E27FC236}">
                <a16:creationId xmlns:a16="http://schemas.microsoft.com/office/drawing/2014/main" id="{4958DC0A-EBE6-279F-6A80-D1BCBA6F7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49275"/>
            <a:ext cx="79914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en-UA" sz="2800" b="1" i="1">
                <a:solidFill>
                  <a:srgbClr val="FF0000"/>
                </a:solidFill>
                <a:latin typeface="Georgia" panose="02040502050405020303" pitchFamily="18" charset="0"/>
              </a:rPr>
              <a:t>ПРО ІНТЕГРАЛ МОЖНА СКАЗАТИ:</a:t>
            </a:r>
          </a:p>
          <a:p>
            <a:pPr eaLnBrk="1" hangingPunct="1"/>
            <a:r>
              <a:rPr lang="ru-RU" altLang="en-UA" sz="2800" b="1" i="1">
                <a:solidFill>
                  <a:srgbClr val="FF0000"/>
                </a:solidFill>
                <a:latin typeface="Georgia" panose="02040502050405020303" pitchFamily="18" charset="0"/>
              </a:rPr>
              <a:t>		</a:t>
            </a:r>
            <a:r>
              <a:rPr lang="ru-RU" altLang="en-UA" sz="2800" b="1" i="1">
                <a:solidFill>
                  <a:srgbClr val="0070C0"/>
                </a:solidFill>
                <a:latin typeface="Georgia" panose="02040502050405020303" pitchFamily="18" charset="0"/>
              </a:rPr>
              <a:t>І</a:t>
            </a:r>
            <a:r>
              <a:rPr lang="ru-RU" altLang="en-UA" sz="2800" b="1" i="1">
                <a:solidFill>
                  <a:srgbClr val="0070C0"/>
                </a:solidFill>
                <a:latin typeface="Georgia" panose="02040502050405020303" pitchFamily="18" charset="0"/>
                <a:hlinkClick r:id="rId2" action="ppaction://hlinksldjump"/>
              </a:rPr>
              <a:t>НТЕГРАЛ</a:t>
            </a:r>
            <a:r>
              <a:rPr lang="ru-RU" altLang="en-UA" sz="2800" b="1" i="1">
                <a:solidFill>
                  <a:srgbClr val="FF0000"/>
                </a:solidFill>
                <a:latin typeface="Georgia" panose="02040502050405020303" pitchFamily="18" charset="0"/>
              </a:rPr>
              <a:t> – ПЛОЩА</a:t>
            </a:r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EF53F72F-5A6E-B565-D3B5-5FD5A731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916113"/>
            <a:ext cx="8280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en-UA" sz="3200" b="1">
                <a:solidFill>
                  <a:srgbClr val="FF0000"/>
                </a:solidFill>
                <a:latin typeface="Georgia" panose="02040502050405020303" pitchFamily="18" charset="0"/>
              </a:rPr>
              <a:t>Площа криволінійної трапеції знаходиться за формулою                     Ньютона-Лейбніца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CD82038B-C597-586F-553D-AB025F1BF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45062" name="Object 6">
            <a:extLst>
              <a:ext uri="{FF2B5EF4-FFF2-40B4-BE49-F238E27FC236}">
                <a16:creationId xmlns:a16="http://schemas.microsoft.com/office/drawing/2014/main" id="{2FAEDA7B-FD31-3D1F-5058-7D4CE70B5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16338"/>
            <a:ext cx="7308850" cy="1574800"/>
          </a:xfrm>
          <a:prstGeom prst="rect">
            <a:avLst/>
          </a:prstGeom>
          <a:gradFill rotWithShape="1">
            <a:gsLst>
              <a:gs pos="0">
                <a:srgbClr val="B5B56D"/>
              </a:gs>
              <a:gs pos="100000">
                <a:srgbClr val="FFFF99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35" name="Freeform 55">
            <a:extLst>
              <a:ext uri="{FF2B5EF4-FFF2-40B4-BE49-F238E27FC236}">
                <a16:creationId xmlns:a16="http://schemas.microsoft.com/office/drawing/2014/main" id="{70EBDBD5-453E-BF2C-3F4C-B59C4A8490FA}"/>
              </a:ext>
            </a:extLst>
          </p:cNvPr>
          <p:cNvSpPr>
            <a:spLocks/>
          </p:cNvSpPr>
          <p:nvPr/>
        </p:nvSpPr>
        <p:spPr bwMode="auto">
          <a:xfrm>
            <a:off x="1547813" y="2133600"/>
            <a:ext cx="1335087" cy="1079500"/>
          </a:xfrm>
          <a:custGeom>
            <a:avLst/>
            <a:gdLst>
              <a:gd name="T0" fmla="*/ 0 w 841"/>
              <a:gd name="T1" fmla="*/ 2147483647 h 665"/>
              <a:gd name="T2" fmla="*/ 2147483647 w 841"/>
              <a:gd name="T3" fmla="*/ 2147483647 h 665"/>
              <a:gd name="T4" fmla="*/ 2147483647 w 841"/>
              <a:gd name="T5" fmla="*/ 2147483647 h 665"/>
              <a:gd name="T6" fmla="*/ 2147483647 w 841"/>
              <a:gd name="T7" fmla="*/ 2147483647 h 665"/>
              <a:gd name="T8" fmla="*/ 2147483647 w 841"/>
              <a:gd name="T9" fmla="*/ 2147483647 h 665"/>
              <a:gd name="T10" fmla="*/ 2147483647 w 841"/>
              <a:gd name="T11" fmla="*/ 2147483647 h 665"/>
              <a:gd name="T12" fmla="*/ 2147483647 w 841"/>
              <a:gd name="T13" fmla="*/ 2147483647 h 665"/>
              <a:gd name="T14" fmla="*/ 2147483647 w 841"/>
              <a:gd name="T15" fmla="*/ 2147483647 h 665"/>
              <a:gd name="T16" fmla="*/ 2147483647 w 841"/>
              <a:gd name="T17" fmla="*/ 2147483647 h 665"/>
              <a:gd name="T18" fmla="*/ 0 w 841"/>
              <a:gd name="T19" fmla="*/ 2147483647 h 665"/>
              <a:gd name="T20" fmla="*/ 0 w 841"/>
              <a:gd name="T21" fmla="*/ 2147483647 h 6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41"/>
              <a:gd name="T34" fmla="*/ 0 h 665"/>
              <a:gd name="T35" fmla="*/ 841 w 841"/>
              <a:gd name="T36" fmla="*/ 665 h 6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41" h="665">
                <a:moveTo>
                  <a:pt x="0" y="104"/>
                </a:moveTo>
                <a:cubicBezTo>
                  <a:pt x="65" y="0"/>
                  <a:pt x="295" y="1"/>
                  <a:pt x="390" y="25"/>
                </a:cubicBezTo>
                <a:cubicBezTo>
                  <a:pt x="461" y="38"/>
                  <a:pt x="389" y="19"/>
                  <a:pt x="406" y="25"/>
                </a:cubicBezTo>
                <a:cubicBezTo>
                  <a:pt x="423" y="31"/>
                  <a:pt x="450" y="46"/>
                  <a:pt x="490" y="64"/>
                </a:cubicBezTo>
                <a:cubicBezTo>
                  <a:pt x="530" y="82"/>
                  <a:pt x="602" y="110"/>
                  <a:pt x="647" y="135"/>
                </a:cubicBezTo>
                <a:cubicBezTo>
                  <a:pt x="692" y="160"/>
                  <a:pt x="728" y="197"/>
                  <a:pt x="758" y="214"/>
                </a:cubicBezTo>
                <a:cubicBezTo>
                  <a:pt x="788" y="231"/>
                  <a:pt x="817" y="233"/>
                  <a:pt x="829" y="238"/>
                </a:cubicBezTo>
                <a:cubicBezTo>
                  <a:pt x="841" y="243"/>
                  <a:pt x="832" y="175"/>
                  <a:pt x="829" y="246"/>
                </a:cubicBezTo>
                <a:lnTo>
                  <a:pt x="813" y="665"/>
                </a:lnTo>
                <a:lnTo>
                  <a:pt x="0" y="648"/>
                </a:lnTo>
                <a:lnTo>
                  <a:pt x="0" y="104"/>
                </a:lnTo>
                <a:close/>
              </a:path>
            </a:pathLst>
          </a:custGeom>
          <a:gradFill rotWithShape="1">
            <a:gsLst>
              <a:gs pos="0">
                <a:srgbClr val="FF0000">
                  <a:alpha val="51999"/>
                </a:srgbClr>
              </a:gs>
              <a:gs pos="100000">
                <a:srgbClr val="FFC1C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grpSp>
        <p:nvGrpSpPr>
          <p:cNvPr id="2" name="Group 176">
            <a:extLst>
              <a:ext uri="{FF2B5EF4-FFF2-40B4-BE49-F238E27FC236}">
                <a16:creationId xmlns:a16="http://schemas.microsoft.com/office/drawing/2014/main" id="{3C5A753C-DCDF-60CF-E4EF-EE837A10534C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1484313"/>
            <a:ext cx="3382963" cy="2519362"/>
            <a:chOff x="340" y="935"/>
            <a:chExt cx="2131" cy="1587"/>
          </a:xfrm>
        </p:grpSpPr>
        <p:grpSp>
          <p:nvGrpSpPr>
            <p:cNvPr id="6184" name="Group 28">
              <a:extLst>
                <a:ext uri="{FF2B5EF4-FFF2-40B4-BE49-F238E27FC236}">
                  <a16:creationId xmlns:a16="http://schemas.microsoft.com/office/drawing/2014/main" id="{A9ABB050-E1F5-7426-EA84-5F022C5E27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" y="935"/>
              <a:ext cx="2131" cy="1587"/>
              <a:chOff x="1837" y="2387"/>
              <a:chExt cx="2131" cy="1587"/>
            </a:xfrm>
          </p:grpSpPr>
          <p:grpSp>
            <p:nvGrpSpPr>
              <p:cNvPr id="6193" name="Group 29">
                <a:extLst>
                  <a:ext uri="{FF2B5EF4-FFF2-40B4-BE49-F238E27FC236}">
                    <a16:creationId xmlns:a16="http://schemas.microsoft.com/office/drawing/2014/main" id="{04878F07-10B3-DDE8-E0F7-32FE419A13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37" y="2387"/>
                <a:ext cx="2131" cy="1587"/>
                <a:chOff x="2562" y="845"/>
                <a:chExt cx="2495" cy="2316"/>
              </a:xfrm>
            </p:grpSpPr>
            <p:sp>
              <p:nvSpPr>
                <p:cNvPr id="6195" name="Line 30">
                  <a:extLst>
                    <a:ext uri="{FF2B5EF4-FFF2-40B4-BE49-F238E27FC236}">
                      <a16:creationId xmlns:a16="http://schemas.microsoft.com/office/drawing/2014/main" id="{501FD4E1-A15F-55BD-C6AB-F8F641FB61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432"/>
                  <a:ext cx="249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96" name="Line 31">
                  <a:extLst>
                    <a:ext uri="{FF2B5EF4-FFF2-40B4-BE49-F238E27FC236}">
                      <a16:creationId xmlns:a16="http://schemas.microsoft.com/office/drawing/2014/main" id="{F09C58EA-DC3C-35DB-55B8-2DF113A22B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97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97" name="Line 32">
                  <a:extLst>
                    <a:ext uri="{FF2B5EF4-FFF2-40B4-BE49-F238E27FC236}">
                      <a16:creationId xmlns:a16="http://schemas.microsoft.com/office/drawing/2014/main" id="{BEB9B6C6-E69E-69FE-FB2B-273D384AE5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316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98" name="Line 33">
                  <a:extLst>
                    <a:ext uri="{FF2B5EF4-FFF2-40B4-BE49-F238E27FC236}">
                      <a16:creationId xmlns:a16="http://schemas.microsoft.com/office/drawing/2014/main" id="{E9E146FB-69B0-40C1-74DE-1E9C1A37C8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1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99" name="Line 34">
                  <a:extLst>
                    <a:ext uri="{FF2B5EF4-FFF2-40B4-BE49-F238E27FC236}">
                      <a16:creationId xmlns:a16="http://schemas.microsoft.com/office/drawing/2014/main" id="{C2BAF512-2D64-CCD7-BCB2-C31583770F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220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0" name="Line 35">
                  <a:extLst>
                    <a:ext uri="{FF2B5EF4-FFF2-40B4-BE49-F238E27FC236}">
                      <a16:creationId xmlns:a16="http://schemas.microsoft.com/office/drawing/2014/main" id="{268103B7-8138-448F-CADC-65FDFBBBBB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0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1" name="Line 36">
                  <a:extLst>
                    <a:ext uri="{FF2B5EF4-FFF2-40B4-BE49-F238E27FC236}">
                      <a16:creationId xmlns:a16="http://schemas.microsoft.com/office/drawing/2014/main" id="{901440E1-01E2-5598-215C-7B2BB89699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5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2" name="Line 37">
                  <a:extLst>
                    <a:ext uri="{FF2B5EF4-FFF2-40B4-BE49-F238E27FC236}">
                      <a16:creationId xmlns:a16="http://schemas.microsoft.com/office/drawing/2014/main" id="{BBC1E1E1-FDA9-8FC8-C300-CA1F2BC82B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9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3" name="Line 38">
                  <a:extLst>
                    <a:ext uri="{FF2B5EF4-FFF2-40B4-BE49-F238E27FC236}">
                      <a16:creationId xmlns:a16="http://schemas.microsoft.com/office/drawing/2014/main" id="{9ACAD26B-2F98-CABB-D631-1FAB46530C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4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4" name="Line 39">
                  <a:extLst>
                    <a:ext uri="{FF2B5EF4-FFF2-40B4-BE49-F238E27FC236}">
                      <a16:creationId xmlns:a16="http://schemas.microsoft.com/office/drawing/2014/main" id="{5D764313-9B71-98C7-77A1-55E27A6515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5" name="Line 40">
                  <a:extLst>
                    <a:ext uri="{FF2B5EF4-FFF2-40B4-BE49-F238E27FC236}">
                      <a16:creationId xmlns:a16="http://schemas.microsoft.com/office/drawing/2014/main" id="{4913477C-7ED0-7221-31A8-33330F35DC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6" name="Line 41">
                  <a:extLst>
                    <a:ext uri="{FF2B5EF4-FFF2-40B4-BE49-F238E27FC236}">
                      <a16:creationId xmlns:a16="http://schemas.microsoft.com/office/drawing/2014/main" id="{096CEE98-BF81-7DBF-9526-F63122E682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7" name="Line 42">
                  <a:extLst>
                    <a:ext uri="{FF2B5EF4-FFF2-40B4-BE49-F238E27FC236}">
                      <a16:creationId xmlns:a16="http://schemas.microsoft.com/office/drawing/2014/main" id="{39756BAB-1A8A-D650-D4CE-AF1B5331A4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6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8" name="Line 43">
                  <a:extLst>
                    <a:ext uri="{FF2B5EF4-FFF2-40B4-BE49-F238E27FC236}">
                      <a16:creationId xmlns:a16="http://schemas.microsoft.com/office/drawing/2014/main" id="{F11C35B6-DA37-7088-BE92-1B822EAE59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463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09" name="Line 44">
                  <a:extLst>
                    <a:ext uri="{FF2B5EF4-FFF2-40B4-BE49-F238E27FC236}">
                      <a16:creationId xmlns:a16="http://schemas.microsoft.com/office/drawing/2014/main" id="{0EFD5EF5-64C6-7EAF-0D8F-2B201F3D14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705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10" name="Line 45">
                  <a:extLst>
                    <a:ext uri="{FF2B5EF4-FFF2-40B4-BE49-F238E27FC236}">
                      <a16:creationId xmlns:a16="http://schemas.microsoft.com/office/drawing/2014/main" id="{83914469-B407-DF7E-3A68-E33B02F0AF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94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11" name="Line 46">
                  <a:extLst>
                    <a:ext uri="{FF2B5EF4-FFF2-40B4-BE49-F238E27FC236}">
                      <a16:creationId xmlns:a16="http://schemas.microsoft.com/office/drawing/2014/main" id="{F08052DE-6283-F622-1CCF-5B27187716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19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12" name="Line 47">
                  <a:extLst>
                    <a:ext uri="{FF2B5EF4-FFF2-40B4-BE49-F238E27FC236}">
                      <a16:creationId xmlns:a16="http://schemas.microsoft.com/office/drawing/2014/main" id="{F08569C6-F7BE-2E66-C222-8C5F3202B0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676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13" name="Line 48">
                  <a:extLst>
                    <a:ext uri="{FF2B5EF4-FFF2-40B4-BE49-F238E27FC236}">
                      <a16:creationId xmlns:a16="http://schemas.microsoft.com/office/drawing/2014/main" id="{E122E0A1-9522-F79D-56FB-9E4540817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919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214" name="Line 49">
                  <a:extLst>
                    <a:ext uri="{FF2B5EF4-FFF2-40B4-BE49-F238E27FC236}">
                      <a16:creationId xmlns:a16="http://schemas.microsoft.com/office/drawing/2014/main" id="{BC76578B-D8D9-7AA2-E2DF-C893DDE606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88" y="845"/>
                  <a:ext cx="0" cy="23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</p:grpSp>
          <p:sp>
            <p:nvSpPr>
              <p:cNvPr id="6194" name="Line 50">
                <a:extLst>
                  <a:ext uri="{FF2B5EF4-FFF2-40B4-BE49-F238E27FC236}">
                    <a16:creationId xmlns:a16="http://schemas.microsoft.com/office/drawing/2014/main" id="{C5827F0D-4E9A-C6AB-49A6-6752714DEE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37" y="2449"/>
                <a:ext cx="0" cy="1523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6185" name="Freeform 52">
              <a:extLst>
                <a:ext uri="{FF2B5EF4-FFF2-40B4-BE49-F238E27FC236}">
                  <a16:creationId xmlns:a16="http://schemas.microsoft.com/office/drawing/2014/main" id="{1CA3B2DF-22BA-14ED-83AF-64B262698DC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" y="1253"/>
              <a:ext cx="1406" cy="363"/>
            </a:xfrm>
            <a:custGeom>
              <a:avLst/>
              <a:gdLst>
                <a:gd name="T0" fmla="*/ 0 w 1769"/>
                <a:gd name="T1" fmla="*/ 245 h 438"/>
                <a:gd name="T2" fmla="*/ 319 w 1769"/>
                <a:gd name="T3" fmla="*/ 65 h 438"/>
                <a:gd name="T4" fmla="*/ 728 w 1769"/>
                <a:gd name="T5" fmla="*/ 245 h 438"/>
                <a:gd name="T6" fmla="*/ 866 w 1769"/>
                <a:gd name="T7" fmla="*/ 38 h 438"/>
                <a:gd name="T8" fmla="*/ 866 w 1769"/>
                <a:gd name="T9" fmla="*/ 12 h 4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69"/>
                <a:gd name="T16" fmla="*/ 0 h 438"/>
                <a:gd name="T17" fmla="*/ 1769 w 1769"/>
                <a:gd name="T18" fmla="*/ 438 h 4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69" h="438">
                  <a:moveTo>
                    <a:pt x="0" y="431"/>
                  </a:moveTo>
                  <a:cubicBezTo>
                    <a:pt x="196" y="272"/>
                    <a:pt x="393" y="113"/>
                    <a:pt x="635" y="113"/>
                  </a:cubicBezTo>
                  <a:cubicBezTo>
                    <a:pt x="877" y="113"/>
                    <a:pt x="1270" y="438"/>
                    <a:pt x="1451" y="431"/>
                  </a:cubicBezTo>
                  <a:cubicBezTo>
                    <a:pt x="1632" y="424"/>
                    <a:pt x="1679" y="136"/>
                    <a:pt x="1724" y="68"/>
                  </a:cubicBezTo>
                  <a:cubicBezTo>
                    <a:pt x="1769" y="0"/>
                    <a:pt x="1746" y="11"/>
                    <a:pt x="1724" y="22"/>
                  </a:cubicBezTo>
                </a:path>
              </a:pathLst>
            </a:custGeom>
            <a:noFill/>
            <a:ln w="508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86" name="Line 53">
              <a:extLst>
                <a:ext uri="{FF2B5EF4-FFF2-40B4-BE49-F238E27FC236}">
                  <a16:creationId xmlns:a16="http://schemas.microsoft.com/office/drawing/2014/main" id="{6B8585F3-B283-AC6F-F635-655561D45A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5" y="1434"/>
              <a:ext cx="0" cy="59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87" name="Line 54">
              <a:extLst>
                <a:ext uri="{FF2B5EF4-FFF2-40B4-BE49-F238E27FC236}">
                  <a16:creationId xmlns:a16="http://schemas.microsoft.com/office/drawing/2014/main" id="{ADFAC1BE-5B55-37AB-FCAD-E6C249B0E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91" y="1570"/>
              <a:ext cx="0" cy="454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88" name="Text Box 56">
              <a:extLst>
                <a:ext uri="{FF2B5EF4-FFF2-40B4-BE49-F238E27FC236}">
                  <a16:creationId xmlns:a16="http://schemas.microsoft.com/office/drawing/2014/main" id="{82A07CA2-7F2D-B7DC-2659-958C05D806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" y="202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A"/>
                <a:t>a</a:t>
              </a:r>
              <a:endParaRPr lang="ru-RU" altLang="en-UA"/>
            </a:p>
          </p:txBody>
        </p:sp>
        <p:sp>
          <p:nvSpPr>
            <p:cNvPr id="6189" name="Text Box 57">
              <a:extLst>
                <a:ext uri="{FF2B5EF4-FFF2-40B4-BE49-F238E27FC236}">
                  <a16:creationId xmlns:a16="http://schemas.microsoft.com/office/drawing/2014/main" id="{AE380617-3C53-0875-2709-FA014A6D2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" y="2024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/>
                <a:t>b</a:t>
              </a:r>
              <a:endParaRPr lang="ru-RU" altLang="en-UA"/>
            </a:p>
          </p:txBody>
        </p:sp>
        <p:sp>
          <p:nvSpPr>
            <p:cNvPr id="6190" name="Text Box 58">
              <a:extLst>
                <a:ext uri="{FF2B5EF4-FFF2-40B4-BE49-F238E27FC236}">
                  <a16:creationId xmlns:a16="http://schemas.microsoft.com/office/drawing/2014/main" id="{1034C246-8FB7-6DC3-C0A3-7B59ED960D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0" y="1207"/>
              <a:ext cx="5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у=</a:t>
              </a:r>
              <a:r>
                <a:rPr lang="en-US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f(x)</a:t>
              </a:r>
              <a:endParaRPr lang="ru-RU" altLang="en-UA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91" name="Text Box 83">
              <a:extLst>
                <a:ext uri="{FF2B5EF4-FFF2-40B4-BE49-F238E27FC236}">
                  <a16:creationId xmlns:a16="http://schemas.microsoft.com/office/drawing/2014/main" id="{CABD6A88-E6DC-5BBE-4F27-0D28F5C638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797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6192" name="Text Box 84">
              <a:extLst>
                <a:ext uri="{FF2B5EF4-FFF2-40B4-BE49-F238E27FC236}">
                  <a16:creationId xmlns:a16="http://schemas.microsoft.com/office/drawing/2014/main" id="{B45DB26E-BF54-435C-B7CA-02A914A324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93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</a:p>
          </p:txBody>
        </p:sp>
      </p:grpSp>
      <p:sp>
        <p:nvSpPr>
          <p:cNvPr id="46213" name="Freeform 133">
            <a:extLst>
              <a:ext uri="{FF2B5EF4-FFF2-40B4-BE49-F238E27FC236}">
                <a16:creationId xmlns:a16="http://schemas.microsoft.com/office/drawing/2014/main" id="{96142258-16A0-32DD-7889-774AAA569D83}"/>
              </a:ext>
            </a:extLst>
          </p:cNvPr>
          <p:cNvSpPr>
            <a:spLocks/>
          </p:cNvSpPr>
          <p:nvPr/>
        </p:nvSpPr>
        <p:spPr bwMode="auto">
          <a:xfrm>
            <a:off x="5940425" y="2492375"/>
            <a:ext cx="1641475" cy="1238250"/>
          </a:xfrm>
          <a:custGeom>
            <a:avLst/>
            <a:gdLst>
              <a:gd name="T0" fmla="*/ 2147483647 w 1034"/>
              <a:gd name="T1" fmla="*/ 0 h 780"/>
              <a:gd name="T2" fmla="*/ 0 w 1034"/>
              <a:gd name="T3" fmla="*/ 2147483647 h 780"/>
              <a:gd name="T4" fmla="*/ 2147483647 w 1034"/>
              <a:gd name="T5" fmla="*/ 2147483647 h 780"/>
              <a:gd name="T6" fmla="*/ 2147483647 w 1034"/>
              <a:gd name="T7" fmla="*/ 2147483647 h 780"/>
              <a:gd name="T8" fmla="*/ 2147483647 w 1034"/>
              <a:gd name="T9" fmla="*/ 2147483647 h 780"/>
              <a:gd name="T10" fmla="*/ 2147483647 w 1034"/>
              <a:gd name="T11" fmla="*/ 2147483647 h 780"/>
              <a:gd name="T12" fmla="*/ 2147483647 w 1034"/>
              <a:gd name="T13" fmla="*/ 2147483647 h 780"/>
              <a:gd name="T14" fmla="*/ 2147483647 w 1034"/>
              <a:gd name="T15" fmla="*/ 2147483647 h 780"/>
              <a:gd name="T16" fmla="*/ 2147483647 w 1034"/>
              <a:gd name="T17" fmla="*/ 0 h 7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34"/>
              <a:gd name="T28" fmla="*/ 0 h 780"/>
              <a:gd name="T29" fmla="*/ 1034 w 1034"/>
              <a:gd name="T30" fmla="*/ 780 h 78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34" h="780">
                <a:moveTo>
                  <a:pt x="1034" y="0"/>
                </a:moveTo>
                <a:lnTo>
                  <a:pt x="0" y="9"/>
                </a:lnTo>
                <a:lnTo>
                  <a:pt x="37" y="128"/>
                </a:lnTo>
                <a:cubicBezTo>
                  <a:pt x="56" y="170"/>
                  <a:pt x="72" y="234"/>
                  <a:pt x="101" y="301"/>
                </a:cubicBezTo>
                <a:cubicBezTo>
                  <a:pt x="130" y="368"/>
                  <a:pt x="176" y="466"/>
                  <a:pt x="211" y="530"/>
                </a:cubicBezTo>
                <a:cubicBezTo>
                  <a:pt x="246" y="594"/>
                  <a:pt x="267" y="647"/>
                  <a:pt x="311" y="685"/>
                </a:cubicBezTo>
                <a:cubicBezTo>
                  <a:pt x="355" y="723"/>
                  <a:pt x="414" y="780"/>
                  <a:pt x="478" y="757"/>
                </a:cubicBezTo>
                <a:cubicBezTo>
                  <a:pt x="542" y="734"/>
                  <a:pt x="602" y="674"/>
                  <a:pt x="695" y="548"/>
                </a:cubicBezTo>
                <a:cubicBezTo>
                  <a:pt x="788" y="422"/>
                  <a:pt x="963" y="114"/>
                  <a:pt x="1034" y="0"/>
                </a:cubicBezTo>
                <a:close/>
              </a:path>
            </a:pathLst>
          </a:custGeom>
          <a:gradFill rotWithShape="1">
            <a:gsLst>
              <a:gs pos="0">
                <a:srgbClr val="FFCC00">
                  <a:alpha val="28000"/>
                </a:srgbClr>
              </a:gs>
              <a:gs pos="100000">
                <a:srgbClr val="FFD117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46239" name="Line 159">
            <a:extLst>
              <a:ext uri="{FF2B5EF4-FFF2-40B4-BE49-F238E27FC236}">
                <a16:creationId xmlns:a16="http://schemas.microsoft.com/office/drawing/2014/main" id="{BAD26C65-1707-013B-0934-5B4D921EA1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19925" y="1341438"/>
            <a:ext cx="26988" cy="2562225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A"/>
          </a:p>
        </p:txBody>
      </p:sp>
      <p:sp>
        <p:nvSpPr>
          <p:cNvPr id="6150" name="Rectangle 162">
            <a:extLst>
              <a:ext uri="{FF2B5EF4-FFF2-40B4-BE49-F238E27FC236}">
                <a16:creationId xmlns:a16="http://schemas.microsoft.com/office/drawing/2014/main" id="{F71A5928-CAC6-B01B-7040-C5FBC246F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46241" name="Object 161">
            <a:extLst>
              <a:ext uri="{FF2B5EF4-FFF2-40B4-BE49-F238E27FC236}">
                <a16:creationId xmlns:a16="http://schemas.microsoft.com/office/drawing/2014/main" id="{B8FD69BA-E3B3-E321-87C4-4993DC195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076700"/>
            <a:ext cx="2665412" cy="1243013"/>
          </a:xfrm>
          <a:prstGeom prst="rect">
            <a:avLst/>
          </a:prstGeom>
          <a:gradFill rotWithShape="1">
            <a:gsLst>
              <a:gs pos="0">
                <a:srgbClr val="B5B5B5"/>
              </a:gs>
              <a:gs pos="100000">
                <a:srgbClr val="FFFFFF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Rectangle 164">
            <a:extLst>
              <a:ext uri="{FF2B5EF4-FFF2-40B4-BE49-F238E27FC236}">
                <a16:creationId xmlns:a16="http://schemas.microsoft.com/office/drawing/2014/main" id="{D98A97B8-4091-ED5E-9FE3-7A2E920E5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46243" name="Object 163">
            <a:extLst>
              <a:ext uri="{FF2B5EF4-FFF2-40B4-BE49-F238E27FC236}">
                <a16:creationId xmlns:a16="http://schemas.microsoft.com/office/drawing/2014/main" id="{FF5A73E7-8FAA-6563-E883-1BD5FE91E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221163"/>
            <a:ext cx="2879725" cy="1216025"/>
          </a:xfrm>
          <a:prstGeom prst="rect">
            <a:avLst/>
          </a:prstGeom>
          <a:gradFill rotWithShape="1">
            <a:gsLst>
              <a:gs pos="0">
                <a:srgbClr val="B5B5B5"/>
              </a:gs>
              <a:gs pos="100000">
                <a:srgbClr val="FFFFFF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78">
            <a:extLst>
              <a:ext uri="{FF2B5EF4-FFF2-40B4-BE49-F238E27FC236}">
                <a16:creationId xmlns:a16="http://schemas.microsoft.com/office/drawing/2014/main" id="{273CF973-E975-978D-BC4D-D6431A3A122D}"/>
              </a:ext>
            </a:extLst>
          </p:cNvPr>
          <p:cNvGrpSpPr>
            <a:grpSpLocks/>
          </p:cNvGrpSpPr>
          <p:nvPr/>
        </p:nvGrpSpPr>
        <p:grpSpPr bwMode="auto">
          <a:xfrm>
            <a:off x="5580063" y="1268413"/>
            <a:ext cx="2947987" cy="2589212"/>
            <a:chOff x="3515" y="845"/>
            <a:chExt cx="1857" cy="1631"/>
          </a:xfrm>
        </p:grpSpPr>
        <p:sp>
          <p:nvSpPr>
            <p:cNvPr id="6156" name="Line 112">
              <a:extLst>
                <a:ext uri="{FF2B5EF4-FFF2-40B4-BE49-F238E27FC236}">
                  <a16:creationId xmlns:a16="http://schemas.microsoft.com/office/drawing/2014/main" id="{550697DD-9883-2489-F464-DF23A95E4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4" y="984"/>
              <a:ext cx="18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57" name="Line 113">
              <a:extLst>
                <a:ext uri="{FF2B5EF4-FFF2-40B4-BE49-F238E27FC236}">
                  <a16:creationId xmlns:a16="http://schemas.microsoft.com/office/drawing/2014/main" id="{834C411F-BF84-3102-D72B-8604BBC00D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5" y="984"/>
              <a:ext cx="19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58" name="Line 114">
              <a:extLst>
                <a:ext uri="{FF2B5EF4-FFF2-40B4-BE49-F238E27FC236}">
                  <a16:creationId xmlns:a16="http://schemas.microsoft.com/office/drawing/2014/main" id="{96C7370B-C653-24ED-501F-9B96480E9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7" y="984"/>
              <a:ext cx="18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59" name="Line 115">
              <a:extLst>
                <a:ext uri="{FF2B5EF4-FFF2-40B4-BE49-F238E27FC236}">
                  <a16:creationId xmlns:a16="http://schemas.microsoft.com/office/drawing/2014/main" id="{01B60C08-B573-DDB7-E55F-33D457BCA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9" y="984"/>
              <a:ext cx="17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60" name="Line 117">
              <a:extLst>
                <a:ext uri="{FF2B5EF4-FFF2-40B4-BE49-F238E27FC236}">
                  <a16:creationId xmlns:a16="http://schemas.microsoft.com/office/drawing/2014/main" id="{85D880F9-24E6-3443-8B51-56792B3CB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5" y="984"/>
              <a:ext cx="16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61" name="Line 118">
              <a:extLst>
                <a:ext uri="{FF2B5EF4-FFF2-40B4-BE49-F238E27FC236}">
                  <a16:creationId xmlns:a16="http://schemas.microsoft.com/office/drawing/2014/main" id="{7847E1A2-92EB-F3EA-B6E1-A05886BC97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6" y="984"/>
              <a:ext cx="16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62" name="Line 119">
              <a:extLst>
                <a:ext uri="{FF2B5EF4-FFF2-40B4-BE49-F238E27FC236}">
                  <a16:creationId xmlns:a16="http://schemas.microsoft.com/office/drawing/2014/main" id="{284F756D-4F15-6B03-66CB-219B29EFAC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9" y="984"/>
              <a:ext cx="15" cy="1492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6163" name="Line 120">
              <a:extLst>
                <a:ext uri="{FF2B5EF4-FFF2-40B4-BE49-F238E27FC236}">
                  <a16:creationId xmlns:a16="http://schemas.microsoft.com/office/drawing/2014/main" id="{18A0EC82-3FB3-6B86-AF75-9DB4748E32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41" y="944"/>
              <a:ext cx="20" cy="1532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grpSp>
          <p:nvGrpSpPr>
            <p:cNvPr id="6164" name="Group 177">
              <a:extLst>
                <a:ext uri="{FF2B5EF4-FFF2-40B4-BE49-F238E27FC236}">
                  <a16:creationId xmlns:a16="http://schemas.microsoft.com/office/drawing/2014/main" id="{B83B6A1C-1597-F25C-4751-39D32A8874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5" y="845"/>
              <a:ext cx="1857" cy="1609"/>
              <a:chOff x="3515" y="845"/>
              <a:chExt cx="1857" cy="1609"/>
            </a:xfrm>
          </p:grpSpPr>
          <p:sp>
            <p:nvSpPr>
              <p:cNvPr id="6165" name="Line 110">
                <a:extLst>
                  <a:ext uri="{FF2B5EF4-FFF2-40B4-BE49-F238E27FC236}">
                    <a16:creationId xmlns:a16="http://schemas.microsoft.com/office/drawing/2014/main" id="{EEA87A61-CAEA-8925-2756-AB277DC30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1" y="2454"/>
                <a:ext cx="1819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6166" name="Line 111">
                <a:extLst>
                  <a:ext uri="{FF2B5EF4-FFF2-40B4-BE49-F238E27FC236}">
                    <a16:creationId xmlns:a16="http://schemas.microsoft.com/office/drawing/2014/main" id="{D73CC924-9EF0-9EC8-4123-8821D0019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9" y="935"/>
                <a:ext cx="15" cy="1492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6167" name="Line 116">
                <a:extLst>
                  <a:ext uri="{FF2B5EF4-FFF2-40B4-BE49-F238E27FC236}">
                    <a16:creationId xmlns:a16="http://schemas.microsoft.com/office/drawing/2014/main" id="{EC9AF7DF-7D8B-ECDF-9157-B99CDA02B3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2" y="984"/>
                <a:ext cx="17" cy="1447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grpSp>
            <p:nvGrpSpPr>
              <p:cNvPr id="6168" name="Group 121">
                <a:extLst>
                  <a:ext uri="{FF2B5EF4-FFF2-40B4-BE49-F238E27FC236}">
                    <a16:creationId xmlns:a16="http://schemas.microsoft.com/office/drawing/2014/main" id="{0149C558-25B6-2939-E97F-330A55DD2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15" y="953"/>
                <a:ext cx="1857" cy="1342"/>
                <a:chOff x="3379" y="2632"/>
                <a:chExt cx="1857" cy="1342"/>
              </a:xfrm>
            </p:grpSpPr>
            <p:sp>
              <p:nvSpPr>
                <p:cNvPr id="6174" name="Line 122">
                  <a:extLst>
                    <a:ext uri="{FF2B5EF4-FFF2-40B4-BE49-F238E27FC236}">
                      <a16:creationId xmlns:a16="http://schemas.microsoft.com/office/drawing/2014/main" id="{01F14ADB-5462-73D2-86E8-8BFA62BA3C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79" y="3294"/>
                  <a:ext cx="1852" cy="0"/>
                </a:xfrm>
                <a:prstGeom prst="line">
                  <a:avLst/>
                </a:prstGeom>
                <a:noFill/>
                <a:ln w="349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75" name="Line 123">
                  <a:extLst>
                    <a:ext uri="{FF2B5EF4-FFF2-40B4-BE49-F238E27FC236}">
                      <a16:creationId xmlns:a16="http://schemas.microsoft.com/office/drawing/2014/main" id="{17196AAA-1C8F-EF4E-AAFF-760BB06C05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2632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76" name="Line 124">
                  <a:extLst>
                    <a:ext uri="{FF2B5EF4-FFF2-40B4-BE49-F238E27FC236}">
                      <a16:creationId xmlns:a16="http://schemas.microsoft.com/office/drawing/2014/main" id="{4683E366-D01E-3593-999A-4D3400E06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2799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77" name="Line 125">
                  <a:extLst>
                    <a:ext uri="{FF2B5EF4-FFF2-40B4-BE49-F238E27FC236}">
                      <a16:creationId xmlns:a16="http://schemas.microsoft.com/office/drawing/2014/main" id="{11EB9EC6-710C-7305-DAA7-437E432190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2966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78" name="Line 126">
                  <a:extLst>
                    <a:ext uri="{FF2B5EF4-FFF2-40B4-BE49-F238E27FC236}">
                      <a16:creationId xmlns:a16="http://schemas.microsoft.com/office/drawing/2014/main" id="{2684F568-A703-0F0B-138D-1406F8679B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3132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79" name="Line 127">
                  <a:extLst>
                    <a:ext uri="{FF2B5EF4-FFF2-40B4-BE49-F238E27FC236}">
                      <a16:creationId xmlns:a16="http://schemas.microsoft.com/office/drawing/2014/main" id="{9CB4BDA5-FA20-52FD-1A2C-1BCDC88674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79" y="3974"/>
                  <a:ext cx="1814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80" name="Line 128">
                  <a:extLst>
                    <a:ext uri="{FF2B5EF4-FFF2-40B4-BE49-F238E27FC236}">
                      <a16:creationId xmlns:a16="http://schemas.microsoft.com/office/drawing/2014/main" id="{6F07EC5B-B436-782F-6AFA-BD31439D3F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3466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81" name="Line 129">
                  <a:extLst>
                    <a:ext uri="{FF2B5EF4-FFF2-40B4-BE49-F238E27FC236}">
                      <a16:creationId xmlns:a16="http://schemas.microsoft.com/office/drawing/2014/main" id="{82761B1E-BDBB-E1A0-4D3A-121C9563C7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5" y="3800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82" name="Line 130">
                  <a:extLst>
                    <a:ext uri="{FF2B5EF4-FFF2-40B4-BE49-F238E27FC236}">
                      <a16:creationId xmlns:a16="http://schemas.microsoft.com/office/drawing/2014/main" id="{6B2C46D7-1F21-2116-6372-A7A469C7BA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79" y="3656"/>
                  <a:ext cx="1819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6183" name="Text Box 131">
                  <a:extLst>
                    <a:ext uri="{FF2B5EF4-FFF2-40B4-BE49-F238E27FC236}">
                      <a16:creationId xmlns:a16="http://schemas.microsoft.com/office/drawing/2014/main" id="{DF246F31-0443-83D3-21BD-16DBCCC1C9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flipV="1">
                  <a:off x="5012" y="3067"/>
                  <a:ext cx="22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A" b="1">
                      <a:cs typeface="Arial" panose="020B0604020202020204" pitchFamily="34" charset="0"/>
                    </a:rPr>
                    <a:t>x</a:t>
                  </a:r>
                  <a:endParaRPr lang="ru-RU" altLang="en-UA" b="1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169" name="Freeform 132">
                <a:extLst>
                  <a:ext uri="{FF2B5EF4-FFF2-40B4-BE49-F238E27FC236}">
                    <a16:creationId xmlns:a16="http://schemas.microsoft.com/office/drawing/2014/main" id="{46F95F0E-701C-D0E0-0AC7-4CAA10591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1" y="1040"/>
                <a:ext cx="1512" cy="1353"/>
              </a:xfrm>
              <a:custGeom>
                <a:avLst/>
                <a:gdLst>
                  <a:gd name="T0" fmla="*/ 0 w 1512"/>
                  <a:gd name="T1" fmla="*/ 257 h 1353"/>
                  <a:gd name="T2" fmla="*/ 544 w 1512"/>
                  <a:gd name="T3" fmla="*/ 1346 h 1353"/>
                  <a:gd name="T4" fmla="*/ 1361 w 1512"/>
                  <a:gd name="T5" fmla="*/ 212 h 1353"/>
                  <a:gd name="T6" fmla="*/ 1452 w 1512"/>
                  <a:gd name="T7" fmla="*/ 76 h 135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12"/>
                  <a:gd name="T13" fmla="*/ 0 h 1353"/>
                  <a:gd name="T14" fmla="*/ 1512 w 1512"/>
                  <a:gd name="T15" fmla="*/ 1353 h 135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12" h="1353">
                    <a:moveTo>
                      <a:pt x="0" y="257"/>
                    </a:moveTo>
                    <a:cubicBezTo>
                      <a:pt x="158" y="805"/>
                      <a:pt x="317" y="1353"/>
                      <a:pt x="544" y="1346"/>
                    </a:cubicBezTo>
                    <a:cubicBezTo>
                      <a:pt x="771" y="1339"/>
                      <a:pt x="1210" y="424"/>
                      <a:pt x="1361" y="212"/>
                    </a:cubicBezTo>
                    <a:cubicBezTo>
                      <a:pt x="1512" y="0"/>
                      <a:pt x="1482" y="38"/>
                      <a:pt x="1452" y="76"/>
                    </a:cubicBezTo>
                  </a:path>
                </a:pathLst>
              </a:cu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6170" name="Text Box 160">
                <a:extLst>
                  <a:ext uri="{FF2B5EF4-FFF2-40B4-BE49-F238E27FC236}">
                    <a16:creationId xmlns:a16="http://schemas.microsoft.com/office/drawing/2014/main" id="{4203F83A-45A9-D8E0-AD2F-809B4717FD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5" y="845"/>
                <a:ext cx="36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en-UA" sz="20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</a:p>
            </p:txBody>
          </p:sp>
          <p:sp>
            <p:nvSpPr>
              <p:cNvPr id="6171" name="Text Box 165">
                <a:extLst>
                  <a:ext uri="{FF2B5EF4-FFF2-40B4-BE49-F238E27FC236}">
                    <a16:creationId xmlns:a16="http://schemas.microsoft.com/office/drawing/2014/main" id="{3756AB51-D4C4-7270-5EB5-22B352CA8D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58" y="1117"/>
                <a:ext cx="54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en-UA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у=</a:t>
                </a:r>
                <a:r>
                  <a:rPr lang="en-US" altLang="en-UA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</a:t>
                </a:r>
                <a:endPara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72" name="Text Box 173">
                <a:extLst>
                  <a:ext uri="{FF2B5EF4-FFF2-40B4-BE49-F238E27FC236}">
                    <a16:creationId xmlns:a16="http://schemas.microsoft.com/office/drawing/2014/main" id="{1F86C9EB-62D6-B4C4-6F02-367F681E5B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0" y="1661"/>
                <a:ext cx="22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en-UA"/>
                  <a:t>а</a:t>
                </a:r>
              </a:p>
            </p:txBody>
          </p:sp>
          <p:sp>
            <p:nvSpPr>
              <p:cNvPr id="6173" name="Text Box 174">
                <a:extLst>
                  <a:ext uri="{FF2B5EF4-FFF2-40B4-BE49-F238E27FC236}">
                    <a16:creationId xmlns:a16="http://schemas.microsoft.com/office/drawing/2014/main" id="{F8B9D50E-B535-CD50-7B59-AD3877DF2F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5" y="1616"/>
                <a:ext cx="31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A"/>
                  <a:t>b</a:t>
                </a:r>
                <a:endParaRPr lang="ru-RU" altLang="en-UA"/>
              </a:p>
            </p:txBody>
          </p:sp>
        </p:grpSp>
      </p:grpSp>
      <p:sp>
        <p:nvSpPr>
          <p:cNvPr id="6155" name="Rectangle 175">
            <a:extLst>
              <a:ext uri="{FF2B5EF4-FFF2-40B4-BE49-F238E27FC236}">
                <a16:creationId xmlns:a16="http://schemas.microsoft.com/office/drawing/2014/main" id="{94320590-9854-67AA-35E6-D424F2EF4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33375"/>
            <a:ext cx="73406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en-UA" sz="2400" b="1">
                <a:solidFill>
                  <a:srgbClr val="FF0000"/>
                </a:solidFill>
                <a:latin typeface="Georgia" panose="02040502050405020303" pitchFamily="18" charset="0"/>
              </a:rPr>
              <a:t>Формули обчислення площі за допомогою </a:t>
            </a:r>
            <a:endParaRPr lang="en-US" altLang="en-UA" sz="2400" b="1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en-UA" sz="2400" b="1">
                <a:solidFill>
                  <a:srgbClr val="FF0000"/>
                </a:solidFill>
                <a:latin typeface="Georgia" panose="02040502050405020303" pitchFamily="18" charset="0"/>
              </a:rPr>
              <a:t>інтеграла</a:t>
            </a:r>
            <a:r>
              <a:rPr lang="en-US" altLang="en-UA" sz="2400" b="1">
                <a:solidFill>
                  <a:srgbClr val="FF0000"/>
                </a:solidFill>
                <a:latin typeface="Georgia" panose="02040502050405020303" pitchFamily="18" charset="0"/>
              </a:rPr>
              <a:t>	</a:t>
            </a:r>
            <a:endParaRPr lang="ru-RU" altLang="en-UA" sz="2400" b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6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5">
            <a:extLst>
              <a:ext uri="{FF2B5EF4-FFF2-40B4-BE49-F238E27FC236}">
                <a16:creationId xmlns:a16="http://schemas.microsoft.com/office/drawing/2014/main" id="{13250B7F-564A-7C70-A8F7-E9400A42C57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68313" y="188913"/>
            <a:ext cx="8353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A" sz="2800" b="1">
                <a:solidFill>
                  <a:srgbClr val="FF0000"/>
                </a:solidFill>
                <a:latin typeface="Georgia" panose="02040502050405020303" pitchFamily="18" charset="0"/>
              </a:rPr>
              <a:t>Формули обчислення площі за допомогою інтеграла</a:t>
            </a:r>
            <a:r>
              <a:rPr lang="en-US" altLang="en-UA" sz="2800" b="1">
                <a:solidFill>
                  <a:srgbClr val="FF0000"/>
                </a:solidFill>
                <a:latin typeface="Georgia" panose="02040502050405020303" pitchFamily="18" charset="0"/>
              </a:rPr>
              <a:t>	</a:t>
            </a:r>
            <a:endParaRPr lang="ru-RU" altLang="en-UA" sz="2800" b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171" name="Text Box 37">
            <a:extLst>
              <a:ext uri="{FF2B5EF4-FFF2-40B4-BE49-F238E27FC236}">
                <a16:creationId xmlns:a16="http://schemas.microsoft.com/office/drawing/2014/main" id="{8B4F9335-230D-F95E-7111-CF292E5D2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492375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A" b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</p:txBody>
      </p:sp>
      <p:grpSp>
        <p:nvGrpSpPr>
          <p:cNvPr id="7172" name="Group 41">
            <a:extLst>
              <a:ext uri="{FF2B5EF4-FFF2-40B4-BE49-F238E27FC236}">
                <a16:creationId xmlns:a16="http://schemas.microsoft.com/office/drawing/2014/main" id="{66C6B9B1-5862-3908-A0A7-5459787B1891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1052513"/>
            <a:ext cx="4535487" cy="3671887"/>
            <a:chOff x="295" y="663"/>
            <a:chExt cx="2041" cy="1679"/>
          </a:xfrm>
        </p:grpSpPr>
        <p:grpSp>
          <p:nvGrpSpPr>
            <p:cNvPr id="7176" name="Group 5">
              <a:extLst>
                <a:ext uri="{FF2B5EF4-FFF2-40B4-BE49-F238E27FC236}">
                  <a16:creationId xmlns:a16="http://schemas.microsoft.com/office/drawing/2014/main" id="{54275D47-72FC-00CD-BF49-0BC3CBD53B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709"/>
              <a:ext cx="2041" cy="1633"/>
              <a:chOff x="2562" y="845"/>
              <a:chExt cx="2495" cy="2316"/>
            </a:xfrm>
          </p:grpSpPr>
          <p:grpSp>
            <p:nvGrpSpPr>
              <p:cNvPr id="7186" name="Group 6">
                <a:extLst>
                  <a:ext uri="{FF2B5EF4-FFF2-40B4-BE49-F238E27FC236}">
                    <a16:creationId xmlns:a16="http://schemas.microsoft.com/office/drawing/2014/main" id="{F0421AB3-44C4-8485-528F-A57323A5AF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62" y="845"/>
                <a:ext cx="2495" cy="2316"/>
                <a:chOff x="2562" y="845"/>
                <a:chExt cx="2495" cy="2316"/>
              </a:xfrm>
            </p:grpSpPr>
            <p:sp>
              <p:nvSpPr>
                <p:cNvPr id="7188" name="Line 7">
                  <a:extLst>
                    <a:ext uri="{FF2B5EF4-FFF2-40B4-BE49-F238E27FC236}">
                      <a16:creationId xmlns:a16="http://schemas.microsoft.com/office/drawing/2014/main" id="{A420A467-9839-A991-C9E6-B4F2EA8F6B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432"/>
                  <a:ext cx="249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89" name="Line 8">
                  <a:extLst>
                    <a:ext uri="{FF2B5EF4-FFF2-40B4-BE49-F238E27FC236}">
                      <a16:creationId xmlns:a16="http://schemas.microsoft.com/office/drawing/2014/main" id="{0CA4C544-CF94-3878-D078-DB2FAD3F78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97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0" name="Line 9">
                  <a:extLst>
                    <a:ext uri="{FF2B5EF4-FFF2-40B4-BE49-F238E27FC236}">
                      <a16:creationId xmlns:a16="http://schemas.microsoft.com/office/drawing/2014/main" id="{BB36B0E1-1FF1-7AD5-76C1-9AAD4646EE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316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1" name="Line 10">
                  <a:extLst>
                    <a:ext uri="{FF2B5EF4-FFF2-40B4-BE49-F238E27FC236}">
                      <a16:creationId xmlns:a16="http://schemas.microsoft.com/office/drawing/2014/main" id="{04A8B4A0-E780-8FA9-7EF7-19BC304D3A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1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2" name="Line 11">
                  <a:extLst>
                    <a:ext uri="{FF2B5EF4-FFF2-40B4-BE49-F238E27FC236}">
                      <a16:creationId xmlns:a16="http://schemas.microsoft.com/office/drawing/2014/main" id="{31C2D6EE-CC14-7F9C-BAB9-E93A799402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220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3" name="Line 12">
                  <a:extLst>
                    <a:ext uri="{FF2B5EF4-FFF2-40B4-BE49-F238E27FC236}">
                      <a16:creationId xmlns:a16="http://schemas.microsoft.com/office/drawing/2014/main" id="{DDC326D3-720C-21B9-874F-0A3C4B7577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0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4" name="Line 13">
                  <a:extLst>
                    <a:ext uri="{FF2B5EF4-FFF2-40B4-BE49-F238E27FC236}">
                      <a16:creationId xmlns:a16="http://schemas.microsoft.com/office/drawing/2014/main" id="{642B5BB4-7DFF-1007-F404-D8D96ECB2D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5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5" name="Line 14">
                  <a:extLst>
                    <a:ext uri="{FF2B5EF4-FFF2-40B4-BE49-F238E27FC236}">
                      <a16:creationId xmlns:a16="http://schemas.microsoft.com/office/drawing/2014/main" id="{A3C3B0A7-7E00-B674-DB6F-F7B2F3EFEE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9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6" name="Line 15">
                  <a:extLst>
                    <a:ext uri="{FF2B5EF4-FFF2-40B4-BE49-F238E27FC236}">
                      <a16:creationId xmlns:a16="http://schemas.microsoft.com/office/drawing/2014/main" id="{8E975AEC-D01C-C3C1-8C1A-B3688EC6DD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4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7" name="Line 16">
                  <a:extLst>
                    <a:ext uri="{FF2B5EF4-FFF2-40B4-BE49-F238E27FC236}">
                      <a16:creationId xmlns:a16="http://schemas.microsoft.com/office/drawing/2014/main" id="{291F6DEA-B0D9-165D-5D27-32A9212EF6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8" name="Line 17">
                  <a:extLst>
                    <a:ext uri="{FF2B5EF4-FFF2-40B4-BE49-F238E27FC236}">
                      <a16:creationId xmlns:a16="http://schemas.microsoft.com/office/drawing/2014/main" id="{8C1DDE5D-8134-3FD6-F234-A645548EAF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7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199" name="Line 18">
                  <a:extLst>
                    <a:ext uri="{FF2B5EF4-FFF2-40B4-BE49-F238E27FC236}">
                      <a16:creationId xmlns:a16="http://schemas.microsoft.com/office/drawing/2014/main" id="{3910BF87-63D3-AAD2-58A5-41642AD646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22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0" name="Line 19">
                  <a:extLst>
                    <a:ext uri="{FF2B5EF4-FFF2-40B4-BE49-F238E27FC236}">
                      <a16:creationId xmlns:a16="http://schemas.microsoft.com/office/drawing/2014/main" id="{ED5D8644-B069-9F53-B399-0ECF2CBFE3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68" y="978"/>
                  <a:ext cx="0" cy="218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1" name="Line 20">
                  <a:extLst>
                    <a:ext uri="{FF2B5EF4-FFF2-40B4-BE49-F238E27FC236}">
                      <a16:creationId xmlns:a16="http://schemas.microsoft.com/office/drawing/2014/main" id="{12B718E8-06F1-FBAD-E254-801DF992E6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463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2" name="Line 21">
                  <a:extLst>
                    <a:ext uri="{FF2B5EF4-FFF2-40B4-BE49-F238E27FC236}">
                      <a16:creationId xmlns:a16="http://schemas.microsoft.com/office/drawing/2014/main" id="{6E4EADD9-6D4F-7101-80F8-70845724A3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705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3" name="Line 22">
                  <a:extLst>
                    <a:ext uri="{FF2B5EF4-FFF2-40B4-BE49-F238E27FC236}">
                      <a16:creationId xmlns:a16="http://schemas.microsoft.com/office/drawing/2014/main" id="{1A7BA1C1-9882-8325-0667-87BFA2E3D6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1948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4" name="Line 23">
                  <a:extLst>
                    <a:ext uri="{FF2B5EF4-FFF2-40B4-BE49-F238E27FC236}">
                      <a16:creationId xmlns:a16="http://schemas.microsoft.com/office/drawing/2014/main" id="{2F937EE2-BCE2-6840-DE4C-FDCF5E929E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191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5" name="Line 24">
                  <a:extLst>
                    <a:ext uri="{FF2B5EF4-FFF2-40B4-BE49-F238E27FC236}">
                      <a16:creationId xmlns:a16="http://schemas.microsoft.com/office/drawing/2014/main" id="{946C8C29-03F0-E48F-8488-B3278ECD2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676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6" name="Line 25">
                  <a:extLst>
                    <a:ext uri="{FF2B5EF4-FFF2-40B4-BE49-F238E27FC236}">
                      <a16:creationId xmlns:a16="http://schemas.microsoft.com/office/drawing/2014/main" id="{E0E4F37F-AA35-89D8-7B11-EC2CF525D0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62" y="2919"/>
                  <a:ext cx="2450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  <p:sp>
              <p:nvSpPr>
                <p:cNvPr id="7207" name="Line 26">
                  <a:extLst>
                    <a:ext uri="{FF2B5EF4-FFF2-40B4-BE49-F238E27FC236}">
                      <a16:creationId xmlns:a16="http://schemas.microsoft.com/office/drawing/2014/main" id="{15B34020-ADDD-3143-4F28-B37740590F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88" y="845"/>
                  <a:ext cx="0" cy="23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A"/>
                </a:p>
              </p:txBody>
            </p:sp>
          </p:grpSp>
          <p:sp>
            <p:nvSpPr>
              <p:cNvPr id="7187" name="Line 27">
                <a:extLst>
                  <a:ext uri="{FF2B5EF4-FFF2-40B4-BE49-F238E27FC236}">
                    <a16:creationId xmlns:a16="http://schemas.microsoft.com/office/drawing/2014/main" id="{E28211AE-12BE-9241-6254-2115A8F74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62" y="935"/>
                <a:ext cx="0" cy="2223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7177" name="Freeform 28">
              <a:extLst>
                <a:ext uri="{FF2B5EF4-FFF2-40B4-BE49-F238E27FC236}">
                  <a16:creationId xmlns:a16="http://schemas.microsoft.com/office/drawing/2014/main" id="{AD16EFFA-8F4E-4400-5754-C95724CC3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" y="1163"/>
              <a:ext cx="1814" cy="1065"/>
            </a:xfrm>
            <a:custGeom>
              <a:avLst/>
              <a:gdLst>
                <a:gd name="T0" fmla="*/ 0 w 1814"/>
                <a:gd name="T1" fmla="*/ 914 h 1065"/>
                <a:gd name="T2" fmla="*/ 816 w 1814"/>
                <a:gd name="T3" fmla="*/ 914 h 1065"/>
                <a:gd name="T4" fmla="*/ 1406 w 1814"/>
                <a:gd name="T5" fmla="*/ 7 h 1065"/>
                <a:gd name="T6" fmla="*/ 1814 w 1814"/>
                <a:gd name="T7" fmla="*/ 869 h 10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4"/>
                <a:gd name="T13" fmla="*/ 0 h 1065"/>
                <a:gd name="T14" fmla="*/ 1814 w 1814"/>
                <a:gd name="T15" fmla="*/ 1065 h 10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4" h="1065">
                  <a:moveTo>
                    <a:pt x="0" y="914"/>
                  </a:moveTo>
                  <a:cubicBezTo>
                    <a:pt x="291" y="989"/>
                    <a:pt x="582" y="1065"/>
                    <a:pt x="816" y="914"/>
                  </a:cubicBezTo>
                  <a:cubicBezTo>
                    <a:pt x="1050" y="763"/>
                    <a:pt x="1240" y="14"/>
                    <a:pt x="1406" y="7"/>
                  </a:cubicBezTo>
                  <a:cubicBezTo>
                    <a:pt x="1572" y="0"/>
                    <a:pt x="1746" y="725"/>
                    <a:pt x="1814" y="869"/>
                  </a:cubicBezTo>
                </a:path>
              </a:pathLst>
            </a:custGeom>
            <a:noFill/>
            <a:ln w="412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7178" name="Freeform 29">
              <a:extLst>
                <a:ext uri="{FF2B5EF4-FFF2-40B4-BE49-F238E27FC236}">
                  <a16:creationId xmlns:a16="http://schemas.microsoft.com/office/drawing/2014/main" id="{7944AA83-1E67-02C5-971F-2268198B2F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" y="1117"/>
              <a:ext cx="1538" cy="1071"/>
            </a:xfrm>
            <a:custGeom>
              <a:avLst/>
              <a:gdLst>
                <a:gd name="T0" fmla="*/ 8 w 1538"/>
                <a:gd name="T1" fmla="*/ 704 h 1071"/>
                <a:gd name="T2" fmla="*/ 0 w 1538"/>
                <a:gd name="T3" fmla="*/ 1004 h 1071"/>
                <a:gd name="T4" fmla="*/ 513 w 1538"/>
                <a:gd name="T5" fmla="*/ 1028 h 1071"/>
                <a:gd name="T6" fmla="*/ 805 w 1538"/>
                <a:gd name="T7" fmla="*/ 744 h 1071"/>
                <a:gd name="T8" fmla="*/ 1205 w 1538"/>
                <a:gd name="T9" fmla="*/ 46 h 1071"/>
                <a:gd name="T10" fmla="*/ 1459 w 1538"/>
                <a:gd name="T11" fmla="*/ 468 h 1071"/>
                <a:gd name="T12" fmla="*/ 1538 w 1538"/>
                <a:gd name="T13" fmla="*/ 696 h 1071"/>
                <a:gd name="T14" fmla="*/ 757 w 1538"/>
                <a:gd name="T15" fmla="*/ 704 h 1071"/>
                <a:gd name="T16" fmla="*/ 773 w 1538"/>
                <a:gd name="T17" fmla="*/ 704 h 1071"/>
                <a:gd name="T18" fmla="*/ 8 w 1538"/>
                <a:gd name="T19" fmla="*/ 704 h 10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38"/>
                <a:gd name="T31" fmla="*/ 0 h 1071"/>
                <a:gd name="T32" fmla="*/ 1538 w 1538"/>
                <a:gd name="T33" fmla="*/ 1071 h 10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38" h="1071">
                  <a:moveTo>
                    <a:pt x="8" y="704"/>
                  </a:moveTo>
                  <a:lnTo>
                    <a:pt x="0" y="1004"/>
                  </a:lnTo>
                  <a:cubicBezTo>
                    <a:pt x="84" y="1058"/>
                    <a:pt x="379" y="1071"/>
                    <a:pt x="513" y="1028"/>
                  </a:cubicBezTo>
                  <a:cubicBezTo>
                    <a:pt x="647" y="985"/>
                    <a:pt x="690" y="908"/>
                    <a:pt x="805" y="744"/>
                  </a:cubicBezTo>
                  <a:cubicBezTo>
                    <a:pt x="920" y="580"/>
                    <a:pt x="1096" y="92"/>
                    <a:pt x="1205" y="46"/>
                  </a:cubicBezTo>
                  <a:cubicBezTo>
                    <a:pt x="1314" y="0"/>
                    <a:pt x="1404" y="360"/>
                    <a:pt x="1459" y="468"/>
                  </a:cubicBezTo>
                  <a:lnTo>
                    <a:pt x="1538" y="696"/>
                  </a:lnTo>
                  <a:lnTo>
                    <a:pt x="757" y="704"/>
                  </a:lnTo>
                  <a:lnTo>
                    <a:pt x="773" y="704"/>
                  </a:lnTo>
                  <a:cubicBezTo>
                    <a:pt x="648" y="704"/>
                    <a:pt x="8" y="704"/>
                    <a:pt x="8" y="704"/>
                  </a:cubicBezTo>
                  <a:close/>
                </a:path>
              </a:pathLst>
            </a:custGeom>
            <a:solidFill>
              <a:srgbClr val="FF9900">
                <a:alpha val="67842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A"/>
            </a:p>
          </p:txBody>
        </p:sp>
        <p:sp>
          <p:nvSpPr>
            <p:cNvPr id="7179" name="Text Box 30">
              <a:extLst>
                <a:ext uri="{FF2B5EF4-FFF2-40B4-BE49-F238E27FC236}">
                  <a16:creationId xmlns:a16="http://schemas.microsoft.com/office/drawing/2014/main" id="{486C3C58-8FFF-8251-6FEF-E4BAA0D392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888"/>
              <a:ext cx="36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b="1"/>
                <a:t>S</a:t>
              </a:r>
              <a:r>
                <a:rPr lang="en-US" altLang="en-UA" b="1" baseline="-25000"/>
                <a:t>1</a:t>
              </a:r>
              <a:endParaRPr lang="ru-RU" altLang="en-UA" b="1"/>
            </a:p>
          </p:txBody>
        </p:sp>
        <p:sp>
          <p:nvSpPr>
            <p:cNvPr id="7180" name="Text Box 31">
              <a:extLst>
                <a:ext uri="{FF2B5EF4-FFF2-40B4-BE49-F238E27FC236}">
                  <a16:creationId xmlns:a16="http://schemas.microsoft.com/office/drawing/2014/main" id="{72D67168-6B2E-BEF3-C171-C85C16A32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480"/>
              <a:ext cx="27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b="1"/>
                <a:t>S</a:t>
              </a:r>
              <a:r>
                <a:rPr lang="en-US" altLang="en-UA" b="1" baseline="-25000"/>
                <a:t>2</a:t>
              </a:r>
              <a:endParaRPr lang="ru-RU" altLang="en-UA" b="1"/>
            </a:p>
          </p:txBody>
        </p:sp>
        <p:sp>
          <p:nvSpPr>
            <p:cNvPr id="7181" name="Text Box 32">
              <a:extLst>
                <a:ext uri="{FF2B5EF4-FFF2-40B4-BE49-F238E27FC236}">
                  <a16:creationId xmlns:a16="http://schemas.microsoft.com/office/drawing/2014/main" id="{9BB3A801-CB2C-BA47-066B-ED828B615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" y="1616"/>
              <a:ext cx="14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A"/>
                <a:t>a</a:t>
              </a:r>
              <a:endParaRPr lang="ru-RU" altLang="en-UA"/>
            </a:p>
          </p:txBody>
        </p:sp>
        <p:sp>
          <p:nvSpPr>
            <p:cNvPr id="7182" name="Text Box 33">
              <a:extLst>
                <a:ext uri="{FF2B5EF4-FFF2-40B4-BE49-F238E27FC236}">
                  <a16:creationId xmlns:a16="http://schemas.microsoft.com/office/drawing/2014/main" id="{93DB614D-3C3A-06D2-6BE7-D348F54C7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7" y="1616"/>
              <a:ext cx="13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A"/>
                <a:t>c</a:t>
              </a:r>
              <a:endParaRPr lang="ru-RU" altLang="en-UA"/>
            </a:p>
          </p:txBody>
        </p:sp>
        <p:sp>
          <p:nvSpPr>
            <p:cNvPr id="7183" name="Text Box 34">
              <a:extLst>
                <a:ext uri="{FF2B5EF4-FFF2-40B4-BE49-F238E27FC236}">
                  <a16:creationId xmlns:a16="http://schemas.microsoft.com/office/drawing/2014/main" id="{2318AA30-8662-4CFC-4FF2-F73ED616B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" y="1616"/>
              <a:ext cx="181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/>
                <a:t>b</a:t>
              </a:r>
              <a:endParaRPr lang="ru-RU" altLang="en-UA"/>
            </a:p>
          </p:txBody>
        </p:sp>
        <p:sp>
          <p:nvSpPr>
            <p:cNvPr id="7184" name="Text Box 36">
              <a:extLst>
                <a:ext uri="{FF2B5EF4-FFF2-40B4-BE49-F238E27FC236}">
                  <a16:creationId xmlns:a16="http://schemas.microsoft.com/office/drawing/2014/main" id="{5D512FAA-C225-4FB2-0D43-DB657FAA02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663"/>
              <a:ext cx="227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7185" name="Text Box 38">
              <a:extLst>
                <a:ext uri="{FF2B5EF4-FFF2-40B4-BE49-F238E27FC236}">
                  <a16:creationId xmlns:a16="http://schemas.microsoft.com/office/drawing/2014/main" id="{DE19D51B-9C98-CF41-85B0-DFA863E27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935"/>
              <a:ext cx="589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у=</a:t>
              </a:r>
              <a:r>
                <a:rPr lang="en-US" altLang="en-UA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f(x)</a:t>
              </a:r>
              <a:endParaRPr lang="ru-RU" altLang="en-UA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173" name="Rectangle 40">
            <a:extLst>
              <a:ext uri="{FF2B5EF4-FFF2-40B4-BE49-F238E27FC236}">
                <a16:creationId xmlns:a16="http://schemas.microsoft.com/office/drawing/2014/main" id="{EA47634E-9339-B426-373D-CC9029CAB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9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47143" name="Object 39">
            <a:extLst>
              <a:ext uri="{FF2B5EF4-FFF2-40B4-BE49-F238E27FC236}">
                <a16:creationId xmlns:a16="http://schemas.microsoft.com/office/drawing/2014/main" id="{66519578-7697-8B96-A78C-63442A50B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724400"/>
            <a:ext cx="6516687" cy="1604963"/>
          </a:xfrm>
          <a:prstGeom prst="rect">
            <a:avLst/>
          </a:prstGeom>
          <a:gradFill rotWithShape="1">
            <a:gsLst>
              <a:gs pos="0">
                <a:srgbClr val="B5B5B5"/>
              </a:gs>
              <a:gs pos="100000">
                <a:srgbClr val="FFFFFF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46" name="Text Box 42">
            <a:extLst>
              <a:ext uri="{FF2B5EF4-FFF2-40B4-BE49-F238E27FC236}">
                <a16:creationId xmlns:a16="http://schemas.microsoft.com/office/drawing/2014/main" id="{5B96669B-F72F-3EF7-7BF3-A974B22CB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276475"/>
            <a:ext cx="41767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S= S</a:t>
            </a:r>
            <a:r>
              <a:rPr lang="en-US" altLang="en-UA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A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S</a:t>
            </a:r>
            <a:r>
              <a:rPr lang="en-US" altLang="en-UA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en-UA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58" name="Freeform 30">
            <a:extLst>
              <a:ext uri="{FF2B5EF4-FFF2-40B4-BE49-F238E27FC236}">
                <a16:creationId xmlns:a16="http://schemas.microsoft.com/office/drawing/2014/main" id="{7348F42D-F0BF-DD4B-DFF6-CF84C741E080}"/>
              </a:ext>
            </a:extLst>
          </p:cNvPr>
          <p:cNvSpPr>
            <a:spLocks/>
          </p:cNvSpPr>
          <p:nvPr/>
        </p:nvSpPr>
        <p:spPr bwMode="auto">
          <a:xfrm>
            <a:off x="3381375" y="1814513"/>
            <a:ext cx="1071563" cy="1739900"/>
          </a:xfrm>
          <a:custGeom>
            <a:avLst/>
            <a:gdLst>
              <a:gd name="T0" fmla="*/ 0 w 675"/>
              <a:gd name="T1" fmla="*/ 2147483647 h 1096"/>
              <a:gd name="T2" fmla="*/ 2147483647 w 675"/>
              <a:gd name="T3" fmla="*/ 2147483647 h 1096"/>
              <a:gd name="T4" fmla="*/ 2147483647 w 675"/>
              <a:gd name="T5" fmla="*/ 2147483647 h 1096"/>
              <a:gd name="T6" fmla="*/ 2147483647 w 675"/>
              <a:gd name="T7" fmla="*/ 2147483647 h 1096"/>
              <a:gd name="T8" fmla="*/ 2147483647 w 675"/>
              <a:gd name="T9" fmla="*/ 2147483647 h 1096"/>
              <a:gd name="T10" fmla="*/ 2147483647 w 675"/>
              <a:gd name="T11" fmla="*/ 2147483647 h 1096"/>
              <a:gd name="T12" fmla="*/ 2147483647 w 675"/>
              <a:gd name="T13" fmla="*/ 2147483647 h 1096"/>
              <a:gd name="T14" fmla="*/ 2147483647 w 675"/>
              <a:gd name="T15" fmla="*/ 2147483647 h 1096"/>
              <a:gd name="T16" fmla="*/ 2147483647 w 675"/>
              <a:gd name="T17" fmla="*/ 0 h 1096"/>
              <a:gd name="T18" fmla="*/ 0 w 675"/>
              <a:gd name="T19" fmla="*/ 2147483647 h 10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75"/>
              <a:gd name="T31" fmla="*/ 0 h 1096"/>
              <a:gd name="T32" fmla="*/ 675 w 675"/>
              <a:gd name="T33" fmla="*/ 1096 h 109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75" h="1096">
                <a:moveTo>
                  <a:pt x="0" y="64"/>
                </a:moveTo>
                <a:cubicBezTo>
                  <a:pt x="21" y="183"/>
                  <a:pt x="166" y="602"/>
                  <a:pt x="224" y="759"/>
                </a:cubicBezTo>
                <a:cubicBezTo>
                  <a:pt x="282" y="916"/>
                  <a:pt x="302" y="953"/>
                  <a:pt x="348" y="1006"/>
                </a:cubicBezTo>
                <a:cubicBezTo>
                  <a:pt x="388" y="1044"/>
                  <a:pt x="447" y="1096"/>
                  <a:pt x="498" y="1079"/>
                </a:cubicBezTo>
                <a:cubicBezTo>
                  <a:pt x="549" y="1062"/>
                  <a:pt x="633" y="947"/>
                  <a:pt x="654" y="905"/>
                </a:cubicBezTo>
                <a:cubicBezTo>
                  <a:pt x="675" y="863"/>
                  <a:pt x="658" y="915"/>
                  <a:pt x="624" y="826"/>
                </a:cubicBezTo>
                <a:cubicBezTo>
                  <a:pt x="590" y="737"/>
                  <a:pt x="510" y="496"/>
                  <a:pt x="447" y="369"/>
                </a:cubicBezTo>
                <a:cubicBezTo>
                  <a:pt x="384" y="242"/>
                  <a:pt x="303" y="125"/>
                  <a:pt x="247" y="64"/>
                </a:cubicBezTo>
                <a:cubicBezTo>
                  <a:pt x="191" y="3"/>
                  <a:pt x="151" y="0"/>
                  <a:pt x="110" y="0"/>
                </a:cubicBezTo>
                <a:cubicBezTo>
                  <a:pt x="69" y="0"/>
                  <a:pt x="23" y="51"/>
                  <a:pt x="0" y="64"/>
                </a:cubicBezTo>
                <a:close/>
              </a:path>
            </a:pathLst>
          </a:custGeom>
          <a:solidFill>
            <a:srgbClr val="00FF00">
              <a:alpha val="5098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A"/>
          </a:p>
        </p:txBody>
      </p:sp>
      <p:sp>
        <p:nvSpPr>
          <p:cNvPr id="8195" name="Rectangle 32">
            <a:extLst>
              <a:ext uri="{FF2B5EF4-FFF2-40B4-BE49-F238E27FC236}">
                <a16:creationId xmlns:a16="http://schemas.microsoft.com/office/drawing/2014/main" id="{031B1AA7-12FA-5EE0-7E84-1E4A15546367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50825" y="260350"/>
            <a:ext cx="8353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A" sz="2800" b="1">
                <a:solidFill>
                  <a:srgbClr val="FF0000"/>
                </a:solidFill>
                <a:latin typeface="Georgia" panose="02040502050405020303" pitchFamily="18" charset="0"/>
              </a:rPr>
              <a:t>Формули обчислення площі за допомогою інтеграла</a:t>
            </a:r>
            <a:r>
              <a:rPr lang="en-US" altLang="en-UA" sz="2800" b="1">
                <a:solidFill>
                  <a:srgbClr val="FF0000"/>
                </a:solidFill>
                <a:latin typeface="Georgia" panose="02040502050405020303" pitchFamily="18" charset="0"/>
              </a:rPr>
              <a:t>	</a:t>
            </a:r>
            <a:endParaRPr lang="ru-RU" altLang="en-UA" sz="2800" b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48186" name="Text Box 58">
            <a:extLst>
              <a:ext uri="{FF2B5EF4-FFF2-40B4-BE49-F238E27FC236}">
                <a16:creationId xmlns:a16="http://schemas.microsoft.com/office/drawing/2014/main" id="{7904D8A1-2C38-21E0-56E3-A444825EB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257550"/>
            <a:ext cx="714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A" b="1"/>
              <a:t>x</a:t>
            </a:r>
            <a:endParaRPr lang="ru-RU" altLang="en-UA" b="1"/>
          </a:p>
        </p:txBody>
      </p:sp>
      <p:grpSp>
        <p:nvGrpSpPr>
          <p:cNvPr id="2" name="Group 70">
            <a:extLst>
              <a:ext uri="{FF2B5EF4-FFF2-40B4-BE49-F238E27FC236}">
                <a16:creationId xmlns:a16="http://schemas.microsoft.com/office/drawing/2014/main" id="{5D166C32-BD84-EB60-ECC8-FD1EF6D0A7DF}"/>
              </a:ext>
            </a:extLst>
          </p:cNvPr>
          <p:cNvGrpSpPr>
            <a:grpSpLocks/>
          </p:cNvGrpSpPr>
          <p:nvPr/>
        </p:nvGrpSpPr>
        <p:grpSpPr bwMode="auto">
          <a:xfrm>
            <a:off x="1778000" y="1268413"/>
            <a:ext cx="4573588" cy="3330575"/>
            <a:chOff x="1120" y="799"/>
            <a:chExt cx="2881" cy="2098"/>
          </a:xfrm>
        </p:grpSpPr>
        <p:sp>
          <p:nvSpPr>
            <p:cNvPr id="8200" name="Text Box 59">
              <a:extLst>
                <a:ext uri="{FF2B5EF4-FFF2-40B4-BE49-F238E27FC236}">
                  <a16:creationId xmlns:a16="http://schemas.microsoft.com/office/drawing/2014/main" id="{5F539738-7E41-CF1E-790C-255272817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799"/>
              <a:ext cx="28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</a:p>
          </p:txBody>
        </p:sp>
        <p:grpSp>
          <p:nvGrpSpPr>
            <p:cNvPr id="8201" name="Group 6">
              <a:extLst>
                <a:ext uri="{FF2B5EF4-FFF2-40B4-BE49-F238E27FC236}">
                  <a16:creationId xmlns:a16="http://schemas.microsoft.com/office/drawing/2014/main" id="{F4E118F4-CA57-04FE-4ABC-28AE697313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0" y="810"/>
              <a:ext cx="2881" cy="2087"/>
              <a:chOff x="2562" y="845"/>
              <a:chExt cx="2495" cy="2316"/>
            </a:xfrm>
          </p:grpSpPr>
          <p:sp>
            <p:nvSpPr>
              <p:cNvPr id="8211" name="Line 7">
                <a:extLst>
                  <a:ext uri="{FF2B5EF4-FFF2-40B4-BE49-F238E27FC236}">
                    <a16:creationId xmlns:a16="http://schemas.microsoft.com/office/drawing/2014/main" id="{4DC8D5AA-7DD1-D5C8-7F73-3B166544F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432"/>
                <a:ext cx="249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2" name="Line 8">
                <a:extLst>
                  <a:ext uri="{FF2B5EF4-FFF2-40B4-BE49-F238E27FC236}">
                    <a16:creationId xmlns:a16="http://schemas.microsoft.com/office/drawing/2014/main" id="{7674BD40-468C-68CE-FC66-F1A97F7EE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9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3" name="Line 9">
                <a:extLst>
                  <a:ext uri="{FF2B5EF4-FFF2-40B4-BE49-F238E27FC236}">
                    <a16:creationId xmlns:a16="http://schemas.microsoft.com/office/drawing/2014/main" id="{D2EB37CE-845A-AFCF-8838-F82109A25E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316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4" name="Line 10">
                <a:extLst>
                  <a:ext uri="{FF2B5EF4-FFF2-40B4-BE49-F238E27FC236}">
                    <a16:creationId xmlns:a16="http://schemas.microsoft.com/office/drawing/2014/main" id="{C92EF5D7-9CA7-18F2-A0A4-C494CAB72A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5" name="Line 11">
                <a:extLst>
                  <a:ext uri="{FF2B5EF4-FFF2-40B4-BE49-F238E27FC236}">
                    <a16:creationId xmlns:a16="http://schemas.microsoft.com/office/drawing/2014/main" id="{A66C468C-3686-6D1D-8A2A-ACF5FDC049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22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6" name="Line 12">
                <a:extLst>
                  <a:ext uri="{FF2B5EF4-FFF2-40B4-BE49-F238E27FC236}">
                    <a16:creationId xmlns:a16="http://schemas.microsoft.com/office/drawing/2014/main" id="{94C9A716-ED95-AFF9-1D43-C8763193EE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7" name="Line 13">
                <a:extLst>
                  <a:ext uri="{FF2B5EF4-FFF2-40B4-BE49-F238E27FC236}">
                    <a16:creationId xmlns:a16="http://schemas.microsoft.com/office/drawing/2014/main" id="{FD29FD74-68AE-8D5F-9907-49849ADDCB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8" name="Line 14">
                <a:extLst>
                  <a:ext uri="{FF2B5EF4-FFF2-40B4-BE49-F238E27FC236}">
                    <a16:creationId xmlns:a16="http://schemas.microsoft.com/office/drawing/2014/main" id="{C7FF7A6A-21C6-CCE8-49BE-4658411B4F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19" name="Line 15">
                <a:extLst>
                  <a:ext uri="{FF2B5EF4-FFF2-40B4-BE49-F238E27FC236}">
                    <a16:creationId xmlns:a16="http://schemas.microsoft.com/office/drawing/2014/main" id="{35FC7AF8-9551-8C8B-51DB-2EC2E71CD3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4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0" name="Line 16">
                <a:extLst>
                  <a:ext uri="{FF2B5EF4-FFF2-40B4-BE49-F238E27FC236}">
                    <a16:creationId xmlns:a16="http://schemas.microsoft.com/office/drawing/2014/main" id="{8AD8F252-F71A-D2AF-10CA-874090E336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1" name="Line 17">
                <a:extLst>
                  <a:ext uri="{FF2B5EF4-FFF2-40B4-BE49-F238E27FC236}">
                    <a16:creationId xmlns:a16="http://schemas.microsoft.com/office/drawing/2014/main" id="{C6CEDB62-906D-4D3B-90FE-52B897CDE6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2" name="Line 18">
                <a:extLst>
                  <a:ext uri="{FF2B5EF4-FFF2-40B4-BE49-F238E27FC236}">
                    <a16:creationId xmlns:a16="http://schemas.microsoft.com/office/drawing/2014/main" id="{EEC389B1-234E-452E-05B4-5F25C5008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2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3" name="Line 19">
                <a:extLst>
                  <a:ext uri="{FF2B5EF4-FFF2-40B4-BE49-F238E27FC236}">
                    <a16:creationId xmlns:a16="http://schemas.microsoft.com/office/drawing/2014/main" id="{5873DF8B-21FD-D78D-0171-1353F91136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978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4" name="Line 20">
                <a:extLst>
                  <a:ext uri="{FF2B5EF4-FFF2-40B4-BE49-F238E27FC236}">
                    <a16:creationId xmlns:a16="http://schemas.microsoft.com/office/drawing/2014/main" id="{83F3A471-5F79-FFEF-6D0E-F83E01014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46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5" name="Line 21">
                <a:extLst>
                  <a:ext uri="{FF2B5EF4-FFF2-40B4-BE49-F238E27FC236}">
                    <a16:creationId xmlns:a16="http://schemas.microsoft.com/office/drawing/2014/main" id="{9136CA2F-C9E9-4715-C0F4-B453F26317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70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6" name="Line 22">
                <a:extLst>
                  <a:ext uri="{FF2B5EF4-FFF2-40B4-BE49-F238E27FC236}">
                    <a16:creationId xmlns:a16="http://schemas.microsoft.com/office/drawing/2014/main" id="{1A6C07DE-74C3-E27C-B965-82AB052976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194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7" name="Line 23">
                <a:extLst>
                  <a:ext uri="{FF2B5EF4-FFF2-40B4-BE49-F238E27FC236}">
                    <a16:creationId xmlns:a16="http://schemas.microsoft.com/office/drawing/2014/main" id="{DADAB191-DC24-9549-F21C-6E39EDD84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191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8" name="Line 24">
                <a:extLst>
                  <a:ext uri="{FF2B5EF4-FFF2-40B4-BE49-F238E27FC236}">
                    <a16:creationId xmlns:a16="http://schemas.microsoft.com/office/drawing/2014/main" id="{B5D8AD6C-647C-1A9E-C81E-970DD87EB6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676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29" name="Line 25">
                <a:extLst>
                  <a:ext uri="{FF2B5EF4-FFF2-40B4-BE49-F238E27FC236}">
                    <a16:creationId xmlns:a16="http://schemas.microsoft.com/office/drawing/2014/main" id="{A1EB4184-2EE0-B804-2DBA-498DC6F38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2" y="2919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  <p:sp>
            <p:nvSpPr>
              <p:cNvPr id="8230" name="Line 26">
                <a:extLst>
                  <a:ext uri="{FF2B5EF4-FFF2-40B4-BE49-F238E27FC236}">
                    <a16:creationId xmlns:a16="http://schemas.microsoft.com/office/drawing/2014/main" id="{88ADDA0A-956C-CD1F-F5EC-5187716631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8" y="845"/>
                <a:ext cx="0" cy="23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A"/>
              </a:p>
            </p:txBody>
          </p:sp>
        </p:grpSp>
        <p:sp>
          <p:nvSpPr>
            <p:cNvPr id="8202" name="Line 27">
              <a:extLst>
                <a:ext uri="{FF2B5EF4-FFF2-40B4-BE49-F238E27FC236}">
                  <a16:creationId xmlns:a16="http://schemas.microsoft.com/office/drawing/2014/main" id="{6965D265-6021-48FD-DEFC-34C8F3A248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0" y="891"/>
              <a:ext cx="0" cy="200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8203" name="Freeform 28">
              <a:extLst>
                <a:ext uri="{FF2B5EF4-FFF2-40B4-BE49-F238E27FC236}">
                  <a16:creationId xmlns:a16="http://schemas.microsoft.com/office/drawing/2014/main" id="{A5B2EBB7-BD62-BB67-ADA0-5E790DB892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1138"/>
              <a:ext cx="1613" cy="1758"/>
            </a:xfrm>
            <a:custGeom>
              <a:avLst/>
              <a:gdLst>
                <a:gd name="T0" fmla="*/ 0 w 1270"/>
                <a:gd name="T1" fmla="*/ 2631 h 1414"/>
                <a:gd name="T2" fmla="*/ 1207 w 1270"/>
                <a:gd name="T3" fmla="*/ 15 h 1414"/>
                <a:gd name="T4" fmla="*/ 2602 w 1270"/>
                <a:gd name="T5" fmla="*/ 2718 h 1414"/>
                <a:gd name="T6" fmla="*/ 0 60000 65536"/>
                <a:gd name="T7" fmla="*/ 0 60000 65536"/>
                <a:gd name="T8" fmla="*/ 0 60000 65536"/>
                <a:gd name="T9" fmla="*/ 0 w 1270"/>
                <a:gd name="T10" fmla="*/ 0 h 1414"/>
                <a:gd name="T11" fmla="*/ 1270 w 1270"/>
                <a:gd name="T12" fmla="*/ 1414 h 14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70" h="1414">
                  <a:moveTo>
                    <a:pt x="0" y="1369"/>
                  </a:moveTo>
                  <a:cubicBezTo>
                    <a:pt x="188" y="684"/>
                    <a:pt x="377" y="0"/>
                    <a:pt x="589" y="8"/>
                  </a:cubicBezTo>
                  <a:cubicBezTo>
                    <a:pt x="801" y="16"/>
                    <a:pt x="1157" y="1180"/>
                    <a:pt x="1270" y="1414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8204" name="Freeform 29">
              <a:extLst>
                <a:ext uri="{FF2B5EF4-FFF2-40B4-BE49-F238E27FC236}">
                  <a16:creationId xmlns:a16="http://schemas.microsoft.com/office/drawing/2014/main" id="{DD5D42AB-8891-7C71-0A94-D4CF9150F6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" y="866"/>
              <a:ext cx="1268" cy="1372"/>
            </a:xfrm>
            <a:custGeom>
              <a:avLst/>
              <a:gdLst>
                <a:gd name="T0" fmla="*/ 0 w 998"/>
                <a:gd name="T1" fmla="*/ 174 h 1104"/>
                <a:gd name="T2" fmla="*/ 840 w 998"/>
                <a:gd name="T3" fmla="*/ 2089 h 1104"/>
                <a:gd name="T4" fmla="*/ 2047 w 998"/>
                <a:gd name="T5" fmla="*/ 0 h 1104"/>
                <a:gd name="T6" fmla="*/ 0 60000 65536"/>
                <a:gd name="T7" fmla="*/ 0 60000 65536"/>
                <a:gd name="T8" fmla="*/ 0 60000 65536"/>
                <a:gd name="T9" fmla="*/ 0 w 998"/>
                <a:gd name="T10" fmla="*/ 0 h 1104"/>
                <a:gd name="T11" fmla="*/ 998 w 99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8" h="1104">
                  <a:moveTo>
                    <a:pt x="0" y="91"/>
                  </a:moveTo>
                  <a:cubicBezTo>
                    <a:pt x="121" y="597"/>
                    <a:pt x="243" y="1104"/>
                    <a:pt x="409" y="1089"/>
                  </a:cubicBezTo>
                  <a:cubicBezTo>
                    <a:pt x="575" y="1074"/>
                    <a:pt x="900" y="181"/>
                    <a:pt x="998" y="0"/>
                  </a:cubicBezTo>
                </a:path>
              </a:pathLst>
            </a:cu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8205" name="Line 31">
              <a:extLst>
                <a:ext uri="{FF2B5EF4-FFF2-40B4-BE49-F238E27FC236}">
                  <a16:creationId xmlns:a16="http://schemas.microsoft.com/office/drawing/2014/main" id="{D3513D99-976E-E579-DB2A-1CC9405E3B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0" y="2052"/>
              <a:ext cx="0" cy="1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8206" name="Text Box 60">
              <a:extLst>
                <a:ext uri="{FF2B5EF4-FFF2-40B4-BE49-F238E27FC236}">
                  <a16:creationId xmlns:a16="http://schemas.microsoft.com/office/drawing/2014/main" id="{B2154D92-1298-EA29-78DA-926CDA087E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0" y="959"/>
              <a:ext cx="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y=f(x)</a:t>
              </a:r>
              <a:endPara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07" name="Text Box 61">
              <a:extLst>
                <a:ext uri="{FF2B5EF4-FFF2-40B4-BE49-F238E27FC236}">
                  <a16:creationId xmlns:a16="http://schemas.microsoft.com/office/drawing/2014/main" id="{7349269F-740A-B6EF-AF4A-9D6E125317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0" y="2500"/>
              <a:ext cx="7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y=g(x)</a:t>
              </a:r>
              <a:endPara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08" name="Line 62">
              <a:extLst>
                <a:ext uri="{FF2B5EF4-FFF2-40B4-BE49-F238E27FC236}">
                  <a16:creationId xmlns:a16="http://schemas.microsoft.com/office/drawing/2014/main" id="{4E1EC8FC-1CA5-45CC-D98A-A9ACF34B5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0" y="1207"/>
              <a:ext cx="0" cy="10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A"/>
            </a:p>
          </p:txBody>
        </p:sp>
        <p:sp>
          <p:nvSpPr>
            <p:cNvPr id="8209" name="Text Box 63">
              <a:extLst>
                <a:ext uri="{FF2B5EF4-FFF2-40B4-BE49-F238E27FC236}">
                  <a16:creationId xmlns:a16="http://schemas.microsoft.com/office/drawing/2014/main" id="{CE139564-9166-CEDB-5CB6-354E82DEB6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9" y="2205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10" name="Text Box 64">
              <a:extLst>
                <a:ext uri="{FF2B5EF4-FFF2-40B4-BE49-F238E27FC236}">
                  <a16:creationId xmlns:a16="http://schemas.microsoft.com/office/drawing/2014/main" id="{5B8DF0D1-575A-1E2F-3B36-F9DBF8812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0" y="2201"/>
              <a:ext cx="3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A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ru-RU" altLang="en-UA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198" name="Rectangle 68">
            <a:extLst>
              <a:ext uri="{FF2B5EF4-FFF2-40B4-BE49-F238E27FC236}">
                <a16:creationId xmlns:a16="http://schemas.microsoft.com/office/drawing/2014/main" id="{DE73086D-0754-7EB1-4041-D529DF45B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213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A" altLang="en-UA"/>
          </a:p>
        </p:txBody>
      </p:sp>
      <p:pic>
        <p:nvPicPr>
          <p:cNvPr id="48195" name="Object 67">
            <a:extLst>
              <a:ext uri="{FF2B5EF4-FFF2-40B4-BE49-F238E27FC236}">
                <a16:creationId xmlns:a16="http://schemas.microsoft.com/office/drawing/2014/main" id="{8C96718F-6616-6A23-C387-DC868FBEF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724400"/>
            <a:ext cx="4897438" cy="1400175"/>
          </a:xfrm>
          <a:prstGeom prst="rect">
            <a:avLst/>
          </a:prstGeom>
          <a:gradFill rotWithShape="1">
            <a:gsLst>
              <a:gs pos="0">
                <a:srgbClr val="B5B591"/>
              </a:gs>
              <a:gs pos="100000">
                <a:srgbClr val="FFFFCC">
                  <a:alpha val="51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>
            <a:extLst>
              <a:ext uri="{FF2B5EF4-FFF2-40B4-BE49-F238E27FC236}">
                <a16:creationId xmlns:a16="http://schemas.microsoft.com/office/drawing/2014/main" id="{43C3793B-D073-5CAF-DEED-A120FBCBA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175"/>
            <a:ext cx="9144000" cy="5832475"/>
          </a:xfrm>
        </p:spPr>
        <p:txBody>
          <a:bodyPr/>
          <a:lstStyle/>
          <a:p>
            <a:r>
              <a:rPr lang="uk-UA" altLang="en-UA" sz="4400" b="1"/>
              <a:t>Обчисліть площу криволінійної трапеції,   обмеженої графіком функції                    та прямими </a:t>
            </a:r>
          </a:p>
          <a:p>
            <a:pPr>
              <a:buFont typeface="Arial" panose="020B0604020202020204" pitchFamily="34" charset="0"/>
              <a:buNone/>
            </a:pPr>
            <a:r>
              <a:rPr lang="uk-UA" altLang="en-UA" sz="4400" b="1"/>
              <a:t>   у = 0, х = 1,  х = 4</a:t>
            </a:r>
            <a:endParaRPr lang="ru-RU" altLang="en-UA" sz="4400" b="1"/>
          </a:p>
          <a:p>
            <a:endParaRPr lang="ru-RU" altLang="en-UA"/>
          </a:p>
          <a:p>
            <a:pPr>
              <a:buFont typeface="Arial" panose="020B0604020202020204" pitchFamily="34" charset="0"/>
              <a:buNone/>
            </a:pPr>
            <a:endParaRPr lang="ru-RU" altLang="en-UA"/>
          </a:p>
          <a:p>
            <a:endParaRPr lang="ru-RU" altLang="en-UA"/>
          </a:p>
        </p:txBody>
      </p:sp>
      <p:sp>
        <p:nvSpPr>
          <p:cNvPr id="9219" name="Заголовок 1">
            <a:extLst>
              <a:ext uri="{FF2B5EF4-FFF2-40B4-BE49-F238E27FC236}">
                <a16:creationId xmlns:a16="http://schemas.microsoft.com/office/drawing/2014/main" id="{87352BE6-6D8B-E451-27EE-D3101D231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251200" cy="836613"/>
          </a:xfrm>
        </p:spPr>
        <p:txBody>
          <a:bodyPr/>
          <a:lstStyle/>
          <a:p>
            <a:r>
              <a:rPr lang="uk-UA" altLang="en-UA" b="1" i="1">
                <a:solidFill>
                  <a:srgbClr val="C00000"/>
                </a:solidFill>
              </a:rPr>
              <a:t>Завдання:</a:t>
            </a:r>
            <a:endParaRPr lang="ru-RU" altLang="en-UA" b="1" i="1">
              <a:solidFill>
                <a:srgbClr val="C00000"/>
              </a:solidFill>
            </a:endParaRPr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23C511F9-089C-8C94-6297-A8934D2E7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3600450" cy="368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21" name="Объект 5">
            <a:extLst>
              <a:ext uri="{FF2B5EF4-FFF2-40B4-BE49-F238E27FC236}">
                <a16:creationId xmlns:a16="http://schemas.microsoft.com/office/drawing/2014/main" id="{4CCC0749-532F-B6AC-D9C2-6AE679A92B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8" y="2133600"/>
          <a:ext cx="2278062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Уравнение" r:id="rId3" imgW="14630400" imgH="5270500" progId="Equation.3">
                  <p:embed/>
                </p:oleObj>
              </mc:Choice>
              <mc:Fallback>
                <p:oleObj name="Уравнение" r:id="rId3" imgW="14630400" imgH="52705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2133600"/>
                        <a:ext cx="2278062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E7606262-935E-05B8-37B7-DF7211CAA0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3500438"/>
          <a:ext cx="3944938" cy="291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40373300" imgH="25158700" progId="Equation.3">
                  <p:embed/>
                </p:oleObj>
              </mc:Choice>
              <mc:Fallback>
                <p:oleObj name="Формула" r:id="rId5" imgW="40373300" imgH="251587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500438"/>
                        <a:ext cx="3944938" cy="291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>
            <a:extLst>
              <a:ext uri="{FF2B5EF4-FFF2-40B4-BE49-F238E27FC236}">
                <a16:creationId xmlns:a16="http://schemas.microsoft.com/office/drawing/2014/main" id="{43DE2C4B-2BB9-8618-9C9C-5A9D531D2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175"/>
            <a:ext cx="9144000" cy="5832475"/>
          </a:xfrm>
        </p:spPr>
        <p:txBody>
          <a:bodyPr/>
          <a:lstStyle/>
          <a:p>
            <a:r>
              <a:rPr lang="uk-UA" altLang="en-UA" sz="4400" b="1"/>
              <a:t>Обчисліть площу криволінійної трапеції,   обмеженої графіком функції                      та прямою</a:t>
            </a:r>
          </a:p>
          <a:p>
            <a:pPr>
              <a:buFont typeface="Arial" panose="020B0604020202020204" pitchFamily="34" charset="0"/>
              <a:buNone/>
            </a:pPr>
            <a:r>
              <a:rPr lang="uk-UA" altLang="en-UA" sz="4400" b="1"/>
              <a:t>   у = 0</a:t>
            </a:r>
            <a:endParaRPr lang="ru-RU" altLang="en-UA" sz="4400" b="1"/>
          </a:p>
          <a:p>
            <a:endParaRPr lang="ru-RU" altLang="en-UA"/>
          </a:p>
          <a:p>
            <a:pPr>
              <a:buFont typeface="Arial" panose="020B0604020202020204" pitchFamily="34" charset="0"/>
              <a:buNone/>
            </a:pPr>
            <a:endParaRPr lang="ru-RU" altLang="en-UA"/>
          </a:p>
          <a:p>
            <a:endParaRPr lang="ru-RU" altLang="en-UA"/>
          </a:p>
        </p:txBody>
      </p:sp>
      <p:sp>
        <p:nvSpPr>
          <p:cNvPr id="10243" name="Заголовок 1">
            <a:extLst>
              <a:ext uri="{FF2B5EF4-FFF2-40B4-BE49-F238E27FC236}">
                <a16:creationId xmlns:a16="http://schemas.microsoft.com/office/drawing/2014/main" id="{6F87629A-03D9-273F-13F0-BC520E385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251200" cy="836613"/>
          </a:xfrm>
        </p:spPr>
        <p:txBody>
          <a:bodyPr/>
          <a:lstStyle/>
          <a:p>
            <a:r>
              <a:rPr lang="uk-UA" altLang="en-UA" b="1" i="1">
                <a:solidFill>
                  <a:srgbClr val="C00000"/>
                </a:solidFill>
              </a:rPr>
              <a:t>Завдання:</a:t>
            </a:r>
            <a:endParaRPr lang="ru-RU" altLang="en-UA" b="1" i="1">
              <a:solidFill>
                <a:srgbClr val="C00000"/>
              </a:solidFill>
            </a:endParaRPr>
          </a:p>
        </p:txBody>
      </p:sp>
      <p:graphicFrame>
        <p:nvGraphicFramePr>
          <p:cNvPr id="10244" name="Объект 5">
            <a:extLst>
              <a:ext uri="{FF2B5EF4-FFF2-40B4-BE49-F238E27FC236}">
                <a16:creationId xmlns:a16="http://schemas.microsoft.com/office/drawing/2014/main" id="{C6817FBF-CD8B-2B40-AF00-D6B037846F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0613" y="1989138"/>
          <a:ext cx="257968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Уравнение" r:id="rId2" imgW="14922500" imgH="5270500" progId="Equation.3">
                  <p:embed/>
                </p:oleObj>
              </mc:Choice>
              <mc:Fallback>
                <p:oleObj name="Уравнение" r:id="rId2" imgW="14922500" imgH="52705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613" y="1989138"/>
                        <a:ext cx="257968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5" name="Picture 3">
            <a:extLst>
              <a:ext uri="{FF2B5EF4-FFF2-40B4-BE49-F238E27FC236}">
                <a16:creationId xmlns:a16="http://schemas.microsoft.com/office/drawing/2014/main" id="{3A0F163E-2331-C8EE-9169-914264159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997200"/>
            <a:ext cx="3313113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математика - 14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- 14!</Template>
  <TotalTime>1667</TotalTime>
  <Words>375</Words>
  <Application>Microsoft Macintosh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Times New Roman</vt:lpstr>
      <vt:lpstr>Georgia</vt:lpstr>
      <vt:lpstr>Algerian</vt:lpstr>
      <vt:lpstr>математика - 14!</vt:lpstr>
      <vt:lpstr>Уравнение</vt:lpstr>
      <vt:lpstr>Формула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Завдання:</vt:lpstr>
      <vt:lpstr>Завдання:</vt:lpstr>
      <vt:lpstr>Розв'язання: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епчсмач</dc:title>
  <dc:creator>SEC</dc:creator>
  <dc:description>http://aida.ucoz.ru</dc:description>
  <cp:lastModifiedBy>Microsoft Office User</cp:lastModifiedBy>
  <cp:revision>34</cp:revision>
  <dcterms:created xsi:type="dcterms:W3CDTF">2011-11-30T14:29:14Z</dcterms:created>
  <dcterms:modified xsi:type="dcterms:W3CDTF">2024-10-18T07:16:25Z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000800460d000000000001024140</vt:lpwstr>
  </property>
</Properties>
</file>