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 Mono" charset="0"/>
      <p:regular r:id="rId10"/>
      <p:bold r:id="rId11"/>
      <p:italic r:id="rId12"/>
      <p:boldItalic r:id="rId13"/>
    </p:embeddedFont>
    <p:embeddedFont>
      <p:font typeface="Comfortaa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hYwLOPvUw9cd3V9GZje7GqnYDy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346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01136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дпись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Число-заголовок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9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Чистый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ние раздела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текст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два столбца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дин столбец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5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сновная мысль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 и описание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U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" y="7"/>
            <a:ext cx="9144001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250" y="450150"/>
            <a:ext cx="8218622" cy="2854302"/>
          </a:xfrm>
        </p:spPr>
        <p:txBody>
          <a:bodyPr/>
          <a:lstStyle/>
          <a:p>
            <a:pPr algn="ctr"/>
            <a:r>
              <a:rPr lang="uk-UA" sz="2400" dirty="0" smtClean="0"/>
              <a:t>Розробка серії моделей блуз у стилі «</a:t>
            </a:r>
            <a:r>
              <a:rPr lang="uk-UA" sz="2400" dirty="0" err="1" smtClean="0"/>
              <a:t>оверсайз</a:t>
            </a:r>
            <a:r>
              <a:rPr lang="uk-UA" sz="2400" dirty="0" smtClean="0"/>
              <a:t>» на базі однієї конструктивної основи</a:t>
            </a:r>
            <a:endParaRPr lang="ru-RU" sz="2400" dirty="0"/>
          </a:p>
        </p:txBody>
      </p:sp>
      <p:sp>
        <p:nvSpPr>
          <p:cNvPr id="56" name="Google Shape;56;p1"/>
          <p:cNvSpPr txBox="1"/>
          <p:nvPr/>
        </p:nvSpPr>
        <p:spPr>
          <a:xfrm>
            <a:off x="1185566" y="785084"/>
            <a:ext cx="7315200" cy="106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 dirty="0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" y="1"/>
            <a:ext cx="9144001" cy="5143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"/>
          <p:cNvPicPr preferRelativeResize="0"/>
          <p:nvPr/>
        </p:nvPicPr>
        <p:blipFill rotWithShape="1">
          <a:blip r:embed="rId4">
            <a:alphaModFix/>
          </a:blip>
          <a:srcRect l="3545" r="6005"/>
          <a:stretch/>
        </p:blipFill>
        <p:spPr>
          <a:xfrm>
            <a:off x="0" y="-52572"/>
            <a:ext cx="3514250" cy="5248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"/>
          <p:cNvSpPr txBox="1"/>
          <p:nvPr/>
        </p:nvSpPr>
        <p:spPr>
          <a:xfrm>
            <a:off x="3879166" y="1050738"/>
            <a:ext cx="4978500" cy="33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ru-UA" sz="1700" b="1" i="0" u="none" strike="noStrike" cap="none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Конструктивна основа</a:t>
            </a:r>
            <a:r>
              <a:rPr lang="ru-UA" sz="1700" b="0" i="0" u="none" strike="noStrike" cap="none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: прямого силуету. </a:t>
            </a:r>
            <a:r>
              <a:rPr lang="ru-UA" sz="1700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Перед без нагрудних виточок,</a:t>
            </a:r>
            <a:r>
              <a:rPr lang="ru-UA" sz="1700" b="0" i="0" u="none" strike="noStrike" cap="none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 із спу</a:t>
            </a:r>
            <a:r>
              <a:rPr lang="ru-UA" sz="1700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щеною плечовою лінією. Спинка із спущеною плечовою лінією і середнім швом. Рукав сорочкового типу,</a:t>
            </a:r>
            <a:r>
              <a:rPr lang="ru-UA" sz="1700" b="0" i="0" u="none" strike="noStrike" cap="none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 низ якого оформлено високою </a:t>
            </a:r>
            <a:r>
              <a:rPr lang="ru-UA" sz="1700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манжетою</a:t>
            </a:r>
            <a:r>
              <a:rPr lang="ru-UA" sz="1700" b="0" i="0" u="none" strike="noStrike" cap="none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. </a:t>
            </a:r>
            <a:r>
              <a:rPr lang="ru-UA" sz="1700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Виріз горловини круглої форми, не поглиблена, не розширена</a:t>
            </a:r>
            <a:r>
              <a:rPr lang="ru-UA" sz="1700" b="0" i="0" u="none" strike="noStrike" cap="none">
                <a:solidFill>
                  <a:srgbClr val="434343"/>
                </a:solidFill>
                <a:latin typeface="Roboto Mono"/>
                <a:ea typeface="Roboto Mono"/>
                <a:cs typeface="Roboto Mono"/>
                <a:sym typeface="Roboto Mono"/>
              </a:rPr>
              <a:t>. Низ блузи оброблено машинною строчкою. Довжина бузи до середини стегнового поясу.</a:t>
            </a:r>
            <a:endParaRPr sz="1700" b="0" i="0" u="none" strike="noStrike" cap="none">
              <a:solidFill>
                <a:srgbClr val="434343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" y="1"/>
            <a:ext cx="9144001" cy="5143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3"/>
          <p:cNvPicPr preferRelativeResize="0"/>
          <p:nvPr/>
        </p:nvPicPr>
        <p:blipFill rotWithShape="1">
          <a:blip r:embed="rId4">
            <a:alphaModFix/>
          </a:blip>
          <a:srcRect t="6558" b="12853"/>
          <a:stretch/>
        </p:blipFill>
        <p:spPr>
          <a:xfrm>
            <a:off x="0" y="0"/>
            <a:ext cx="3239125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3"/>
          <p:cNvSpPr txBox="1"/>
          <p:nvPr/>
        </p:nvSpPr>
        <p:spPr>
          <a:xfrm>
            <a:off x="3648298" y="1383607"/>
            <a:ext cx="5250900" cy="19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ru-UA" sz="2100" b="1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У моделі-пропозиції блузи №1</a:t>
            </a:r>
            <a:r>
              <a:rPr lang="ru-UA" sz="20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UA" sz="200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у нижніх ділянках бічних зрізів розташовано декоративні деталі із люверсами та шнурованням.</a:t>
            </a:r>
            <a:r>
              <a:rPr lang="ru-UA" sz="20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2000" b="0" i="0" u="none" strike="noStrike" cap="none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" y="1"/>
            <a:ext cx="9144001" cy="5143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4"/>
          <p:cNvPicPr preferRelativeResize="0"/>
          <p:nvPr/>
        </p:nvPicPr>
        <p:blipFill rotWithShape="1">
          <a:blip r:embed="rId4">
            <a:alphaModFix/>
          </a:blip>
          <a:srcRect l="2431" t="5922" r="2951" b="14887"/>
          <a:stretch/>
        </p:blipFill>
        <p:spPr>
          <a:xfrm>
            <a:off x="-4" y="0"/>
            <a:ext cx="3119000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4"/>
          <p:cNvSpPr txBox="1"/>
          <p:nvPr/>
        </p:nvSpPr>
        <p:spPr>
          <a:xfrm>
            <a:off x="3564129" y="1101832"/>
            <a:ext cx="5050200" cy="22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ru-UA" sz="2100" b="1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У моделі-пропозиції блузи №2 </a:t>
            </a:r>
            <a:r>
              <a:rPr lang="ru-UA" sz="18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UA" sz="20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по шву вшивання рукава розташовані </a:t>
            </a:r>
            <a:r>
              <a:rPr lang="ru-UA" sz="200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оборки</a:t>
            </a:r>
            <a:r>
              <a:rPr lang="ru-UA" sz="20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. Горловина оформлена </a:t>
            </a:r>
            <a:r>
              <a:rPr lang="ru-UA" sz="200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плосколежачим </a:t>
            </a:r>
            <a:r>
              <a:rPr lang="ru-UA" sz="20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коміром. Нижній зріз фігурний. </a:t>
            </a:r>
            <a:endParaRPr sz="2000" b="0" i="0" u="none" strike="noStrike" cap="none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" y="1"/>
            <a:ext cx="9144001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5"/>
          <p:cNvSpPr txBox="1"/>
          <p:nvPr/>
        </p:nvSpPr>
        <p:spPr>
          <a:xfrm>
            <a:off x="4370462" y="1211689"/>
            <a:ext cx="4465500" cy="22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ru-UA" sz="2100" b="1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У моделі-пропозиції блузи № 3</a:t>
            </a:r>
            <a:r>
              <a:rPr lang="ru-UA" sz="18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UA" sz="20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низ оброблено оборкою сформованою  зустрічними складами.</a:t>
            </a:r>
            <a:r>
              <a:rPr lang="ru-UA" sz="200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UA" sz="20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Горловина оформлена</a:t>
            </a:r>
            <a:r>
              <a:rPr lang="ru-UA" sz="200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UA" sz="20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 коміром стояком.</a:t>
            </a:r>
            <a:endParaRPr sz="2000" b="0" i="0" u="none" strike="noStrike" cap="none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5"/>
          <p:cNvPicPr preferRelativeResize="0"/>
          <p:nvPr/>
        </p:nvPicPr>
        <p:blipFill rotWithShape="1">
          <a:blip r:embed="rId4">
            <a:alphaModFix/>
          </a:blip>
          <a:srcRect l="8896" r="7957"/>
          <a:stretch/>
        </p:blipFill>
        <p:spPr>
          <a:xfrm>
            <a:off x="0" y="0"/>
            <a:ext cx="3712999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" y="1"/>
            <a:ext cx="9144001" cy="5143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" y="0"/>
            <a:ext cx="3917476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6"/>
          <p:cNvSpPr txBox="1"/>
          <p:nvPr/>
        </p:nvSpPr>
        <p:spPr>
          <a:xfrm>
            <a:off x="4276425" y="1277372"/>
            <a:ext cx="4535100" cy="17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ru-UA" sz="2100" b="1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У моделі-пропозиції блузи №4</a:t>
            </a:r>
            <a:r>
              <a:rPr lang="ru-UA" sz="20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 горловина оброблена </a:t>
            </a:r>
            <a:r>
              <a:rPr lang="ru-UA" sz="200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плосколежачим</a:t>
            </a:r>
            <a:r>
              <a:rPr lang="ru-UA" sz="20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 коміром з фігурним зрізом</a:t>
            </a:r>
            <a:r>
              <a:rPr lang="ru-UA" sz="2000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. </a:t>
            </a:r>
            <a:r>
              <a:rPr lang="ru-UA" sz="20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Низ блузи фігурний. </a:t>
            </a:r>
            <a:endParaRPr sz="2000" b="0" i="0" u="none" strike="noStrike" cap="none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" y="1"/>
            <a:ext cx="9144001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7"/>
          <p:cNvSpPr txBox="1"/>
          <p:nvPr/>
        </p:nvSpPr>
        <p:spPr>
          <a:xfrm>
            <a:off x="914400" y="2145608"/>
            <a:ext cx="73152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ru-UA" sz="3500" b="0" i="0" u="none" strike="noStrike" cap="none">
                <a:solidFill>
                  <a:srgbClr val="434343"/>
                </a:solidFill>
                <a:latin typeface="Comfortaa"/>
                <a:ea typeface="Comfortaa"/>
                <a:cs typeface="Comfortaa"/>
                <a:sym typeface="Comfortaa"/>
              </a:rPr>
              <a:t>Дякую за увагу! </a:t>
            </a:r>
            <a:endParaRPr sz="3500" b="0" i="0" u="none" strike="noStrike" cap="none">
              <a:solidFill>
                <a:srgbClr val="43434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150</Words>
  <Application>Microsoft Office PowerPoint</Application>
  <PresentationFormat>Экран (16:9)</PresentationFormat>
  <Paragraphs>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Roboto Mono</vt:lpstr>
      <vt:lpstr>Comfortaa</vt:lpstr>
      <vt:lpstr>simple-light-2</vt:lpstr>
      <vt:lpstr>Розробка серії моделей блуз у стилі «оверсайз» на базі однієї конструктивної основи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2</cp:revision>
  <dcterms:modified xsi:type="dcterms:W3CDTF">2022-02-06T09:55:19Z</dcterms:modified>
</cp:coreProperties>
</file>