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381" r:id="rId2"/>
    <p:sldId id="382" r:id="rId3"/>
    <p:sldId id="257" r:id="rId4"/>
    <p:sldId id="375" r:id="rId5"/>
    <p:sldId id="308" r:id="rId6"/>
    <p:sldId id="309" r:id="rId7"/>
    <p:sldId id="378" r:id="rId8"/>
    <p:sldId id="259" r:id="rId9"/>
    <p:sldId id="373" r:id="rId10"/>
    <p:sldId id="379" r:id="rId11"/>
    <p:sldId id="383" r:id="rId12"/>
    <p:sldId id="384" r:id="rId13"/>
    <p:sldId id="256" r:id="rId14"/>
    <p:sldId id="374" r:id="rId15"/>
    <p:sldId id="387" r:id="rId16"/>
    <p:sldId id="377" r:id="rId17"/>
    <p:sldId id="376" r:id="rId18"/>
    <p:sldId id="262" r:id="rId19"/>
    <p:sldId id="258" r:id="rId20"/>
    <p:sldId id="267" r:id="rId21"/>
    <p:sldId id="356" r:id="rId22"/>
    <p:sldId id="266" r:id="rId23"/>
    <p:sldId id="277" r:id="rId24"/>
    <p:sldId id="283" r:id="rId25"/>
    <p:sldId id="263" r:id="rId26"/>
    <p:sldId id="276" r:id="rId27"/>
    <p:sldId id="264" r:id="rId28"/>
    <p:sldId id="278" r:id="rId29"/>
    <p:sldId id="260" r:id="rId30"/>
    <p:sldId id="261" r:id="rId31"/>
    <p:sldId id="380" r:id="rId32"/>
    <p:sldId id="362" r:id="rId33"/>
    <p:sldId id="287" r:id="rId34"/>
    <p:sldId id="307" r:id="rId35"/>
    <p:sldId id="372" r:id="rId36"/>
    <p:sldId id="365" r:id="rId37"/>
    <p:sldId id="366" r:id="rId38"/>
    <p:sldId id="367" r:id="rId39"/>
    <p:sldId id="368" r:id="rId40"/>
    <p:sldId id="369" r:id="rId41"/>
    <p:sldId id="370" r:id="rId42"/>
    <p:sldId id="371" r:id="rId43"/>
    <p:sldId id="349" r:id="rId44"/>
    <p:sldId id="350" r:id="rId45"/>
    <p:sldId id="391" r:id="rId46"/>
    <p:sldId id="392" r:id="rId47"/>
    <p:sldId id="390" r:id="rId48"/>
    <p:sldId id="389" r:id="rId49"/>
    <p:sldId id="393" r:id="rId50"/>
    <p:sldId id="394"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Lab.ws"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FFCC66"/>
    <a:srgbClr val="FF99FF"/>
    <a:srgbClr val="FFFFCC"/>
    <a:srgbClr val="FFFF99"/>
    <a:srgbClr val="F7D7F7"/>
    <a:srgbClr val="FEDACA"/>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3122" autoAdjust="0"/>
  </p:normalViewPr>
  <p:slideViewPr>
    <p:cSldViewPr>
      <p:cViewPr varScale="1">
        <p:scale>
          <a:sx n="68" d="100"/>
          <a:sy n="68" d="100"/>
        </p:scale>
        <p:origin x="6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5-15T12:50:12.218" idx="4">
    <p:pos x="5646" y="368"/>
    <p:text>Дружина Уайльда - Констанція Ллойд із сином</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05-15T18:33:57.437" idx="5">
    <p:pos x="5324" y="235"/>
    <p:text>Уайльд і Альфред Дуглас</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5EA3B-FFD4-4CCD-861E-3ECF7CDF89DB}" type="doc">
      <dgm:prSet loTypeId="urn:microsoft.com/office/officeart/2005/8/layout/chevron2" loCatId="list" qsTypeId="urn:microsoft.com/office/officeart/2005/8/quickstyle/simple5" qsCatId="simple" csTypeId="urn:microsoft.com/office/officeart/2005/8/colors/colorful1#1" csCatId="colorful" phldr="1"/>
      <dgm:spPr/>
      <dgm:t>
        <a:bodyPr/>
        <a:lstStyle/>
        <a:p>
          <a:endParaRPr lang="ru-RU"/>
        </a:p>
      </dgm:t>
    </dgm:pt>
    <dgm:pt modelId="{595EB9B9-4219-485B-B942-AE903230E4CC}">
      <dgm:prSet phldrT="[Текст]"/>
      <dgm:spPr/>
      <dgm:t>
        <a:bodyPr/>
        <a:lstStyle/>
        <a:p>
          <a:r>
            <a:rPr lang="uk-UA" b="1" dirty="0" smtClean="0">
              <a:solidFill>
                <a:schemeClr val="tx1"/>
              </a:solidFill>
            </a:rPr>
            <a:t>1881</a:t>
          </a:r>
          <a:endParaRPr lang="ru-RU" b="1" dirty="0">
            <a:solidFill>
              <a:schemeClr val="tx1"/>
            </a:solidFill>
          </a:endParaRPr>
        </a:p>
      </dgm:t>
    </dgm:pt>
    <dgm:pt modelId="{887CFA5D-03A9-4152-B6C2-2699AAE99D1E}" type="parTrans" cxnId="{C332C477-0946-4600-B383-8A08D66A36D3}">
      <dgm:prSet/>
      <dgm:spPr/>
      <dgm:t>
        <a:bodyPr/>
        <a:lstStyle/>
        <a:p>
          <a:endParaRPr lang="ru-RU"/>
        </a:p>
      </dgm:t>
    </dgm:pt>
    <dgm:pt modelId="{FF392752-DC3E-4B3A-B55E-1C8DD232DC1D}" type="sibTrans" cxnId="{C332C477-0946-4600-B383-8A08D66A36D3}">
      <dgm:prSet/>
      <dgm:spPr/>
      <dgm:t>
        <a:bodyPr/>
        <a:lstStyle/>
        <a:p>
          <a:endParaRPr lang="ru-RU"/>
        </a:p>
      </dgm:t>
    </dgm:pt>
    <dgm:pt modelId="{AA9315BF-3AEF-4231-A5E5-B140C6315D32}">
      <dgm:prSet phldrT="[Текст]"/>
      <dgm:spPr/>
      <dgm:t>
        <a:bodyPr/>
        <a:lstStyle/>
        <a:p>
          <a:r>
            <a:rPr lang="uk-UA" b="1" dirty="0" smtClean="0">
              <a:solidFill>
                <a:schemeClr val="tx1"/>
              </a:solidFill>
            </a:rPr>
            <a:t>1888</a:t>
          </a:r>
          <a:endParaRPr lang="ru-RU" b="1" dirty="0">
            <a:solidFill>
              <a:schemeClr val="tx1"/>
            </a:solidFill>
          </a:endParaRPr>
        </a:p>
      </dgm:t>
    </dgm:pt>
    <dgm:pt modelId="{8096A6B2-ADFC-42CB-B0A0-1E841AF35EEC}" type="parTrans" cxnId="{CE9F228D-41C2-4064-B38C-68BFB0C5A3B4}">
      <dgm:prSet/>
      <dgm:spPr/>
      <dgm:t>
        <a:bodyPr/>
        <a:lstStyle/>
        <a:p>
          <a:endParaRPr lang="ru-RU"/>
        </a:p>
      </dgm:t>
    </dgm:pt>
    <dgm:pt modelId="{6EA2BAFB-228C-4D25-A6C7-EBFF75778791}" type="sibTrans" cxnId="{CE9F228D-41C2-4064-B38C-68BFB0C5A3B4}">
      <dgm:prSet/>
      <dgm:spPr/>
      <dgm:t>
        <a:bodyPr/>
        <a:lstStyle/>
        <a:p>
          <a:endParaRPr lang="ru-RU"/>
        </a:p>
      </dgm:t>
    </dgm:pt>
    <dgm:pt modelId="{5EB64292-2164-403E-8A43-C2FC8FEBA899}">
      <dgm:prSet phldrT="[Текст]" custT="1"/>
      <dgm:spPr>
        <a:solidFill>
          <a:schemeClr val="accent3">
            <a:lumMod val="40000"/>
            <a:lumOff val="60000"/>
            <a:alpha val="90000"/>
          </a:schemeClr>
        </a:solidFill>
      </dgm:spPr>
      <dgm:t>
        <a:bodyPr/>
        <a:lstStyle/>
        <a:p>
          <a:r>
            <a:rPr lang="uk-UA" sz="1800" b="1" dirty="0" smtClean="0"/>
            <a:t>Збірка казок “Щасливий принц та інші казки”</a:t>
          </a:r>
          <a:endParaRPr lang="ru-RU" sz="1800" b="1" dirty="0"/>
        </a:p>
      </dgm:t>
    </dgm:pt>
    <dgm:pt modelId="{34FD7971-D44C-4644-9813-20AAD1199394}" type="parTrans" cxnId="{E870816F-E66B-497F-A409-34E34B44FCB6}">
      <dgm:prSet/>
      <dgm:spPr/>
      <dgm:t>
        <a:bodyPr/>
        <a:lstStyle/>
        <a:p>
          <a:endParaRPr lang="ru-RU"/>
        </a:p>
      </dgm:t>
    </dgm:pt>
    <dgm:pt modelId="{95F5435F-3974-4AF1-9C81-2CC6EE83F674}" type="sibTrans" cxnId="{E870816F-E66B-497F-A409-34E34B44FCB6}">
      <dgm:prSet/>
      <dgm:spPr/>
      <dgm:t>
        <a:bodyPr/>
        <a:lstStyle/>
        <a:p>
          <a:endParaRPr lang="ru-RU"/>
        </a:p>
      </dgm:t>
    </dgm:pt>
    <dgm:pt modelId="{1F917468-4386-40D4-ADED-E16B7B53E7D3}">
      <dgm:prSet phldrT="[Текст]"/>
      <dgm:spPr/>
      <dgm:t>
        <a:bodyPr/>
        <a:lstStyle/>
        <a:p>
          <a:r>
            <a:rPr lang="uk-UA" b="1" dirty="0" smtClean="0">
              <a:solidFill>
                <a:schemeClr val="tx1"/>
              </a:solidFill>
            </a:rPr>
            <a:t>1891</a:t>
          </a:r>
          <a:endParaRPr lang="ru-RU" b="1" dirty="0">
            <a:solidFill>
              <a:schemeClr val="tx1"/>
            </a:solidFill>
          </a:endParaRPr>
        </a:p>
      </dgm:t>
    </dgm:pt>
    <dgm:pt modelId="{304F2BD7-D809-4617-BCC2-25B343AB05C6}" type="parTrans" cxnId="{E975C0A2-05B1-4F21-A52C-BA7488695699}">
      <dgm:prSet/>
      <dgm:spPr/>
      <dgm:t>
        <a:bodyPr/>
        <a:lstStyle/>
        <a:p>
          <a:endParaRPr lang="ru-RU"/>
        </a:p>
      </dgm:t>
    </dgm:pt>
    <dgm:pt modelId="{54E03904-DF62-42AA-BB18-33EB1AC35857}" type="sibTrans" cxnId="{E975C0A2-05B1-4F21-A52C-BA7488695699}">
      <dgm:prSet/>
      <dgm:spPr/>
      <dgm:t>
        <a:bodyPr/>
        <a:lstStyle/>
        <a:p>
          <a:endParaRPr lang="ru-RU"/>
        </a:p>
      </dgm:t>
    </dgm:pt>
    <dgm:pt modelId="{6633273E-A24D-429F-BFED-5AFCC02CC4D6}">
      <dgm:prSet phldrT="[Текст]" custT="1"/>
      <dgm:spPr>
        <a:solidFill>
          <a:schemeClr val="accent4">
            <a:lumMod val="20000"/>
            <a:lumOff val="80000"/>
            <a:alpha val="90000"/>
          </a:schemeClr>
        </a:solidFill>
      </dgm:spPr>
      <dgm:t>
        <a:bodyPr/>
        <a:lstStyle/>
        <a:p>
          <a:r>
            <a:rPr lang="uk-UA" sz="1800" b="1" dirty="0" smtClean="0"/>
            <a:t>Збірка казок “Гранатова хатина”</a:t>
          </a:r>
          <a:endParaRPr lang="ru-RU" sz="1800" b="1" dirty="0"/>
        </a:p>
      </dgm:t>
    </dgm:pt>
    <dgm:pt modelId="{521B5A8C-426E-460D-9CFC-5CA3E6E0232B}" type="parTrans" cxnId="{3AD3A088-341D-4BA3-801B-7A3754C1547A}">
      <dgm:prSet/>
      <dgm:spPr/>
      <dgm:t>
        <a:bodyPr/>
        <a:lstStyle/>
        <a:p>
          <a:endParaRPr lang="ru-RU"/>
        </a:p>
      </dgm:t>
    </dgm:pt>
    <dgm:pt modelId="{B67D6C5B-8E32-4D43-AEC2-8E936C065260}" type="sibTrans" cxnId="{3AD3A088-341D-4BA3-801B-7A3754C1547A}">
      <dgm:prSet/>
      <dgm:spPr/>
      <dgm:t>
        <a:bodyPr/>
        <a:lstStyle/>
        <a:p>
          <a:endParaRPr lang="ru-RU"/>
        </a:p>
      </dgm:t>
    </dgm:pt>
    <dgm:pt modelId="{EE122F7E-F2D6-4595-B2A2-197E4D6BE01D}">
      <dgm:prSet/>
      <dgm:spPr/>
      <dgm:t>
        <a:bodyPr/>
        <a:lstStyle/>
        <a:p>
          <a:r>
            <a:rPr lang="uk-UA" b="1" dirty="0" smtClean="0">
              <a:solidFill>
                <a:schemeClr val="tx1"/>
              </a:solidFill>
            </a:rPr>
            <a:t>1892</a:t>
          </a:r>
          <a:endParaRPr lang="ru-RU" b="1" dirty="0">
            <a:solidFill>
              <a:schemeClr val="tx1"/>
            </a:solidFill>
          </a:endParaRPr>
        </a:p>
      </dgm:t>
    </dgm:pt>
    <dgm:pt modelId="{50BF453B-6681-4D78-BE5D-A2DE0BDF88A2}" type="parTrans" cxnId="{74984D37-E74E-46B4-B56A-2B26A28E51E7}">
      <dgm:prSet/>
      <dgm:spPr/>
      <dgm:t>
        <a:bodyPr/>
        <a:lstStyle/>
        <a:p>
          <a:endParaRPr lang="ru-RU"/>
        </a:p>
      </dgm:t>
    </dgm:pt>
    <dgm:pt modelId="{05750146-3060-4AC2-901B-215F9AC44FD3}" type="sibTrans" cxnId="{74984D37-E74E-46B4-B56A-2B26A28E51E7}">
      <dgm:prSet/>
      <dgm:spPr/>
      <dgm:t>
        <a:bodyPr/>
        <a:lstStyle/>
        <a:p>
          <a:endParaRPr lang="ru-RU"/>
        </a:p>
      </dgm:t>
    </dgm:pt>
    <dgm:pt modelId="{674154FE-FFAC-445B-BECD-E49AB3F222D0}">
      <dgm:prSet custT="1"/>
      <dgm:spPr>
        <a:solidFill>
          <a:schemeClr val="accent5">
            <a:lumMod val="20000"/>
            <a:lumOff val="80000"/>
            <a:alpha val="90000"/>
          </a:schemeClr>
        </a:solidFill>
      </dgm:spPr>
      <dgm:t>
        <a:bodyPr/>
        <a:lstStyle/>
        <a:p>
          <a:r>
            <a:rPr lang="uk-UA" sz="1800" b="1" dirty="0" smtClean="0"/>
            <a:t>Комедія “Віяло леді Уїндермір”</a:t>
          </a:r>
          <a:endParaRPr lang="ru-RU" sz="1800" b="1" dirty="0"/>
        </a:p>
      </dgm:t>
    </dgm:pt>
    <dgm:pt modelId="{47328745-916F-45B1-924A-35491F11FBD4}" type="parTrans" cxnId="{6250309D-0B35-4DC8-8933-3301021180B0}">
      <dgm:prSet/>
      <dgm:spPr/>
      <dgm:t>
        <a:bodyPr/>
        <a:lstStyle/>
        <a:p>
          <a:endParaRPr lang="ru-RU"/>
        </a:p>
      </dgm:t>
    </dgm:pt>
    <dgm:pt modelId="{D55B091B-B2D4-45FD-B0DB-D41659B884C2}" type="sibTrans" cxnId="{6250309D-0B35-4DC8-8933-3301021180B0}">
      <dgm:prSet/>
      <dgm:spPr/>
      <dgm:t>
        <a:bodyPr/>
        <a:lstStyle/>
        <a:p>
          <a:endParaRPr lang="ru-RU"/>
        </a:p>
      </dgm:t>
    </dgm:pt>
    <dgm:pt modelId="{742DDA93-333D-48FA-8446-4742CCACEB93}">
      <dgm:prSet custT="1"/>
      <dgm:spPr>
        <a:solidFill>
          <a:srgbClr val="FFFFCC">
            <a:alpha val="90000"/>
          </a:srgbClr>
        </a:solidFill>
      </dgm:spPr>
      <dgm:t>
        <a:bodyPr/>
        <a:lstStyle/>
        <a:p>
          <a:r>
            <a:rPr lang="uk-UA" sz="1800" b="1" dirty="0" smtClean="0"/>
            <a:t>П'єса “Жінка, не варта уваги” </a:t>
          </a:r>
          <a:endParaRPr lang="ru-RU" sz="1800" b="1" dirty="0"/>
        </a:p>
      </dgm:t>
    </dgm:pt>
    <dgm:pt modelId="{117488EF-B4D7-41D4-BFF3-EF1DE689E20D}" type="parTrans" cxnId="{E6812D0F-6D06-412D-8340-32B5AFBFCAD2}">
      <dgm:prSet/>
      <dgm:spPr/>
      <dgm:t>
        <a:bodyPr/>
        <a:lstStyle/>
        <a:p>
          <a:endParaRPr lang="ru-RU"/>
        </a:p>
      </dgm:t>
    </dgm:pt>
    <dgm:pt modelId="{25936DD2-2810-4999-94A2-A4FB424CD52B}" type="sibTrans" cxnId="{E6812D0F-6D06-412D-8340-32B5AFBFCAD2}">
      <dgm:prSet/>
      <dgm:spPr/>
      <dgm:t>
        <a:bodyPr/>
        <a:lstStyle/>
        <a:p>
          <a:endParaRPr lang="ru-RU"/>
        </a:p>
      </dgm:t>
    </dgm:pt>
    <dgm:pt modelId="{2352049D-EDE8-4895-A0ED-DB4956C0EE97}">
      <dgm:prSet phldrT="[Текст]" custT="1"/>
      <dgm:spPr>
        <a:solidFill>
          <a:schemeClr val="accent4">
            <a:lumMod val="20000"/>
            <a:lumOff val="80000"/>
            <a:alpha val="90000"/>
          </a:schemeClr>
        </a:solidFill>
      </dgm:spPr>
      <dgm:t>
        <a:bodyPr/>
        <a:lstStyle/>
        <a:p>
          <a:r>
            <a:rPr lang="uk-UA" sz="1800" b="1" dirty="0" smtClean="0"/>
            <a:t>Оповідання “Злочин лорда Артура Севіля”</a:t>
          </a:r>
          <a:endParaRPr lang="ru-RU" sz="1800" b="1" dirty="0"/>
        </a:p>
      </dgm:t>
    </dgm:pt>
    <dgm:pt modelId="{EC09A12A-8594-4AC8-91F6-330D86B30E4E}" type="parTrans" cxnId="{2D97D18B-70D3-4E4C-B74A-37DE226B56AC}">
      <dgm:prSet/>
      <dgm:spPr/>
      <dgm:t>
        <a:bodyPr/>
        <a:lstStyle/>
        <a:p>
          <a:endParaRPr lang="ru-RU"/>
        </a:p>
      </dgm:t>
    </dgm:pt>
    <dgm:pt modelId="{9789900E-F78B-406D-B3CC-A8DDC81BD186}" type="sibTrans" cxnId="{2D97D18B-70D3-4E4C-B74A-37DE226B56AC}">
      <dgm:prSet/>
      <dgm:spPr/>
      <dgm:t>
        <a:bodyPr/>
        <a:lstStyle/>
        <a:p>
          <a:endParaRPr lang="ru-RU"/>
        </a:p>
      </dgm:t>
    </dgm:pt>
    <dgm:pt modelId="{08E0B8BD-6D67-4114-B9A7-BB733789A94D}">
      <dgm:prSet phldrT="[Текст]" custT="1"/>
      <dgm:spPr>
        <a:solidFill>
          <a:schemeClr val="accent4">
            <a:lumMod val="20000"/>
            <a:lumOff val="80000"/>
            <a:alpha val="90000"/>
          </a:schemeClr>
        </a:solidFill>
      </dgm:spPr>
      <dgm:t>
        <a:bodyPr/>
        <a:lstStyle/>
        <a:p>
          <a:r>
            <a:rPr lang="uk-UA" sz="1800" b="1" dirty="0" smtClean="0"/>
            <a:t>Збірка літературно-критичних есе “Задуми”</a:t>
          </a:r>
          <a:endParaRPr lang="ru-RU" sz="1800" b="1" dirty="0"/>
        </a:p>
      </dgm:t>
    </dgm:pt>
    <dgm:pt modelId="{95A5169D-8B1B-499A-9FF7-8FA79DF8E61C}" type="parTrans" cxnId="{F9DFE9EA-AE17-4BA0-B0C9-6ADFE92230D2}">
      <dgm:prSet/>
      <dgm:spPr/>
      <dgm:t>
        <a:bodyPr/>
        <a:lstStyle/>
        <a:p>
          <a:endParaRPr lang="ru-RU"/>
        </a:p>
      </dgm:t>
    </dgm:pt>
    <dgm:pt modelId="{F99ECA71-D785-4904-813E-A704A48F84B0}" type="sibTrans" cxnId="{F9DFE9EA-AE17-4BA0-B0C9-6ADFE92230D2}">
      <dgm:prSet/>
      <dgm:spPr/>
      <dgm:t>
        <a:bodyPr/>
        <a:lstStyle/>
        <a:p>
          <a:endParaRPr lang="ru-RU"/>
        </a:p>
      </dgm:t>
    </dgm:pt>
    <dgm:pt modelId="{11346BA8-0D4F-4E3F-AA23-0DA4E95614DF}">
      <dgm:prSet phldrT="[Текст]" custT="1"/>
      <dgm:spPr>
        <a:solidFill>
          <a:schemeClr val="accent6">
            <a:lumMod val="20000"/>
            <a:lumOff val="80000"/>
            <a:alpha val="90000"/>
          </a:schemeClr>
        </a:solidFill>
      </dgm:spPr>
      <dgm:t>
        <a:bodyPr/>
        <a:lstStyle/>
        <a:p>
          <a:r>
            <a:rPr lang="uk-UA" sz="1800" b="1" smtClean="0"/>
            <a:t>“Поезії”</a:t>
          </a:r>
          <a:endParaRPr lang="ru-RU" sz="1800" b="1" dirty="0"/>
        </a:p>
      </dgm:t>
    </dgm:pt>
    <dgm:pt modelId="{15FB2B1F-882E-4529-8DCF-37CDA8A38715}" type="sibTrans" cxnId="{F5462FAD-4297-4874-AED0-57BAA78069C6}">
      <dgm:prSet/>
      <dgm:spPr/>
      <dgm:t>
        <a:bodyPr/>
        <a:lstStyle/>
        <a:p>
          <a:endParaRPr lang="ru-RU"/>
        </a:p>
      </dgm:t>
    </dgm:pt>
    <dgm:pt modelId="{5E587CF8-5D51-4005-A992-5A4F133D3595}" type="parTrans" cxnId="{F5462FAD-4297-4874-AED0-57BAA78069C6}">
      <dgm:prSet/>
      <dgm:spPr/>
      <dgm:t>
        <a:bodyPr/>
        <a:lstStyle/>
        <a:p>
          <a:endParaRPr lang="ru-RU"/>
        </a:p>
      </dgm:t>
    </dgm:pt>
    <dgm:pt modelId="{925FB50E-0030-4543-9486-E12FBC30FDE8}">
      <dgm:prSet/>
      <dgm:spPr/>
      <dgm:t>
        <a:bodyPr/>
        <a:lstStyle/>
        <a:p>
          <a:r>
            <a:rPr lang="uk-UA" b="1" dirty="0" smtClean="0">
              <a:solidFill>
                <a:schemeClr val="tx1"/>
              </a:solidFill>
            </a:rPr>
            <a:t>1893</a:t>
          </a:r>
          <a:endParaRPr lang="ru-RU" b="1" dirty="0">
            <a:solidFill>
              <a:schemeClr val="tx1"/>
            </a:solidFill>
          </a:endParaRPr>
        </a:p>
      </dgm:t>
    </dgm:pt>
    <dgm:pt modelId="{81D19FD7-DEF1-4682-9F56-C13282684980}" type="parTrans" cxnId="{D61BC396-E8A2-477B-A3E1-D794E67122C5}">
      <dgm:prSet/>
      <dgm:spPr/>
      <dgm:t>
        <a:bodyPr/>
        <a:lstStyle/>
        <a:p>
          <a:endParaRPr lang="ru-RU"/>
        </a:p>
      </dgm:t>
    </dgm:pt>
    <dgm:pt modelId="{61767679-60E5-4CEC-B739-62AE7F88C8CC}" type="sibTrans" cxnId="{D61BC396-E8A2-477B-A3E1-D794E67122C5}">
      <dgm:prSet/>
      <dgm:spPr/>
      <dgm:t>
        <a:bodyPr/>
        <a:lstStyle/>
        <a:p>
          <a:endParaRPr lang="ru-RU"/>
        </a:p>
      </dgm:t>
    </dgm:pt>
    <dgm:pt modelId="{6030853E-4F02-4275-9463-F08CB259732B}">
      <dgm:prSet/>
      <dgm:spPr/>
      <dgm:t>
        <a:bodyPr/>
        <a:lstStyle/>
        <a:p>
          <a:r>
            <a:rPr lang="uk-UA" b="1" dirty="0" smtClean="0">
              <a:solidFill>
                <a:schemeClr val="tx1"/>
              </a:solidFill>
            </a:rPr>
            <a:t>1895</a:t>
          </a:r>
          <a:endParaRPr lang="ru-RU" b="1" dirty="0">
            <a:solidFill>
              <a:schemeClr val="tx1"/>
            </a:solidFill>
          </a:endParaRPr>
        </a:p>
      </dgm:t>
    </dgm:pt>
    <dgm:pt modelId="{48622565-2E8D-4891-BF5F-0CFEBDABA1AE}" type="parTrans" cxnId="{E15A0171-A1C6-4ED2-8CE8-466891557454}">
      <dgm:prSet/>
      <dgm:spPr/>
      <dgm:t>
        <a:bodyPr/>
        <a:lstStyle/>
        <a:p>
          <a:endParaRPr lang="ru-RU"/>
        </a:p>
      </dgm:t>
    </dgm:pt>
    <dgm:pt modelId="{376D7D9C-3D70-4DED-88A8-BBE1175FDA8C}" type="sibTrans" cxnId="{E15A0171-A1C6-4ED2-8CE8-466891557454}">
      <dgm:prSet/>
      <dgm:spPr/>
      <dgm:t>
        <a:bodyPr/>
        <a:lstStyle/>
        <a:p>
          <a:endParaRPr lang="ru-RU"/>
        </a:p>
      </dgm:t>
    </dgm:pt>
    <dgm:pt modelId="{11DECF19-4E99-4D71-8D46-AD4ECD6F0D92}">
      <dgm:prSet custT="1"/>
      <dgm:spPr>
        <a:solidFill>
          <a:srgbClr val="F7D7F7">
            <a:alpha val="90000"/>
          </a:srgbClr>
        </a:solidFill>
      </dgm:spPr>
      <dgm:t>
        <a:bodyPr/>
        <a:lstStyle/>
        <a:p>
          <a:r>
            <a:rPr lang="uk-UA" sz="1800" b="1" dirty="0" smtClean="0"/>
            <a:t>Комедії “Ідеальний чоловік”</a:t>
          </a:r>
          <a:endParaRPr lang="ru-RU" sz="1800" b="1" dirty="0"/>
        </a:p>
      </dgm:t>
    </dgm:pt>
    <dgm:pt modelId="{1DFB53A1-1BB5-47DE-BBA8-6C520934C690}" type="parTrans" cxnId="{2D875FD1-7281-4B0A-A6CF-76CD3C573E1B}">
      <dgm:prSet/>
      <dgm:spPr/>
      <dgm:t>
        <a:bodyPr/>
        <a:lstStyle/>
        <a:p>
          <a:endParaRPr lang="ru-RU"/>
        </a:p>
      </dgm:t>
    </dgm:pt>
    <dgm:pt modelId="{9549467F-A2E9-44CB-B825-F38E1A7206A4}" type="sibTrans" cxnId="{2D875FD1-7281-4B0A-A6CF-76CD3C573E1B}">
      <dgm:prSet/>
      <dgm:spPr/>
      <dgm:t>
        <a:bodyPr/>
        <a:lstStyle/>
        <a:p>
          <a:endParaRPr lang="ru-RU"/>
        </a:p>
      </dgm:t>
    </dgm:pt>
    <dgm:pt modelId="{193A3799-CB68-4A91-9D50-FE41C93C4224}">
      <dgm:prSet custT="1"/>
      <dgm:spPr>
        <a:solidFill>
          <a:srgbClr val="F7D7F7">
            <a:alpha val="90000"/>
          </a:srgbClr>
        </a:solidFill>
      </dgm:spPr>
      <dgm:t>
        <a:bodyPr/>
        <a:lstStyle/>
        <a:p>
          <a:r>
            <a:rPr lang="uk-UA" sz="1800" b="1" dirty="0" smtClean="0"/>
            <a:t>“Як важливо бути поважним”</a:t>
          </a:r>
          <a:endParaRPr lang="ru-RU" sz="1800" b="1" dirty="0"/>
        </a:p>
      </dgm:t>
    </dgm:pt>
    <dgm:pt modelId="{AA839B13-A63B-46CE-933B-3A9A5A30467E}" type="parTrans" cxnId="{190251FD-6DBD-474E-BA0D-2FAC023140C4}">
      <dgm:prSet/>
      <dgm:spPr/>
      <dgm:t>
        <a:bodyPr/>
        <a:lstStyle/>
        <a:p>
          <a:endParaRPr lang="ru-RU"/>
        </a:p>
      </dgm:t>
    </dgm:pt>
    <dgm:pt modelId="{A4BCD1A2-DB1D-4EDE-8DD4-EF487D1CD098}" type="sibTrans" cxnId="{190251FD-6DBD-474E-BA0D-2FAC023140C4}">
      <dgm:prSet/>
      <dgm:spPr/>
      <dgm:t>
        <a:bodyPr/>
        <a:lstStyle/>
        <a:p>
          <a:endParaRPr lang="ru-RU"/>
        </a:p>
      </dgm:t>
    </dgm:pt>
    <dgm:pt modelId="{26F7A2E4-6770-414C-9478-2E4B5049EF4D}">
      <dgm:prSet phldrT="[Текст]" custT="1"/>
      <dgm:spPr>
        <a:solidFill>
          <a:schemeClr val="accent4">
            <a:lumMod val="20000"/>
            <a:lumOff val="80000"/>
            <a:alpha val="90000"/>
          </a:schemeClr>
        </a:solidFill>
      </dgm:spPr>
      <dgm:t>
        <a:bodyPr/>
        <a:lstStyle/>
        <a:p>
          <a:r>
            <a:rPr lang="uk-UA" sz="1800" b="1" dirty="0" smtClean="0"/>
            <a:t>Роман “Портрет Доріана Грея”</a:t>
          </a:r>
          <a:endParaRPr lang="ru-RU" sz="1800" b="1" dirty="0"/>
        </a:p>
      </dgm:t>
    </dgm:pt>
    <dgm:pt modelId="{463B8D9D-3F36-45C3-AF03-27FD4C1D9401}" type="parTrans" cxnId="{7D8ACE8C-E877-4729-A6D2-A47039E95A91}">
      <dgm:prSet/>
      <dgm:spPr/>
      <dgm:t>
        <a:bodyPr/>
        <a:lstStyle/>
        <a:p>
          <a:endParaRPr lang="ru-RU"/>
        </a:p>
      </dgm:t>
    </dgm:pt>
    <dgm:pt modelId="{78FAC78E-EA4F-40F6-B0AC-0216C2D977D6}" type="sibTrans" cxnId="{7D8ACE8C-E877-4729-A6D2-A47039E95A91}">
      <dgm:prSet/>
      <dgm:spPr/>
      <dgm:t>
        <a:bodyPr/>
        <a:lstStyle/>
        <a:p>
          <a:endParaRPr lang="ru-RU"/>
        </a:p>
      </dgm:t>
    </dgm:pt>
    <dgm:pt modelId="{266F0925-989B-4FEF-BA44-5BA72394B18D}">
      <dgm:prSet custT="1"/>
      <dgm:spPr>
        <a:solidFill>
          <a:schemeClr val="accent5">
            <a:lumMod val="20000"/>
            <a:lumOff val="80000"/>
            <a:alpha val="90000"/>
          </a:schemeClr>
        </a:solidFill>
      </dgm:spPr>
      <dgm:t>
        <a:bodyPr/>
        <a:lstStyle/>
        <a:p>
          <a:r>
            <a:rPr lang="uk-UA" sz="1800" b="1" dirty="0" smtClean="0"/>
            <a:t>Трагедія “Соломія”</a:t>
          </a:r>
          <a:endParaRPr lang="ru-RU" sz="1800" b="1" dirty="0"/>
        </a:p>
      </dgm:t>
    </dgm:pt>
    <dgm:pt modelId="{CF79DC41-A46A-497F-BF59-64E6638ED1D9}" type="parTrans" cxnId="{A20715B5-E701-459D-ABD8-2EB6C73DBA31}">
      <dgm:prSet/>
      <dgm:spPr/>
      <dgm:t>
        <a:bodyPr/>
        <a:lstStyle/>
        <a:p>
          <a:endParaRPr lang="ru-RU"/>
        </a:p>
      </dgm:t>
    </dgm:pt>
    <dgm:pt modelId="{8CBC5F30-0162-404E-B448-9F421F287A27}" type="sibTrans" cxnId="{A20715B5-E701-459D-ABD8-2EB6C73DBA31}">
      <dgm:prSet/>
      <dgm:spPr/>
      <dgm:t>
        <a:bodyPr/>
        <a:lstStyle/>
        <a:p>
          <a:endParaRPr lang="ru-RU"/>
        </a:p>
      </dgm:t>
    </dgm:pt>
    <dgm:pt modelId="{C3F7A700-5385-4590-9A6D-85CBF912DA31}">
      <dgm:prSet/>
      <dgm:spPr/>
      <dgm:t>
        <a:bodyPr/>
        <a:lstStyle/>
        <a:p>
          <a:r>
            <a:rPr lang="uk-UA" b="1" dirty="0" smtClean="0">
              <a:solidFill>
                <a:schemeClr val="tx1"/>
              </a:solidFill>
            </a:rPr>
            <a:t>1897</a:t>
          </a:r>
          <a:endParaRPr lang="ru-RU" b="1" dirty="0">
            <a:solidFill>
              <a:schemeClr val="tx1"/>
            </a:solidFill>
          </a:endParaRPr>
        </a:p>
      </dgm:t>
    </dgm:pt>
    <dgm:pt modelId="{86C013C7-27CB-48B2-ACF3-E9D473EBBC9E}" type="parTrans" cxnId="{44AD6CC3-F233-4FB2-908C-DA95C1D80EEF}">
      <dgm:prSet/>
      <dgm:spPr/>
      <dgm:t>
        <a:bodyPr/>
        <a:lstStyle/>
        <a:p>
          <a:endParaRPr lang="ru-RU"/>
        </a:p>
      </dgm:t>
    </dgm:pt>
    <dgm:pt modelId="{BC193A8E-4308-48A6-BA21-6043C201925C}" type="sibTrans" cxnId="{44AD6CC3-F233-4FB2-908C-DA95C1D80EEF}">
      <dgm:prSet/>
      <dgm:spPr/>
      <dgm:t>
        <a:bodyPr/>
        <a:lstStyle/>
        <a:p>
          <a:endParaRPr lang="ru-RU"/>
        </a:p>
      </dgm:t>
    </dgm:pt>
    <dgm:pt modelId="{C6F97781-7795-4F3A-9362-150296E51F09}">
      <dgm:prSet custT="1"/>
      <dgm:spPr>
        <a:solidFill>
          <a:schemeClr val="accent3">
            <a:lumMod val="20000"/>
            <a:lumOff val="80000"/>
            <a:alpha val="90000"/>
          </a:schemeClr>
        </a:solidFill>
      </dgm:spPr>
      <dgm:t>
        <a:bodyPr/>
        <a:lstStyle/>
        <a:p>
          <a:r>
            <a:rPr lang="uk-UA" sz="1800" b="1" dirty="0" smtClean="0"/>
            <a:t>“Балада </a:t>
          </a:r>
          <a:r>
            <a:rPr lang="uk-UA" sz="1800" b="1" dirty="0" err="1" smtClean="0"/>
            <a:t>Редінгської</a:t>
          </a:r>
          <a:r>
            <a:rPr lang="uk-UA" sz="1800" b="1" smtClean="0"/>
            <a:t> в</a:t>
          </a:r>
          <a:r>
            <a:rPr lang="en-US" sz="1800" b="1" smtClean="0"/>
            <a:t>’</a:t>
          </a:r>
          <a:r>
            <a:rPr lang="uk-UA" sz="1800" b="1" smtClean="0"/>
            <a:t>язниці</a:t>
          </a:r>
          <a:r>
            <a:rPr lang="uk-UA" sz="1800" b="1" dirty="0" smtClean="0"/>
            <a:t>”</a:t>
          </a:r>
          <a:endParaRPr lang="ru-RU" sz="1800" b="1" dirty="0"/>
        </a:p>
      </dgm:t>
    </dgm:pt>
    <dgm:pt modelId="{48A7979F-450B-4A98-A241-C7AA82D98C5D}" type="parTrans" cxnId="{099259AD-4FF5-4C80-B5BA-9E3F8C8B6CCD}">
      <dgm:prSet/>
      <dgm:spPr/>
      <dgm:t>
        <a:bodyPr/>
        <a:lstStyle/>
        <a:p>
          <a:endParaRPr lang="ru-RU"/>
        </a:p>
      </dgm:t>
    </dgm:pt>
    <dgm:pt modelId="{1BDAD420-BA14-40D4-8F2E-B59E4BF8C2F8}" type="sibTrans" cxnId="{099259AD-4FF5-4C80-B5BA-9E3F8C8B6CCD}">
      <dgm:prSet/>
      <dgm:spPr/>
      <dgm:t>
        <a:bodyPr/>
        <a:lstStyle/>
        <a:p>
          <a:endParaRPr lang="ru-RU"/>
        </a:p>
      </dgm:t>
    </dgm:pt>
    <dgm:pt modelId="{91B9F257-5B98-4461-80E8-1FFBE4B60B4D}" type="pres">
      <dgm:prSet presAssocID="{4195EA3B-FFD4-4CCD-861E-3ECF7CDF89DB}" presName="linearFlow" presStyleCnt="0">
        <dgm:presLayoutVars>
          <dgm:dir/>
          <dgm:animLvl val="lvl"/>
          <dgm:resizeHandles val="exact"/>
        </dgm:presLayoutVars>
      </dgm:prSet>
      <dgm:spPr/>
      <dgm:t>
        <a:bodyPr/>
        <a:lstStyle/>
        <a:p>
          <a:endParaRPr lang="ru-RU"/>
        </a:p>
      </dgm:t>
    </dgm:pt>
    <dgm:pt modelId="{96737B31-214F-4D5D-8EA4-F20C95FD8914}" type="pres">
      <dgm:prSet presAssocID="{595EB9B9-4219-485B-B942-AE903230E4CC}" presName="composite" presStyleCnt="0"/>
      <dgm:spPr/>
    </dgm:pt>
    <dgm:pt modelId="{2A1D3D51-111F-4563-A0BB-4EDCE8B7420B}" type="pres">
      <dgm:prSet presAssocID="{595EB9B9-4219-485B-B942-AE903230E4CC}" presName="parentText" presStyleLbl="alignNode1" presStyleIdx="0" presStyleCnt="7">
        <dgm:presLayoutVars>
          <dgm:chMax val="1"/>
          <dgm:bulletEnabled val="1"/>
        </dgm:presLayoutVars>
      </dgm:prSet>
      <dgm:spPr/>
      <dgm:t>
        <a:bodyPr/>
        <a:lstStyle/>
        <a:p>
          <a:endParaRPr lang="ru-RU"/>
        </a:p>
      </dgm:t>
    </dgm:pt>
    <dgm:pt modelId="{26BDB1F9-6A4F-436A-B212-32F84E3857F2}" type="pres">
      <dgm:prSet presAssocID="{595EB9B9-4219-485B-B942-AE903230E4CC}" presName="descendantText" presStyleLbl="alignAcc1" presStyleIdx="0" presStyleCnt="7" custScaleY="100000">
        <dgm:presLayoutVars>
          <dgm:bulletEnabled val="1"/>
        </dgm:presLayoutVars>
      </dgm:prSet>
      <dgm:spPr/>
      <dgm:t>
        <a:bodyPr/>
        <a:lstStyle/>
        <a:p>
          <a:endParaRPr lang="ru-RU"/>
        </a:p>
      </dgm:t>
    </dgm:pt>
    <dgm:pt modelId="{A0FD6E47-4FAB-4FB5-9BDE-2D9053C9BC39}" type="pres">
      <dgm:prSet presAssocID="{FF392752-DC3E-4B3A-B55E-1C8DD232DC1D}" presName="sp" presStyleCnt="0"/>
      <dgm:spPr/>
    </dgm:pt>
    <dgm:pt modelId="{6736F4C8-77F3-41AA-BEA1-B7262D6BBBC1}" type="pres">
      <dgm:prSet presAssocID="{AA9315BF-3AEF-4231-A5E5-B140C6315D32}" presName="composite" presStyleCnt="0"/>
      <dgm:spPr/>
    </dgm:pt>
    <dgm:pt modelId="{E3CAC0C1-8638-46A5-A162-96F0AE286DFA}" type="pres">
      <dgm:prSet presAssocID="{AA9315BF-3AEF-4231-A5E5-B140C6315D32}" presName="parentText" presStyleLbl="alignNode1" presStyleIdx="1" presStyleCnt="7">
        <dgm:presLayoutVars>
          <dgm:chMax val="1"/>
          <dgm:bulletEnabled val="1"/>
        </dgm:presLayoutVars>
      </dgm:prSet>
      <dgm:spPr/>
      <dgm:t>
        <a:bodyPr/>
        <a:lstStyle/>
        <a:p>
          <a:endParaRPr lang="ru-RU"/>
        </a:p>
      </dgm:t>
    </dgm:pt>
    <dgm:pt modelId="{0A050C2B-5605-4025-B943-098BA02B575D}" type="pres">
      <dgm:prSet presAssocID="{AA9315BF-3AEF-4231-A5E5-B140C6315D32}" presName="descendantText" presStyleLbl="alignAcc1" presStyleIdx="1" presStyleCnt="7" custScaleY="70073">
        <dgm:presLayoutVars>
          <dgm:bulletEnabled val="1"/>
        </dgm:presLayoutVars>
      </dgm:prSet>
      <dgm:spPr/>
      <dgm:t>
        <a:bodyPr/>
        <a:lstStyle/>
        <a:p>
          <a:endParaRPr lang="ru-RU"/>
        </a:p>
      </dgm:t>
    </dgm:pt>
    <dgm:pt modelId="{F2087CDC-BD3C-4290-8C78-37F312742D6A}" type="pres">
      <dgm:prSet presAssocID="{6EA2BAFB-228C-4D25-A6C7-EBFF75778791}" presName="sp" presStyleCnt="0"/>
      <dgm:spPr/>
    </dgm:pt>
    <dgm:pt modelId="{EA1257CF-1747-4F64-8B02-E7F85C5149D1}" type="pres">
      <dgm:prSet presAssocID="{1F917468-4386-40D4-ADED-E16B7B53E7D3}" presName="composite" presStyleCnt="0"/>
      <dgm:spPr/>
    </dgm:pt>
    <dgm:pt modelId="{87D8E8F8-C787-403B-96C4-242140BDFB44}" type="pres">
      <dgm:prSet presAssocID="{1F917468-4386-40D4-ADED-E16B7B53E7D3}" presName="parentText" presStyleLbl="alignNode1" presStyleIdx="2" presStyleCnt="7" custLinFactNeighborX="0" custLinFactNeighborY="-26383">
        <dgm:presLayoutVars>
          <dgm:chMax val="1"/>
          <dgm:bulletEnabled val="1"/>
        </dgm:presLayoutVars>
      </dgm:prSet>
      <dgm:spPr/>
      <dgm:t>
        <a:bodyPr/>
        <a:lstStyle/>
        <a:p>
          <a:endParaRPr lang="ru-RU"/>
        </a:p>
      </dgm:t>
    </dgm:pt>
    <dgm:pt modelId="{FFB5766C-0CB1-4BB9-A0F1-C0C822AF03E2}" type="pres">
      <dgm:prSet presAssocID="{1F917468-4386-40D4-ADED-E16B7B53E7D3}" presName="descendantText" presStyleLbl="alignAcc1" presStyleIdx="2" presStyleCnt="7" custScaleY="290732" custLinFactNeighborX="-58" custLinFactNeighborY="-14200">
        <dgm:presLayoutVars>
          <dgm:bulletEnabled val="1"/>
        </dgm:presLayoutVars>
      </dgm:prSet>
      <dgm:spPr/>
      <dgm:t>
        <a:bodyPr/>
        <a:lstStyle/>
        <a:p>
          <a:endParaRPr lang="ru-RU"/>
        </a:p>
      </dgm:t>
    </dgm:pt>
    <dgm:pt modelId="{D3C4746A-D71E-484D-975B-5988D6E95B4F}" type="pres">
      <dgm:prSet presAssocID="{54E03904-DF62-42AA-BB18-33EB1AC35857}" presName="sp" presStyleCnt="0"/>
      <dgm:spPr/>
    </dgm:pt>
    <dgm:pt modelId="{FB95F0E1-2E0A-447E-989D-8CEF536C3271}" type="pres">
      <dgm:prSet presAssocID="{EE122F7E-F2D6-4595-B2A2-197E4D6BE01D}" presName="composite" presStyleCnt="0"/>
      <dgm:spPr/>
    </dgm:pt>
    <dgm:pt modelId="{3174D43A-BCF6-4D03-BE24-A5C9CA0FAB54}" type="pres">
      <dgm:prSet presAssocID="{EE122F7E-F2D6-4595-B2A2-197E4D6BE01D}" presName="parentText" presStyleLbl="alignNode1" presStyleIdx="3" presStyleCnt="7" custLinFactNeighborX="0" custLinFactNeighborY="10025">
        <dgm:presLayoutVars>
          <dgm:chMax val="1"/>
          <dgm:bulletEnabled val="1"/>
        </dgm:presLayoutVars>
      </dgm:prSet>
      <dgm:spPr/>
      <dgm:t>
        <a:bodyPr/>
        <a:lstStyle/>
        <a:p>
          <a:endParaRPr lang="ru-RU"/>
        </a:p>
      </dgm:t>
    </dgm:pt>
    <dgm:pt modelId="{FBDE96B2-A276-4D5F-BD6F-1A419533D95F}" type="pres">
      <dgm:prSet presAssocID="{EE122F7E-F2D6-4595-B2A2-197E4D6BE01D}" presName="descendantText" presStyleLbl="alignAcc1" presStyleIdx="3" presStyleCnt="7" custScaleY="126766" custLinFactNeighborX="-272" custLinFactNeighborY="28806">
        <dgm:presLayoutVars>
          <dgm:bulletEnabled val="1"/>
        </dgm:presLayoutVars>
      </dgm:prSet>
      <dgm:spPr/>
      <dgm:t>
        <a:bodyPr/>
        <a:lstStyle/>
        <a:p>
          <a:endParaRPr lang="ru-RU"/>
        </a:p>
      </dgm:t>
    </dgm:pt>
    <dgm:pt modelId="{3E0B249B-7982-4261-AD65-99E53F521395}" type="pres">
      <dgm:prSet presAssocID="{05750146-3060-4AC2-901B-215F9AC44FD3}" presName="sp" presStyleCnt="0"/>
      <dgm:spPr/>
    </dgm:pt>
    <dgm:pt modelId="{FCF6ECB5-85A9-4EA6-85AD-87731E8FBEA6}" type="pres">
      <dgm:prSet presAssocID="{925FB50E-0030-4543-9486-E12FBC30FDE8}" presName="composite" presStyleCnt="0"/>
      <dgm:spPr/>
    </dgm:pt>
    <dgm:pt modelId="{7F2B051E-0516-4081-8D11-0BB343C2064F}" type="pres">
      <dgm:prSet presAssocID="{925FB50E-0030-4543-9486-E12FBC30FDE8}" presName="parentText" presStyleLbl="alignNode1" presStyleIdx="4" presStyleCnt="7">
        <dgm:presLayoutVars>
          <dgm:chMax val="1"/>
          <dgm:bulletEnabled val="1"/>
        </dgm:presLayoutVars>
      </dgm:prSet>
      <dgm:spPr/>
      <dgm:t>
        <a:bodyPr/>
        <a:lstStyle/>
        <a:p>
          <a:endParaRPr lang="ru-RU"/>
        </a:p>
      </dgm:t>
    </dgm:pt>
    <dgm:pt modelId="{4E463D1B-BEA0-4D7F-84D6-C199B8F39FA7}" type="pres">
      <dgm:prSet presAssocID="{925FB50E-0030-4543-9486-E12FBC30FDE8}" presName="descendantText" presStyleLbl="alignAcc1" presStyleIdx="4" presStyleCnt="7" custScaleY="137301" custLinFactNeighborX="-58" custLinFactNeighborY="27131">
        <dgm:presLayoutVars>
          <dgm:bulletEnabled val="1"/>
        </dgm:presLayoutVars>
      </dgm:prSet>
      <dgm:spPr/>
      <dgm:t>
        <a:bodyPr/>
        <a:lstStyle/>
        <a:p>
          <a:endParaRPr lang="ru-RU"/>
        </a:p>
      </dgm:t>
    </dgm:pt>
    <dgm:pt modelId="{8E5D2DFA-9E20-4519-93FF-3CCD4A786937}" type="pres">
      <dgm:prSet presAssocID="{61767679-60E5-4CEC-B739-62AE7F88C8CC}" presName="sp" presStyleCnt="0"/>
      <dgm:spPr/>
    </dgm:pt>
    <dgm:pt modelId="{6B366D7D-35B3-443B-8161-01A2A54D27E8}" type="pres">
      <dgm:prSet presAssocID="{6030853E-4F02-4275-9463-F08CB259732B}" presName="composite" presStyleCnt="0"/>
      <dgm:spPr/>
    </dgm:pt>
    <dgm:pt modelId="{C1A2985D-1A5A-4610-8E4D-A8155E06C769}" type="pres">
      <dgm:prSet presAssocID="{6030853E-4F02-4275-9463-F08CB259732B}" presName="parentText" presStyleLbl="alignNode1" presStyleIdx="5" presStyleCnt="7">
        <dgm:presLayoutVars>
          <dgm:chMax val="1"/>
          <dgm:bulletEnabled val="1"/>
        </dgm:presLayoutVars>
      </dgm:prSet>
      <dgm:spPr/>
      <dgm:t>
        <a:bodyPr/>
        <a:lstStyle/>
        <a:p>
          <a:endParaRPr lang="ru-RU"/>
        </a:p>
      </dgm:t>
    </dgm:pt>
    <dgm:pt modelId="{6286D515-E7CA-4A13-B87F-255961495DC6}" type="pres">
      <dgm:prSet presAssocID="{6030853E-4F02-4275-9463-F08CB259732B}" presName="descendantText" presStyleLbl="alignAcc1" presStyleIdx="5" presStyleCnt="7" custScaleY="146749" custLinFactNeighborX="-58" custLinFactNeighborY="20983">
        <dgm:presLayoutVars>
          <dgm:bulletEnabled val="1"/>
        </dgm:presLayoutVars>
      </dgm:prSet>
      <dgm:spPr/>
      <dgm:t>
        <a:bodyPr/>
        <a:lstStyle/>
        <a:p>
          <a:endParaRPr lang="ru-RU"/>
        </a:p>
      </dgm:t>
    </dgm:pt>
    <dgm:pt modelId="{2199E261-9C5F-4BF8-BBA1-C6FB9CADAAEF}" type="pres">
      <dgm:prSet presAssocID="{376D7D9C-3D70-4DED-88A8-BBE1175FDA8C}" presName="sp" presStyleCnt="0"/>
      <dgm:spPr/>
    </dgm:pt>
    <dgm:pt modelId="{708B2994-4C20-4BBF-A3BE-F2A6AC596F08}" type="pres">
      <dgm:prSet presAssocID="{C3F7A700-5385-4590-9A6D-85CBF912DA31}" presName="composite" presStyleCnt="0"/>
      <dgm:spPr/>
    </dgm:pt>
    <dgm:pt modelId="{436A40BE-B48F-477F-A3D2-EA097687BDE4}" type="pres">
      <dgm:prSet presAssocID="{C3F7A700-5385-4590-9A6D-85CBF912DA31}" presName="parentText" presStyleLbl="alignNode1" presStyleIdx="6" presStyleCnt="7" custLinFactNeighborX="0" custLinFactNeighborY="41439">
        <dgm:presLayoutVars>
          <dgm:chMax val="1"/>
          <dgm:bulletEnabled val="1"/>
        </dgm:presLayoutVars>
      </dgm:prSet>
      <dgm:spPr/>
      <dgm:t>
        <a:bodyPr/>
        <a:lstStyle/>
        <a:p>
          <a:endParaRPr lang="ru-RU"/>
        </a:p>
      </dgm:t>
    </dgm:pt>
    <dgm:pt modelId="{A55843B8-0B23-43FC-826B-4D547427AD53}" type="pres">
      <dgm:prSet presAssocID="{C3F7A700-5385-4590-9A6D-85CBF912DA31}" presName="descendantText" presStyleLbl="alignAcc1" presStyleIdx="6" presStyleCnt="7" custLinFactNeighborX="-58" custLinFactNeighborY="40602">
        <dgm:presLayoutVars>
          <dgm:bulletEnabled val="1"/>
        </dgm:presLayoutVars>
      </dgm:prSet>
      <dgm:spPr/>
      <dgm:t>
        <a:bodyPr/>
        <a:lstStyle/>
        <a:p>
          <a:endParaRPr lang="ru-RU"/>
        </a:p>
      </dgm:t>
    </dgm:pt>
  </dgm:ptLst>
  <dgm:cxnLst>
    <dgm:cxn modelId="{44C3B973-6C1A-4644-BEB9-AF7D3EDD4007}" type="presOf" srcId="{1F917468-4386-40D4-ADED-E16B7B53E7D3}" destId="{87D8E8F8-C787-403B-96C4-242140BDFB44}" srcOrd="0" destOrd="0" presId="urn:microsoft.com/office/officeart/2005/8/layout/chevron2"/>
    <dgm:cxn modelId="{599AC5C1-64D1-4591-8A67-53B90CA2BECD}" type="presOf" srcId="{EE122F7E-F2D6-4595-B2A2-197E4D6BE01D}" destId="{3174D43A-BCF6-4D03-BE24-A5C9CA0FAB54}" srcOrd="0" destOrd="0" presId="urn:microsoft.com/office/officeart/2005/8/layout/chevron2"/>
    <dgm:cxn modelId="{44AD6CC3-F233-4FB2-908C-DA95C1D80EEF}" srcId="{4195EA3B-FFD4-4CCD-861E-3ECF7CDF89DB}" destId="{C3F7A700-5385-4590-9A6D-85CBF912DA31}" srcOrd="6" destOrd="0" parTransId="{86C013C7-27CB-48B2-ACF3-E9D473EBBC9E}" sibTransId="{BC193A8E-4308-48A6-BA21-6043C201925C}"/>
    <dgm:cxn modelId="{D546DECC-0548-492D-80D8-453F373B9FB7}" type="presOf" srcId="{674154FE-FFAC-445B-BECD-E49AB3F222D0}" destId="{FBDE96B2-A276-4D5F-BD6F-1A419533D95F}" srcOrd="0" destOrd="0" presId="urn:microsoft.com/office/officeart/2005/8/layout/chevron2"/>
    <dgm:cxn modelId="{F2C16A55-5E52-4DA2-ADB8-CCE793D8A45F}" type="presOf" srcId="{595EB9B9-4219-485B-B942-AE903230E4CC}" destId="{2A1D3D51-111F-4563-A0BB-4EDCE8B7420B}" srcOrd="0" destOrd="0" presId="urn:microsoft.com/office/officeart/2005/8/layout/chevron2"/>
    <dgm:cxn modelId="{2286CC56-4C2A-4E54-BDD5-3F93E42002E5}" type="presOf" srcId="{5EB64292-2164-403E-8A43-C2FC8FEBA899}" destId="{0A050C2B-5605-4025-B943-098BA02B575D}" srcOrd="0" destOrd="0" presId="urn:microsoft.com/office/officeart/2005/8/layout/chevron2"/>
    <dgm:cxn modelId="{E39569B1-2D5A-4628-9296-D08E76C4883D}" type="presOf" srcId="{08E0B8BD-6D67-4114-B9A7-BB733789A94D}" destId="{FFB5766C-0CB1-4BB9-A0F1-C0C822AF03E2}" srcOrd="0" destOrd="2" presId="urn:microsoft.com/office/officeart/2005/8/layout/chevron2"/>
    <dgm:cxn modelId="{190251FD-6DBD-474E-BA0D-2FAC023140C4}" srcId="{6030853E-4F02-4275-9463-F08CB259732B}" destId="{193A3799-CB68-4A91-9D50-FE41C93C4224}" srcOrd="1" destOrd="0" parTransId="{AA839B13-A63B-46CE-933B-3A9A5A30467E}" sibTransId="{A4BCD1A2-DB1D-4EDE-8DD4-EF487D1CD098}"/>
    <dgm:cxn modelId="{E15A0171-A1C6-4ED2-8CE8-466891557454}" srcId="{4195EA3B-FFD4-4CCD-861E-3ECF7CDF89DB}" destId="{6030853E-4F02-4275-9463-F08CB259732B}" srcOrd="5" destOrd="0" parTransId="{48622565-2E8D-4891-BF5F-0CFEBDABA1AE}" sibTransId="{376D7D9C-3D70-4DED-88A8-BBE1175FDA8C}"/>
    <dgm:cxn modelId="{D3BBA343-1233-4344-802E-349B263BAC3B}" type="presOf" srcId="{6633273E-A24D-429F-BFED-5AFCC02CC4D6}" destId="{FFB5766C-0CB1-4BB9-A0F1-C0C822AF03E2}" srcOrd="0" destOrd="0" presId="urn:microsoft.com/office/officeart/2005/8/layout/chevron2"/>
    <dgm:cxn modelId="{D485A357-DCF5-40D2-A748-4FB493920BFF}" type="presOf" srcId="{AA9315BF-3AEF-4231-A5E5-B140C6315D32}" destId="{E3CAC0C1-8638-46A5-A162-96F0AE286DFA}" srcOrd="0" destOrd="0" presId="urn:microsoft.com/office/officeart/2005/8/layout/chevron2"/>
    <dgm:cxn modelId="{EB66D957-F672-4EDC-92B9-3A662D11931D}" type="presOf" srcId="{C3F7A700-5385-4590-9A6D-85CBF912DA31}" destId="{436A40BE-B48F-477F-A3D2-EA097687BDE4}" srcOrd="0" destOrd="0" presId="urn:microsoft.com/office/officeart/2005/8/layout/chevron2"/>
    <dgm:cxn modelId="{6250309D-0B35-4DC8-8933-3301021180B0}" srcId="{EE122F7E-F2D6-4595-B2A2-197E4D6BE01D}" destId="{674154FE-FFAC-445B-BECD-E49AB3F222D0}" srcOrd="0" destOrd="0" parTransId="{47328745-916F-45B1-924A-35491F11FBD4}" sibTransId="{D55B091B-B2D4-45FD-B0DB-D41659B884C2}"/>
    <dgm:cxn modelId="{2DF3109C-05EB-4EC7-88B3-805E7C4546C2}" type="presOf" srcId="{6030853E-4F02-4275-9463-F08CB259732B}" destId="{C1A2985D-1A5A-4610-8E4D-A8155E06C769}" srcOrd="0" destOrd="0" presId="urn:microsoft.com/office/officeart/2005/8/layout/chevron2"/>
    <dgm:cxn modelId="{C332C477-0946-4600-B383-8A08D66A36D3}" srcId="{4195EA3B-FFD4-4CCD-861E-3ECF7CDF89DB}" destId="{595EB9B9-4219-485B-B942-AE903230E4CC}" srcOrd="0" destOrd="0" parTransId="{887CFA5D-03A9-4152-B6C2-2699AAE99D1E}" sibTransId="{FF392752-DC3E-4B3A-B55E-1C8DD232DC1D}"/>
    <dgm:cxn modelId="{E6812D0F-6D06-412D-8340-32B5AFBFCAD2}" srcId="{925FB50E-0030-4543-9486-E12FBC30FDE8}" destId="{742DDA93-333D-48FA-8446-4742CCACEB93}" srcOrd="0" destOrd="0" parTransId="{117488EF-B4D7-41D4-BFF3-EF1DE689E20D}" sibTransId="{25936DD2-2810-4999-94A2-A4FB424CD52B}"/>
    <dgm:cxn modelId="{A072EA7E-F0A5-4E55-9BDF-5750166987AA}" type="presOf" srcId="{266F0925-989B-4FEF-BA44-5BA72394B18D}" destId="{FBDE96B2-A276-4D5F-BD6F-1A419533D95F}" srcOrd="0" destOrd="1" presId="urn:microsoft.com/office/officeart/2005/8/layout/chevron2"/>
    <dgm:cxn modelId="{7D8ACE8C-E877-4729-A6D2-A47039E95A91}" srcId="{1F917468-4386-40D4-ADED-E16B7B53E7D3}" destId="{26F7A2E4-6770-414C-9478-2E4B5049EF4D}" srcOrd="3" destOrd="0" parTransId="{463B8D9D-3F36-45C3-AF03-27FD4C1D9401}" sibTransId="{78FAC78E-EA4F-40F6-B0AC-0216C2D977D6}"/>
    <dgm:cxn modelId="{199207F7-227F-4D03-842A-965B6FE6705B}" type="presOf" srcId="{925FB50E-0030-4543-9486-E12FBC30FDE8}" destId="{7F2B051E-0516-4081-8D11-0BB343C2064F}" srcOrd="0" destOrd="0" presId="urn:microsoft.com/office/officeart/2005/8/layout/chevron2"/>
    <dgm:cxn modelId="{F5462FAD-4297-4874-AED0-57BAA78069C6}" srcId="{595EB9B9-4219-485B-B942-AE903230E4CC}" destId="{11346BA8-0D4F-4E3F-AA23-0DA4E95614DF}" srcOrd="0" destOrd="0" parTransId="{5E587CF8-5D51-4005-A992-5A4F133D3595}" sibTransId="{15FB2B1F-882E-4529-8DCF-37CDA8A38715}"/>
    <dgm:cxn modelId="{74984D37-E74E-46B4-B56A-2B26A28E51E7}" srcId="{4195EA3B-FFD4-4CCD-861E-3ECF7CDF89DB}" destId="{EE122F7E-F2D6-4595-B2A2-197E4D6BE01D}" srcOrd="3" destOrd="0" parTransId="{50BF453B-6681-4D78-BE5D-A2DE0BDF88A2}" sibTransId="{05750146-3060-4AC2-901B-215F9AC44FD3}"/>
    <dgm:cxn modelId="{099259AD-4FF5-4C80-B5BA-9E3F8C8B6CCD}" srcId="{C3F7A700-5385-4590-9A6D-85CBF912DA31}" destId="{C6F97781-7795-4F3A-9362-150296E51F09}" srcOrd="0" destOrd="0" parTransId="{48A7979F-450B-4A98-A241-C7AA82D98C5D}" sibTransId="{1BDAD420-BA14-40D4-8F2E-B59E4BF8C2F8}"/>
    <dgm:cxn modelId="{2D875FD1-7281-4B0A-A6CF-76CD3C573E1B}" srcId="{6030853E-4F02-4275-9463-F08CB259732B}" destId="{11DECF19-4E99-4D71-8D46-AD4ECD6F0D92}" srcOrd="0" destOrd="0" parTransId="{1DFB53A1-1BB5-47DE-BBA8-6C520934C690}" sibTransId="{9549467F-A2E9-44CB-B825-F38E1A7206A4}"/>
    <dgm:cxn modelId="{27AADCB0-C97D-4AF2-80B3-D35C3ED5A9BC}" type="presOf" srcId="{4195EA3B-FFD4-4CCD-861E-3ECF7CDF89DB}" destId="{91B9F257-5B98-4461-80E8-1FFBE4B60B4D}" srcOrd="0" destOrd="0" presId="urn:microsoft.com/office/officeart/2005/8/layout/chevron2"/>
    <dgm:cxn modelId="{9CBCDFBC-96F7-42AD-AF82-997EF0DEB7CE}" type="presOf" srcId="{742DDA93-333D-48FA-8446-4742CCACEB93}" destId="{4E463D1B-BEA0-4D7F-84D6-C199B8F39FA7}" srcOrd="0" destOrd="0" presId="urn:microsoft.com/office/officeart/2005/8/layout/chevron2"/>
    <dgm:cxn modelId="{2D97D18B-70D3-4E4C-B74A-37DE226B56AC}" srcId="{1F917468-4386-40D4-ADED-E16B7B53E7D3}" destId="{2352049D-EDE8-4895-A0ED-DB4956C0EE97}" srcOrd="1" destOrd="0" parTransId="{EC09A12A-8594-4AC8-91F6-330D86B30E4E}" sibTransId="{9789900E-F78B-406D-B3CC-A8DDC81BD186}"/>
    <dgm:cxn modelId="{F9DFE9EA-AE17-4BA0-B0C9-6ADFE92230D2}" srcId="{1F917468-4386-40D4-ADED-E16B7B53E7D3}" destId="{08E0B8BD-6D67-4114-B9A7-BB733789A94D}" srcOrd="2" destOrd="0" parTransId="{95A5169D-8B1B-499A-9FF7-8FA79DF8E61C}" sibTransId="{F99ECA71-D785-4904-813E-A704A48F84B0}"/>
    <dgm:cxn modelId="{3AD3A088-341D-4BA3-801B-7A3754C1547A}" srcId="{1F917468-4386-40D4-ADED-E16B7B53E7D3}" destId="{6633273E-A24D-429F-BFED-5AFCC02CC4D6}" srcOrd="0" destOrd="0" parTransId="{521B5A8C-426E-460D-9CFC-5CA3E6E0232B}" sibTransId="{B67D6C5B-8E32-4D43-AEC2-8E936C065260}"/>
    <dgm:cxn modelId="{BABCA426-3C3D-4232-93C2-C71701AB42DB}" type="presOf" srcId="{11346BA8-0D4F-4E3F-AA23-0DA4E95614DF}" destId="{26BDB1F9-6A4F-436A-B212-32F84E3857F2}" srcOrd="0" destOrd="0" presId="urn:microsoft.com/office/officeart/2005/8/layout/chevron2"/>
    <dgm:cxn modelId="{4AC16606-E1D5-47AF-8C73-15CFF10BF5E3}" type="presOf" srcId="{26F7A2E4-6770-414C-9478-2E4B5049EF4D}" destId="{FFB5766C-0CB1-4BB9-A0F1-C0C822AF03E2}" srcOrd="0" destOrd="3" presId="urn:microsoft.com/office/officeart/2005/8/layout/chevron2"/>
    <dgm:cxn modelId="{5B01DE36-D6AE-450F-8CEF-09B85B71F966}" type="presOf" srcId="{11DECF19-4E99-4D71-8D46-AD4ECD6F0D92}" destId="{6286D515-E7CA-4A13-B87F-255961495DC6}" srcOrd="0" destOrd="0" presId="urn:microsoft.com/office/officeart/2005/8/layout/chevron2"/>
    <dgm:cxn modelId="{CE9D6E67-F886-4902-AE32-13C791AC321D}" type="presOf" srcId="{2352049D-EDE8-4895-A0ED-DB4956C0EE97}" destId="{FFB5766C-0CB1-4BB9-A0F1-C0C822AF03E2}" srcOrd="0" destOrd="1" presId="urn:microsoft.com/office/officeart/2005/8/layout/chevron2"/>
    <dgm:cxn modelId="{5AC53E66-5F20-493B-9175-87DE13746EDF}" type="presOf" srcId="{193A3799-CB68-4A91-9D50-FE41C93C4224}" destId="{6286D515-E7CA-4A13-B87F-255961495DC6}" srcOrd="0" destOrd="1" presId="urn:microsoft.com/office/officeart/2005/8/layout/chevron2"/>
    <dgm:cxn modelId="{E975C0A2-05B1-4F21-A52C-BA7488695699}" srcId="{4195EA3B-FFD4-4CCD-861E-3ECF7CDF89DB}" destId="{1F917468-4386-40D4-ADED-E16B7B53E7D3}" srcOrd="2" destOrd="0" parTransId="{304F2BD7-D809-4617-BCC2-25B343AB05C6}" sibTransId="{54E03904-DF62-42AA-BB18-33EB1AC35857}"/>
    <dgm:cxn modelId="{7897FA1D-4C6B-4A19-B126-15AAEBFA8D00}" type="presOf" srcId="{C6F97781-7795-4F3A-9362-150296E51F09}" destId="{A55843B8-0B23-43FC-826B-4D547427AD53}" srcOrd="0" destOrd="0" presId="urn:microsoft.com/office/officeart/2005/8/layout/chevron2"/>
    <dgm:cxn modelId="{CE9F228D-41C2-4064-B38C-68BFB0C5A3B4}" srcId="{4195EA3B-FFD4-4CCD-861E-3ECF7CDF89DB}" destId="{AA9315BF-3AEF-4231-A5E5-B140C6315D32}" srcOrd="1" destOrd="0" parTransId="{8096A6B2-ADFC-42CB-B0A0-1E841AF35EEC}" sibTransId="{6EA2BAFB-228C-4D25-A6C7-EBFF75778791}"/>
    <dgm:cxn modelId="{D61BC396-E8A2-477B-A3E1-D794E67122C5}" srcId="{4195EA3B-FFD4-4CCD-861E-3ECF7CDF89DB}" destId="{925FB50E-0030-4543-9486-E12FBC30FDE8}" srcOrd="4" destOrd="0" parTransId="{81D19FD7-DEF1-4682-9F56-C13282684980}" sibTransId="{61767679-60E5-4CEC-B739-62AE7F88C8CC}"/>
    <dgm:cxn modelId="{E870816F-E66B-497F-A409-34E34B44FCB6}" srcId="{AA9315BF-3AEF-4231-A5E5-B140C6315D32}" destId="{5EB64292-2164-403E-8A43-C2FC8FEBA899}" srcOrd="0" destOrd="0" parTransId="{34FD7971-D44C-4644-9813-20AAD1199394}" sibTransId="{95F5435F-3974-4AF1-9C81-2CC6EE83F674}"/>
    <dgm:cxn modelId="{A20715B5-E701-459D-ABD8-2EB6C73DBA31}" srcId="{EE122F7E-F2D6-4595-B2A2-197E4D6BE01D}" destId="{266F0925-989B-4FEF-BA44-5BA72394B18D}" srcOrd="1" destOrd="0" parTransId="{CF79DC41-A46A-497F-BF59-64E6638ED1D9}" sibTransId="{8CBC5F30-0162-404E-B448-9F421F287A27}"/>
    <dgm:cxn modelId="{430CE7EF-9BCC-4B59-A46E-E0FCFC5D0ACF}" type="presParOf" srcId="{91B9F257-5B98-4461-80E8-1FFBE4B60B4D}" destId="{96737B31-214F-4D5D-8EA4-F20C95FD8914}" srcOrd="0" destOrd="0" presId="urn:microsoft.com/office/officeart/2005/8/layout/chevron2"/>
    <dgm:cxn modelId="{A6F242DB-504D-4704-8080-F1C38027D347}" type="presParOf" srcId="{96737B31-214F-4D5D-8EA4-F20C95FD8914}" destId="{2A1D3D51-111F-4563-A0BB-4EDCE8B7420B}" srcOrd="0" destOrd="0" presId="urn:microsoft.com/office/officeart/2005/8/layout/chevron2"/>
    <dgm:cxn modelId="{C4B47EF9-B13F-48CC-8BA1-F1D0ADAA35B0}" type="presParOf" srcId="{96737B31-214F-4D5D-8EA4-F20C95FD8914}" destId="{26BDB1F9-6A4F-436A-B212-32F84E3857F2}" srcOrd="1" destOrd="0" presId="urn:microsoft.com/office/officeart/2005/8/layout/chevron2"/>
    <dgm:cxn modelId="{D6C31D9D-D035-437D-AA02-37B812C39665}" type="presParOf" srcId="{91B9F257-5B98-4461-80E8-1FFBE4B60B4D}" destId="{A0FD6E47-4FAB-4FB5-9BDE-2D9053C9BC39}" srcOrd="1" destOrd="0" presId="urn:microsoft.com/office/officeart/2005/8/layout/chevron2"/>
    <dgm:cxn modelId="{FB508C06-C14E-4F77-BEBB-224CF8C047F5}" type="presParOf" srcId="{91B9F257-5B98-4461-80E8-1FFBE4B60B4D}" destId="{6736F4C8-77F3-41AA-BEA1-B7262D6BBBC1}" srcOrd="2" destOrd="0" presId="urn:microsoft.com/office/officeart/2005/8/layout/chevron2"/>
    <dgm:cxn modelId="{52A3FCB2-BAF0-45F1-B0DE-E34FC8189523}" type="presParOf" srcId="{6736F4C8-77F3-41AA-BEA1-B7262D6BBBC1}" destId="{E3CAC0C1-8638-46A5-A162-96F0AE286DFA}" srcOrd="0" destOrd="0" presId="urn:microsoft.com/office/officeart/2005/8/layout/chevron2"/>
    <dgm:cxn modelId="{6E533FC9-4E80-4E9D-887B-EBE74C476D5B}" type="presParOf" srcId="{6736F4C8-77F3-41AA-BEA1-B7262D6BBBC1}" destId="{0A050C2B-5605-4025-B943-098BA02B575D}" srcOrd="1" destOrd="0" presId="urn:microsoft.com/office/officeart/2005/8/layout/chevron2"/>
    <dgm:cxn modelId="{4AE912D6-2756-45D7-BBE4-9B4FBCDCEFF4}" type="presParOf" srcId="{91B9F257-5B98-4461-80E8-1FFBE4B60B4D}" destId="{F2087CDC-BD3C-4290-8C78-37F312742D6A}" srcOrd="3" destOrd="0" presId="urn:microsoft.com/office/officeart/2005/8/layout/chevron2"/>
    <dgm:cxn modelId="{A9791D52-63DA-47F5-B655-A0428F57CEA4}" type="presParOf" srcId="{91B9F257-5B98-4461-80E8-1FFBE4B60B4D}" destId="{EA1257CF-1747-4F64-8B02-E7F85C5149D1}" srcOrd="4" destOrd="0" presId="urn:microsoft.com/office/officeart/2005/8/layout/chevron2"/>
    <dgm:cxn modelId="{43054134-876D-41BD-A2AB-7B1D6D035BF3}" type="presParOf" srcId="{EA1257CF-1747-4F64-8B02-E7F85C5149D1}" destId="{87D8E8F8-C787-403B-96C4-242140BDFB44}" srcOrd="0" destOrd="0" presId="urn:microsoft.com/office/officeart/2005/8/layout/chevron2"/>
    <dgm:cxn modelId="{02CC2CC4-E7B1-4792-8323-2CD628C8F493}" type="presParOf" srcId="{EA1257CF-1747-4F64-8B02-E7F85C5149D1}" destId="{FFB5766C-0CB1-4BB9-A0F1-C0C822AF03E2}" srcOrd="1" destOrd="0" presId="urn:microsoft.com/office/officeart/2005/8/layout/chevron2"/>
    <dgm:cxn modelId="{4CB3FB00-7F7C-4FA7-BBCA-51E5C0ACFD00}" type="presParOf" srcId="{91B9F257-5B98-4461-80E8-1FFBE4B60B4D}" destId="{D3C4746A-D71E-484D-975B-5988D6E95B4F}" srcOrd="5" destOrd="0" presId="urn:microsoft.com/office/officeart/2005/8/layout/chevron2"/>
    <dgm:cxn modelId="{F8B3873C-85BB-4AE9-A0F1-AD8D15741068}" type="presParOf" srcId="{91B9F257-5B98-4461-80E8-1FFBE4B60B4D}" destId="{FB95F0E1-2E0A-447E-989D-8CEF536C3271}" srcOrd="6" destOrd="0" presId="urn:microsoft.com/office/officeart/2005/8/layout/chevron2"/>
    <dgm:cxn modelId="{11587487-F704-48EA-B282-A5E27BE8FDB2}" type="presParOf" srcId="{FB95F0E1-2E0A-447E-989D-8CEF536C3271}" destId="{3174D43A-BCF6-4D03-BE24-A5C9CA0FAB54}" srcOrd="0" destOrd="0" presId="urn:microsoft.com/office/officeart/2005/8/layout/chevron2"/>
    <dgm:cxn modelId="{9D3A133C-209D-42E0-A706-1D26CCA07C0B}" type="presParOf" srcId="{FB95F0E1-2E0A-447E-989D-8CEF536C3271}" destId="{FBDE96B2-A276-4D5F-BD6F-1A419533D95F}" srcOrd="1" destOrd="0" presId="urn:microsoft.com/office/officeart/2005/8/layout/chevron2"/>
    <dgm:cxn modelId="{53DFEFA3-6270-454E-BA95-E18BC27C6A16}" type="presParOf" srcId="{91B9F257-5B98-4461-80E8-1FFBE4B60B4D}" destId="{3E0B249B-7982-4261-AD65-99E53F521395}" srcOrd="7" destOrd="0" presId="urn:microsoft.com/office/officeart/2005/8/layout/chevron2"/>
    <dgm:cxn modelId="{F4C9DE35-02D4-42E4-BFED-ABFE2A45FD34}" type="presParOf" srcId="{91B9F257-5B98-4461-80E8-1FFBE4B60B4D}" destId="{FCF6ECB5-85A9-4EA6-85AD-87731E8FBEA6}" srcOrd="8" destOrd="0" presId="urn:microsoft.com/office/officeart/2005/8/layout/chevron2"/>
    <dgm:cxn modelId="{70C84004-5193-441B-869C-FBE1CA15023C}" type="presParOf" srcId="{FCF6ECB5-85A9-4EA6-85AD-87731E8FBEA6}" destId="{7F2B051E-0516-4081-8D11-0BB343C2064F}" srcOrd="0" destOrd="0" presId="urn:microsoft.com/office/officeart/2005/8/layout/chevron2"/>
    <dgm:cxn modelId="{0BDAC185-FCD6-416B-ADDA-3C71ED8686B2}" type="presParOf" srcId="{FCF6ECB5-85A9-4EA6-85AD-87731E8FBEA6}" destId="{4E463D1B-BEA0-4D7F-84D6-C199B8F39FA7}" srcOrd="1" destOrd="0" presId="urn:microsoft.com/office/officeart/2005/8/layout/chevron2"/>
    <dgm:cxn modelId="{AA0977C9-84EF-4D77-B7DE-35E569BE07BD}" type="presParOf" srcId="{91B9F257-5B98-4461-80E8-1FFBE4B60B4D}" destId="{8E5D2DFA-9E20-4519-93FF-3CCD4A786937}" srcOrd="9" destOrd="0" presId="urn:microsoft.com/office/officeart/2005/8/layout/chevron2"/>
    <dgm:cxn modelId="{5CE768C4-76CC-47EC-89B3-7F822AEB845A}" type="presParOf" srcId="{91B9F257-5B98-4461-80E8-1FFBE4B60B4D}" destId="{6B366D7D-35B3-443B-8161-01A2A54D27E8}" srcOrd="10" destOrd="0" presId="urn:microsoft.com/office/officeart/2005/8/layout/chevron2"/>
    <dgm:cxn modelId="{97EC1D9C-E5DC-4A6B-8595-402C2435A08D}" type="presParOf" srcId="{6B366D7D-35B3-443B-8161-01A2A54D27E8}" destId="{C1A2985D-1A5A-4610-8E4D-A8155E06C769}" srcOrd="0" destOrd="0" presId="urn:microsoft.com/office/officeart/2005/8/layout/chevron2"/>
    <dgm:cxn modelId="{69773F53-9B78-471F-BD91-675CECEAB701}" type="presParOf" srcId="{6B366D7D-35B3-443B-8161-01A2A54D27E8}" destId="{6286D515-E7CA-4A13-B87F-255961495DC6}" srcOrd="1" destOrd="0" presId="urn:microsoft.com/office/officeart/2005/8/layout/chevron2"/>
    <dgm:cxn modelId="{4061A5B4-4EC4-421A-89FE-A4F299EE81E5}" type="presParOf" srcId="{91B9F257-5B98-4461-80E8-1FFBE4B60B4D}" destId="{2199E261-9C5F-4BF8-BBA1-C6FB9CADAAEF}" srcOrd="11" destOrd="0" presId="urn:microsoft.com/office/officeart/2005/8/layout/chevron2"/>
    <dgm:cxn modelId="{18ECDC8F-A542-4179-8F23-AF7A622AF803}" type="presParOf" srcId="{91B9F257-5B98-4461-80E8-1FFBE4B60B4D}" destId="{708B2994-4C20-4BBF-A3BE-F2A6AC596F08}" srcOrd="12" destOrd="0" presId="urn:microsoft.com/office/officeart/2005/8/layout/chevron2"/>
    <dgm:cxn modelId="{ABA488B4-40B3-4B3A-8553-A4767EFB9D7A}" type="presParOf" srcId="{708B2994-4C20-4BBF-A3BE-F2A6AC596F08}" destId="{436A40BE-B48F-477F-A3D2-EA097687BDE4}" srcOrd="0" destOrd="0" presId="urn:microsoft.com/office/officeart/2005/8/layout/chevron2"/>
    <dgm:cxn modelId="{16110683-DDC7-42E7-9C19-1D84C73FBAD2}" type="presParOf" srcId="{708B2994-4C20-4BBF-A3BE-F2A6AC596F08}" destId="{A55843B8-0B23-43FC-826B-4D547427AD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AAB9B-573B-4FD6-9B0A-7704E18CBE93}" type="doc">
      <dgm:prSet loTypeId="urn:microsoft.com/office/officeart/2005/8/layout/radial4" loCatId="relationship" qsTypeId="urn:microsoft.com/office/officeart/2005/8/quickstyle/3d2#1" qsCatId="3D" csTypeId="urn:microsoft.com/office/officeart/2005/8/colors/colorful3" csCatId="colorful" phldr="1"/>
      <dgm:spPr/>
      <dgm:t>
        <a:bodyPr/>
        <a:lstStyle/>
        <a:p>
          <a:endParaRPr lang="ru-RU"/>
        </a:p>
      </dgm:t>
    </dgm:pt>
    <dgm:pt modelId="{F7BC31A2-2562-459E-886F-83C989C5765D}">
      <dgm:prSet phldrT="[Текст]" custT="1"/>
      <dgm:spPr/>
      <dgm:t>
        <a:bodyPr/>
        <a:lstStyle/>
        <a:p>
          <a:pPr algn="ctr"/>
          <a:r>
            <a:rPr lang="ru-RU" sz="2400" b="1" cap="none" spc="0" smtClean="0">
              <a:ln w="17780" cmpd="sng">
                <a:prstDash val="solid"/>
                <a:miter lim="800000"/>
              </a:ln>
              <a:effectLst>
                <a:outerShdw blurRad="50800" algn="tl" rotWithShape="0">
                  <a:srgbClr val="000000"/>
                </a:outerShdw>
              </a:effectLst>
            </a:rPr>
            <a:t>Витоки естетизму Уайльда </a:t>
          </a:r>
        </a:p>
        <a:p>
          <a:pPr algn="ctr"/>
          <a:endParaRPr lang="ru-RU" sz="2400" b="1"/>
        </a:p>
      </dgm:t>
    </dgm:pt>
    <dgm:pt modelId="{72C5E249-BB11-4BAE-ACF7-B2B2D92E855A}" type="parTrans" cxnId="{41F140E6-64A7-4D88-A61D-08B14D3967A3}">
      <dgm:prSet/>
      <dgm:spPr/>
      <dgm:t>
        <a:bodyPr/>
        <a:lstStyle/>
        <a:p>
          <a:endParaRPr lang="ru-RU"/>
        </a:p>
      </dgm:t>
    </dgm:pt>
    <dgm:pt modelId="{C9F99138-B438-4ACA-8ACC-01DF11FDD92E}" type="sibTrans" cxnId="{41F140E6-64A7-4D88-A61D-08B14D3967A3}">
      <dgm:prSet/>
      <dgm:spPr/>
      <dgm:t>
        <a:bodyPr/>
        <a:lstStyle/>
        <a:p>
          <a:endParaRPr lang="ru-RU"/>
        </a:p>
      </dgm:t>
    </dgm:pt>
    <dgm:pt modelId="{0271C535-4F57-4FEB-A422-21AF8F1E6844}">
      <dgm:prSet phldrT="[Текст]" custT="1"/>
      <dgm:spPr/>
      <dgm:t>
        <a:bodyPr/>
        <a:lstStyle/>
        <a:p>
          <a:r>
            <a:rPr lang="ru-RU" sz="1800" b="1" smtClean="0"/>
            <a:t>походження</a:t>
          </a:r>
          <a:r>
            <a:rPr lang="ru-RU" sz="1800" b="1"/>
            <a:t>,</a:t>
          </a:r>
        </a:p>
        <a:p>
          <a:r>
            <a:rPr lang="ru-RU" sz="1800" b="1"/>
            <a:t>стиль життя</a:t>
          </a:r>
        </a:p>
      </dgm:t>
    </dgm:pt>
    <dgm:pt modelId="{87AB49C1-2AB9-451E-8A52-16781AC829F2}" type="parTrans" cxnId="{36E9DCC2-7798-438D-A95C-20A0858AF660}">
      <dgm:prSet/>
      <dgm:spPr/>
      <dgm:t>
        <a:bodyPr/>
        <a:lstStyle/>
        <a:p>
          <a:endParaRPr lang="ru-RU"/>
        </a:p>
      </dgm:t>
    </dgm:pt>
    <dgm:pt modelId="{CC3F8D9E-AAC5-4E17-9298-FD05DD3E135A}" type="sibTrans" cxnId="{36E9DCC2-7798-438D-A95C-20A0858AF660}">
      <dgm:prSet/>
      <dgm:spPr/>
      <dgm:t>
        <a:bodyPr/>
        <a:lstStyle/>
        <a:p>
          <a:endParaRPr lang="ru-RU"/>
        </a:p>
      </dgm:t>
    </dgm:pt>
    <dgm:pt modelId="{EEB62550-0451-4A4B-9DC1-1FBCF8B64384}">
      <dgm:prSet phldrT="[Текст]" custT="1"/>
      <dgm:spPr/>
      <dgm:t>
        <a:bodyPr/>
        <a:lstStyle/>
        <a:p>
          <a:r>
            <a:rPr lang="ru-RU" sz="1800" b="1" smtClean="0"/>
            <a:t>захоплення античністю</a:t>
          </a:r>
          <a:endParaRPr lang="ru-RU" sz="1800" b="1"/>
        </a:p>
      </dgm:t>
    </dgm:pt>
    <dgm:pt modelId="{119EF42A-8D2A-4817-A75B-F220C642D126}" type="parTrans" cxnId="{6224D3EF-0111-4D4F-8744-547932E503ED}">
      <dgm:prSet/>
      <dgm:spPr/>
      <dgm:t>
        <a:bodyPr/>
        <a:lstStyle/>
        <a:p>
          <a:endParaRPr lang="ru-RU"/>
        </a:p>
      </dgm:t>
    </dgm:pt>
    <dgm:pt modelId="{3520A631-78F4-4378-9DDE-B909B1D28CD8}" type="sibTrans" cxnId="{6224D3EF-0111-4D4F-8744-547932E503ED}">
      <dgm:prSet/>
      <dgm:spPr/>
      <dgm:t>
        <a:bodyPr/>
        <a:lstStyle/>
        <a:p>
          <a:endParaRPr lang="ru-RU"/>
        </a:p>
      </dgm:t>
    </dgm:pt>
    <dgm:pt modelId="{9AB282EC-615B-47FB-B3AF-D233A1B2A72C}">
      <dgm:prSet phldrT="[Текст]" custT="1"/>
      <dgm:spPr/>
      <dgm:t>
        <a:bodyPr/>
        <a:lstStyle/>
        <a:p>
          <a:r>
            <a:rPr lang="ru-RU" sz="1800" b="1"/>
            <a:t>вплив теорії Рескіна</a:t>
          </a:r>
        </a:p>
      </dgm:t>
    </dgm:pt>
    <dgm:pt modelId="{EC2C96CB-F7F9-4F27-93F1-BAF98F5E8C13}" type="parTrans" cxnId="{B68BA5D1-2B3D-437A-A884-FBBB69FA4651}">
      <dgm:prSet/>
      <dgm:spPr/>
      <dgm:t>
        <a:bodyPr/>
        <a:lstStyle/>
        <a:p>
          <a:endParaRPr lang="ru-RU"/>
        </a:p>
      </dgm:t>
    </dgm:pt>
    <dgm:pt modelId="{28D5FC4E-FD1D-4333-BAF9-C85293780888}" type="sibTrans" cxnId="{B68BA5D1-2B3D-437A-A884-FBBB69FA4651}">
      <dgm:prSet/>
      <dgm:spPr/>
      <dgm:t>
        <a:bodyPr/>
        <a:lstStyle/>
        <a:p>
          <a:endParaRPr lang="ru-RU"/>
        </a:p>
      </dgm:t>
    </dgm:pt>
    <dgm:pt modelId="{502F5536-AB7E-4A2E-BA5E-641B2A0AE377}">
      <dgm:prSet phldrT="[Текст]" custT="1"/>
      <dgm:spPr/>
      <dgm:t>
        <a:bodyPr/>
        <a:lstStyle/>
        <a:p>
          <a:r>
            <a:rPr lang="ru-RU" sz="1800" b="1"/>
            <a:t>вплив творчості літературних </a:t>
          </a:r>
          <a:r>
            <a:rPr lang="ru-RU" sz="1800" b="1" smtClean="0"/>
            <a:t>попередників</a:t>
          </a:r>
          <a:endParaRPr lang="ru-RU" sz="1800" b="1"/>
        </a:p>
      </dgm:t>
    </dgm:pt>
    <dgm:pt modelId="{A176F48E-96DB-4029-BD31-0BFB1FDBDB5D}" type="parTrans" cxnId="{B8BFB12F-F472-4835-9D1B-1F7DC9F8D1F7}">
      <dgm:prSet/>
      <dgm:spPr/>
      <dgm:t>
        <a:bodyPr/>
        <a:lstStyle/>
        <a:p>
          <a:endParaRPr lang="ru-RU"/>
        </a:p>
      </dgm:t>
    </dgm:pt>
    <dgm:pt modelId="{453AE91F-8D10-4C2D-A856-565C56D5D249}" type="sibTrans" cxnId="{B8BFB12F-F472-4835-9D1B-1F7DC9F8D1F7}">
      <dgm:prSet/>
      <dgm:spPr/>
      <dgm:t>
        <a:bodyPr/>
        <a:lstStyle/>
        <a:p>
          <a:endParaRPr lang="ru-RU"/>
        </a:p>
      </dgm:t>
    </dgm:pt>
    <dgm:pt modelId="{F31651FD-087B-4E85-9DFE-5D68368AC498}">
      <dgm:prSet phldrT="[Текст]" custT="1"/>
      <dgm:spPr/>
      <dgm:t>
        <a:bodyPr/>
        <a:lstStyle/>
        <a:p>
          <a:r>
            <a:rPr lang="ru-RU" sz="1800" b="1"/>
            <a:t>неприйняття буржуазної дійсності, </a:t>
          </a:r>
          <a:r>
            <a:rPr lang="ru-RU" sz="1800" b="1" smtClean="0"/>
            <a:t>натуралістичної </a:t>
          </a:r>
          <a:r>
            <a:rPr lang="ru-RU" sz="1800" b="1"/>
            <a:t>літератури</a:t>
          </a:r>
        </a:p>
      </dgm:t>
    </dgm:pt>
    <dgm:pt modelId="{581B7CC2-CA5B-4FD8-8161-308E59EB416B}" type="parTrans" cxnId="{B51BC629-9DC3-4DE5-B92A-791F3429D688}">
      <dgm:prSet/>
      <dgm:spPr/>
      <dgm:t>
        <a:bodyPr/>
        <a:lstStyle/>
        <a:p>
          <a:endParaRPr lang="ru-RU"/>
        </a:p>
      </dgm:t>
    </dgm:pt>
    <dgm:pt modelId="{660A5BD8-3934-4002-AB9E-7A1A2EE0EFEB}" type="sibTrans" cxnId="{B51BC629-9DC3-4DE5-B92A-791F3429D688}">
      <dgm:prSet/>
      <dgm:spPr/>
      <dgm:t>
        <a:bodyPr/>
        <a:lstStyle/>
        <a:p>
          <a:endParaRPr lang="ru-RU"/>
        </a:p>
      </dgm:t>
    </dgm:pt>
    <dgm:pt modelId="{F1A87C34-CD96-4DFB-AA59-EA47CCB44C9F}" type="pres">
      <dgm:prSet presAssocID="{C31AAB9B-573B-4FD6-9B0A-7704E18CBE93}" presName="cycle" presStyleCnt="0">
        <dgm:presLayoutVars>
          <dgm:chMax val="1"/>
          <dgm:dir/>
          <dgm:animLvl val="ctr"/>
          <dgm:resizeHandles val="exact"/>
        </dgm:presLayoutVars>
      </dgm:prSet>
      <dgm:spPr/>
      <dgm:t>
        <a:bodyPr/>
        <a:lstStyle/>
        <a:p>
          <a:endParaRPr lang="ru-RU"/>
        </a:p>
      </dgm:t>
    </dgm:pt>
    <dgm:pt modelId="{1726C710-15BA-4774-97CC-D8BCF9043DDF}" type="pres">
      <dgm:prSet presAssocID="{F7BC31A2-2562-459E-886F-83C989C5765D}" presName="centerShape" presStyleLbl="node0" presStyleIdx="0" presStyleCnt="1"/>
      <dgm:spPr/>
      <dgm:t>
        <a:bodyPr/>
        <a:lstStyle/>
        <a:p>
          <a:endParaRPr lang="ru-RU"/>
        </a:p>
      </dgm:t>
    </dgm:pt>
    <dgm:pt modelId="{03FEC61C-87E4-4C71-A466-CB17829FDAD8}" type="pres">
      <dgm:prSet presAssocID="{87AB49C1-2AB9-451E-8A52-16781AC829F2}" presName="parTrans" presStyleLbl="bgSibTrans2D1" presStyleIdx="0" presStyleCnt="5"/>
      <dgm:spPr/>
      <dgm:t>
        <a:bodyPr/>
        <a:lstStyle/>
        <a:p>
          <a:endParaRPr lang="ru-RU"/>
        </a:p>
      </dgm:t>
    </dgm:pt>
    <dgm:pt modelId="{B62AA302-D9E5-46DD-AA07-54616796F0E2}" type="pres">
      <dgm:prSet presAssocID="{0271C535-4F57-4FEB-A422-21AF8F1E6844}" presName="node" presStyleLbl="node1" presStyleIdx="0" presStyleCnt="5">
        <dgm:presLayoutVars>
          <dgm:bulletEnabled val="1"/>
        </dgm:presLayoutVars>
      </dgm:prSet>
      <dgm:spPr/>
      <dgm:t>
        <a:bodyPr/>
        <a:lstStyle/>
        <a:p>
          <a:endParaRPr lang="ru-RU"/>
        </a:p>
      </dgm:t>
    </dgm:pt>
    <dgm:pt modelId="{5BDA32A0-F7D5-488D-983B-6E9D974C7E9F}" type="pres">
      <dgm:prSet presAssocID="{119EF42A-8D2A-4817-A75B-F220C642D126}" presName="parTrans" presStyleLbl="bgSibTrans2D1" presStyleIdx="1" presStyleCnt="5"/>
      <dgm:spPr/>
      <dgm:t>
        <a:bodyPr/>
        <a:lstStyle/>
        <a:p>
          <a:endParaRPr lang="ru-RU"/>
        </a:p>
      </dgm:t>
    </dgm:pt>
    <dgm:pt modelId="{4634AD33-4D72-40AB-BAFF-EE8D89C86218}" type="pres">
      <dgm:prSet presAssocID="{EEB62550-0451-4A4B-9DC1-1FBCF8B64384}" presName="node" presStyleLbl="node1" presStyleIdx="1" presStyleCnt="5">
        <dgm:presLayoutVars>
          <dgm:bulletEnabled val="1"/>
        </dgm:presLayoutVars>
      </dgm:prSet>
      <dgm:spPr/>
      <dgm:t>
        <a:bodyPr/>
        <a:lstStyle/>
        <a:p>
          <a:endParaRPr lang="ru-RU"/>
        </a:p>
      </dgm:t>
    </dgm:pt>
    <dgm:pt modelId="{59FB285F-D58B-45E9-B7C5-BA8D89BBD766}" type="pres">
      <dgm:prSet presAssocID="{EC2C96CB-F7F9-4F27-93F1-BAF98F5E8C13}" presName="parTrans" presStyleLbl="bgSibTrans2D1" presStyleIdx="2" presStyleCnt="5"/>
      <dgm:spPr/>
      <dgm:t>
        <a:bodyPr/>
        <a:lstStyle/>
        <a:p>
          <a:endParaRPr lang="ru-RU"/>
        </a:p>
      </dgm:t>
    </dgm:pt>
    <dgm:pt modelId="{465ECA1F-9C6D-4F07-A03A-3B125544161D}" type="pres">
      <dgm:prSet presAssocID="{9AB282EC-615B-47FB-B3AF-D233A1B2A72C}" presName="node" presStyleLbl="node1" presStyleIdx="2" presStyleCnt="5">
        <dgm:presLayoutVars>
          <dgm:bulletEnabled val="1"/>
        </dgm:presLayoutVars>
      </dgm:prSet>
      <dgm:spPr/>
      <dgm:t>
        <a:bodyPr/>
        <a:lstStyle/>
        <a:p>
          <a:endParaRPr lang="ru-RU"/>
        </a:p>
      </dgm:t>
    </dgm:pt>
    <dgm:pt modelId="{F481F2B2-26A1-4819-9FDB-C827042732D3}" type="pres">
      <dgm:prSet presAssocID="{A176F48E-96DB-4029-BD31-0BFB1FDBDB5D}" presName="parTrans" presStyleLbl="bgSibTrans2D1" presStyleIdx="3" presStyleCnt="5"/>
      <dgm:spPr/>
      <dgm:t>
        <a:bodyPr/>
        <a:lstStyle/>
        <a:p>
          <a:endParaRPr lang="ru-RU"/>
        </a:p>
      </dgm:t>
    </dgm:pt>
    <dgm:pt modelId="{87CE36C1-4B0E-470C-9D23-2A2E2FA4B302}" type="pres">
      <dgm:prSet presAssocID="{502F5536-AB7E-4A2E-BA5E-641B2A0AE377}" presName="node" presStyleLbl="node1" presStyleIdx="3" presStyleCnt="5">
        <dgm:presLayoutVars>
          <dgm:bulletEnabled val="1"/>
        </dgm:presLayoutVars>
      </dgm:prSet>
      <dgm:spPr/>
      <dgm:t>
        <a:bodyPr/>
        <a:lstStyle/>
        <a:p>
          <a:endParaRPr lang="ru-RU"/>
        </a:p>
      </dgm:t>
    </dgm:pt>
    <dgm:pt modelId="{48CC2F18-231E-4FE5-9032-F47CB45F10A6}" type="pres">
      <dgm:prSet presAssocID="{581B7CC2-CA5B-4FD8-8161-308E59EB416B}" presName="parTrans" presStyleLbl="bgSibTrans2D1" presStyleIdx="4" presStyleCnt="5"/>
      <dgm:spPr/>
      <dgm:t>
        <a:bodyPr/>
        <a:lstStyle/>
        <a:p>
          <a:endParaRPr lang="ru-RU"/>
        </a:p>
      </dgm:t>
    </dgm:pt>
    <dgm:pt modelId="{032E98FA-0A75-42D6-A875-37872173A019}" type="pres">
      <dgm:prSet presAssocID="{F31651FD-087B-4E85-9DFE-5D68368AC498}" presName="node" presStyleLbl="node1" presStyleIdx="4" presStyleCnt="5">
        <dgm:presLayoutVars>
          <dgm:bulletEnabled val="1"/>
        </dgm:presLayoutVars>
      </dgm:prSet>
      <dgm:spPr/>
      <dgm:t>
        <a:bodyPr/>
        <a:lstStyle/>
        <a:p>
          <a:endParaRPr lang="ru-RU"/>
        </a:p>
      </dgm:t>
    </dgm:pt>
  </dgm:ptLst>
  <dgm:cxnLst>
    <dgm:cxn modelId="{30DEBB84-70EE-4332-A411-98D19D3519CB}" type="presOf" srcId="{C31AAB9B-573B-4FD6-9B0A-7704E18CBE93}" destId="{F1A87C34-CD96-4DFB-AA59-EA47CCB44C9F}" srcOrd="0" destOrd="0" presId="urn:microsoft.com/office/officeart/2005/8/layout/radial4"/>
    <dgm:cxn modelId="{911B34DA-5AEA-4249-8565-D2BF08A5A5E1}" type="presOf" srcId="{581B7CC2-CA5B-4FD8-8161-308E59EB416B}" destId="{48CC2F18-231E-4FE5-9032-F47CB45F10A6}" srcOrd="0" destOrd="0" presId="urn:microsoft.com/office/officeart/2005/8/layout/radial4"/>
    <dgm:cxn modelId="{B68BA5D1-2B3D-437A-A884-FBBB69FA4651}" srcId="{F7BC31A2-2562-459E-886F-83C989C5765D}" destId="{9AB282EC-615B-47FB-B3AF-D233A1B2A72C}" srcOrd="2" destOrd="0" parTransId="{EC2C96CB-F7F9-4F27-93F1-BAF98F5E8C13}" sibTransId="{28D5FC4E-FD1D-4333-BAF9-C85293780888}"/>
    <dgm:cxn modelId="{EF0C47AB-29ED-4D13-A146-DCF916F63BD0}" type="presOf" srcId="{0271C535-4F57-4FEB-A422-21AF8F1E6844}" destId="{B62AA302-D9E5-46DD-AA07-54616796F0E2}" srcOrd="0" destOrd="0" presId="urn:microsoft.com/office/officeart/2005/8/layout/radial4"/>
    <dgm:cxn modelId="{8E0D9AF6-DC9D-4180-BB9C-4F6FD3E136EB}" type="presOf" srcId="{F7BC31A2-2562-459E-886F-83C989C5765D}" destId="{1726C710-15BA-4774-97CC-D8BCF9043DDF}" srcOrd="0" destOrd="0" presId="urn:microsoft.com/office/officeart/2005/8/layout/radial4"/>
    <dgm:cxn modelId="{B8BFB12F-F472-4835-9D1B-1F7DC9F8D1F7}" srcId="{F7BC31A2-2562-459E-886F-83C989C5765D}" destId="{502F5536-AB7E-4A2E-BA5E-641B2A0AE377}" srcOrd="3" destOrd="0" parTransId="{A176F48E-96DB-4029-BD31-0BFB1FDBDB5D}" sibTransId="{453AE91F-8D10-4C2D-A856-565C56D5D249}"/>
    <dgm:cxn modelId="{3F6B005D-64AF-4431-A777-C958EF2A41D1}" type="presOf" srcId="{502F5536-AB7E-4A2E-BA5E-641B2A0AE377}" destId="{87CE36C1-4B0E-470C-9D23-2A2E2FA4B302}" srcOrd="0" destOrd="0" presId="urn:microsoft.com/office/officeart/2005/8/layout/radial4"/>
    <dgm:cxn modelId="{A9CB2371-FDF8-4324-92E6-48F08323AA4A}" type="presOf" srcId="{9AB282EC-615B-47FB-B3AF-D233A1B2A72C}" destId="{465ECA1F-9C6D-4F07-A03A-3B125544161D}" srcOrd="0" destOrd="0" presId="urn:microsoft.com/office/officeart/2005/8/layout/radial4"/>
    <dgm:cxn modelId="{B51BC629-9DC3-4DE5-B92A-791F3429D688}" srcId="{F7BC31A2-2562-459E-886F-83C989C5765D}" destId="{F31651FD-087B-4E85-9DFE-5D68368AC498}" srcOrd="4" destOrd="0" parTransId="{581B7CC2-CA5B-4FD8-8161-308E59EB416B}" sibTransId="{660A5BD8-3934-4002-AB9E-7A1A2EE0EFEB}"/>
    <dgm:cxn modelId="{9218C39D-E19B-41E2-BABE-83641D3C849E}" type="presOf" srcId="{87AB49C1-2AB9-451E-8A52-16781AC829F2}" destId="{03FEC61C-87E4-4C71-A466-CB17829FDAD8}" srcOrd="0" destOrd="0" presId="urn:microsoft.com/office/officeart/2005/8/layout/radial4"/>
    <dgm:cxn modelId="{41F140E6-64A7-4D88-A61D-08B14D3967A3}" srcId="{C31AAB9B-573B-4FD6-9B0A-7704E18CBE93}" destId="{F7BC31A2-2562-459E-886F-83C989C5765D}" srcOrd="0" destOrd="0" parTransId="{72C5E249-BB11-4BAE-ACF7-B2B2D92E855A}" sibTransId="{C9F99138-B438-4ACA-8ACC-01DF11FDD92E}"/>
    <dgm:cxn modelId="{D2D2B777-5FC8-4E10-AC49-049ED708D78B}" type="presOf" srcId="{A176F48E-96DB-4029-BD31-0BFB1FDBDB5D}" destId="{F481F2B2-26A1-4819-9FDB-C827042732D3}" srcOrd="0" destOrd="0" presId="urn:microsoft.com/office/officeart/2005/8/layout/radial4"/>
    <dgm:cxn modelId="{888A87C1-F63B-4C88-93E5-904C2F726F91}" type="presOf" srcId="{119EF42A-8D2A-4817-A75B-F220C642D126}" destId="{5BDA32A0-F7D5-488D-983B-6E9D974C7E9F}" srcOrd="0" destOrd="0" presId="urn:microsoft.com/office/officeart/2005/8/layout/radial4"/>
    <dgm:cxn modelId="{A9C8A663-D1CA-4C49-B56B-F0D1FE7216D1}" type="presOf" srcId="{EEB62550-0451-4A4B-9DC1-1FBCF8B64384}" destId="{4634AD33-4D72-40AB-BAFF-EE8D89C86218}" srcOrd="0" destOrd="0" presId="urn:microsoft.com/office/officeart/2005/8/layout/radial4"/>
    <dgm:cxn modelId="{6BC25876-A9C6-41E2-A6A9-5AC5CDFA2AA1}" type="presOf" srcId="{F31651FD-087B-4E85-9DFE-5D68368AC498}" destId="{032E98FA-0A75-42D6-A875-37872173A019}" srcOrd="0" destOrd="0" presId="urn:microsoft.com/office/officeart/2005/8/layout/radial4"/>
    <dgm:cxn modelId="{0568B641-CD2D-4C83-B736-AEB6E0300D17}" type="presOf" srcId="{EC2C96CB-F7F9-4F27-93F1-BAF98F5E8C13}" destId="{59FB285F-D58B-45E9-B7C5-BA8D89BBD766}" srcOrd="0" destOrd="0" presId="urn:microsoft.com/office/officeart/2005/8/layout/radial4"/>
    <dgm:cxn modelId="{6224D3EF-0111-4D4F-8744-547932E503ED}" srcId="{F7BC31A2-2562-459E-886F-83C989C5765D}" destId="{EEB62550-0451-4A4B-9DC1-1FBCF8B64384}" srcOrd="1" destOrd="0" parTransId="{119EF42A-8D2A-4817-A75B-F220C642D126}" sibTransId="{3520A631-78F4-4378-9DDE-B909B1D28CD8}"/>
    <dgm:cxn modelId="{36E9DCC2-7798-438D-A95C-20A0858AF660}" srcId="{F7BC31A2-2562-459E-886F-83C989C5765D}" destId="{0271C535-4F57-4FEB-A422-21AF8F1E6844}" srcOrd="0" destOrd="0" parTransId="{87AB49C1-2AB9-451E-8A52-16781AC829F2}" sibTransId="{CC3F8D9E-AAC5-4E17-9298-FD05DD3E135A}"/>
    <dgm:cxn modelId="{5692B6B2-A066-4E52-A333-6D35EF7EC3AE}" type="presParOf" srcId="{F1A87C34-CD96-4DFB-AA59-EA47CCB44C9F}" destId="{1726C710-15BA-4774-97CC-D8BCF9043DDF}" srcOrd="0" destOrd="0" presId="urn:microsoft.com/office/officeart/2005/8/layout/radial4"/>
    <dgm:cxn modelId="{19073DD1-6A54-44E3-B0FB-E1CE06CB17F7}" type="presParOf" srcId="{F1A87C34-CD96-4DFB-AA59-EA47CCB44C9F}" destId="{03FEC61C-87E4-4C71-A466-CB17829FDAD8}" srcOrd="1" destOrd="0" presId="urn:microsoft.com/office/officeart/2005/8/layout/radial4"/>
    <dgm:cxn modelId="{9CA4C7BB-CEB4-4A48-BC07-5FD212A91969}" type="presParOf" srcId="{F1A87C34-CD96-4DFB-AA59-EA47CCB44C9F}" destId="{B62AA302-D9E5-46DD-AA07-54616796F0E2}" srcOrd="2" destOrd="0" presId="urn:microsoft.com/office/officeart/2005/8/layout/radial4"/>
    <dgm:cxn modelId="{E400A7F0-61B0-4C29-97D9-80BC3EBC40C3}" type="presParOf" srcId="{F1A87C34-CD96-4DFB-AA59-EA47CCB44C9F}" destId="{5BDA32A0-F7D5-488D-983B-6E9D974C7E9F}" srcOrd="3" destOrd="0" presId="urn:microsoft.com/office/officeart/2005/8/layout/radial4"/>
    <dgm:cxn modelId="{B9819DB6-92B3-4020-82FB-ED5FF9CE2FA4}" type="presParOf" srcId="{F1A87C34-CD96-4DFB-AA59-EA47CCB44C9F}" destId="{4634AD33-4D72-40AB-BAFF-EE8D89C86218}" srcOrd="4" destOrd="0" presId="urn:microsoft.com/office/officeart/2005/8/layout/radial4"/>
    <dgm:cxn modelId="{C9FE9FFB-AEF2-473F-BF87-A7736187342A}" type="presParOf" srcId="{F1A87C34-CD96-4DFB-AA59-EA47CCB44C9F}" destId="{59FB285F-D58B-45E9-B7C5-BA8D89BBD766}" srcOrd="5" destOrd="0" presId="urn:microsoft.com/office/officeart/2005/8/layout/radial4"/>
    <dgm:cxn modelId="{05F8B904-80D0-4154-90EC-500DBAC23B86}" type="presParOf" srcId="{F1A87C34-CD96-4DFB-AA59-EA47CCB44C9F}" destId="{465ECA1F-9C6D-4F07-A03A-3B125544161D}" srcOrd="6" destOrd="0" presId="urn:microsoft.com/office/officeart/2005/8/layout/radial4"/>
    <dgm:cxn modelId="{7A880B7C-BD07-4F9B-84BC-3B430AB1ADA8}" type="presParOf" srcId="{F1A87C34-CD96-4DFB-AA59-EA47CCB44C9F}" destId="{F481F2B2-26A1-4819-9FDB-C827042732D3}" srcOrd="7" destOrd="0" presId="urn:microsoft.com/office/officeart/2005/8/layout/radial4"/>
    <dgm:cxn modelId="{3F567008-1FE4-4B35-AC5A-A5E20DEFAFAA}" type="presParOf" srcId="{F1A87C34-CD96-4DFB-AA59-EA47CCB44C9F}" destId="{87CE36C1-4B0E-470C-9D23-2A2E2FA4B302}" srcOrd="8" destOrd="0" presId="urn:microsoft.com/office/officeart/2005/8/layout/radial4"/>
    <dgm:cxn modelId="{9E6DAF19-EBAD-4EAF-97C9-DB8783983A25}" type="presParOf" srcId="{F1A87C34-CD96-4DFB-AA59-EA47CCB44C9F}" destId="{48CC2F18-231E-4FE5-9032-F47CB45F10A6}" srcOrd="9" destOrd="0" presId="urn:microsoft.com/office/officeart/2005/8/layout/radial4"/>
    <dgm:cxn modelId="{3DA35A69-ADD1-430E-AD80-5B59FEEF9F13}" type="presParOf" srcId="{F1A87C34-CD96-4DFB-AA59-EA47CCB44C9F}" destId="{032E98FA-0A75-42D6-A875-37872173A019}" srcOrd="10" destOrd="0" presId="urn:microsoft.com/office/officeart/2005/8/layout/radial4"/>
  </dgm:cxnLst>
  <dgm:bg>
    <a:effectLst>
      <a:glow rad="139700">
        <a:schemeClr val="accent4">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531A7-9D57-4F64-96D3-9409C319E021}" type="doc">
      <dgm:prSet loTypeId="urn:microsoft.com/office/officeart/2005/8/layout/radial4" loCatId="relationship" qsTypeId="urn:microsoft.com/office/officeart/2005/8/quickstyle/3d1" qsCatId="3D" csTypeId="urn:microsoft.com/office/officeart/2005/8/colors/colorful1#2" csCatId="colorful" phldr="1"/>
      <dgm:spPr/>
      <dgm:t>
        <a:bodyPr/>
        <a:lstStyle/>
        <a:p>
          <a:endParaRPr lang="ru-RU"/>
        </a:p>
      </dgm:t>
    </dgm:pt>
    <dgm:pt modelId="{7F65E11A-4C5B-480E-96F2-5655C8219D56}">
      <dgm:prSet custT="1"/>
      <dgm:spPr/>
      <dgm:t>
        <a:bodyPr/>
        <a:lstStyle/>
        <a:p>
          <a:r>
            <a:rPr lang="uk-UA" sz="1600" b="1"/>
            <a:t>Мистецтво не є засобом пізнання та перетворення дійсності, воно пізнає лише Красу, тобто саме себе. Життя і мистецтво абсолютно несумісні</a:t>
          </a:r>
          <a:endParaRPr lang="ru-RU" sz="1600" b="1"/>
        </a:p>
      </dgm:t>
    </dgm:pt>
    <dgm:pt modelId="{52D2E66F-6340-4A15-956D-0B1574825933}" type="parTrans" cxnId="{87A24DC1-3E55-45AC-8CB2-CD5971E34815}">
      <dgm:prSet/>
      <dgm:spPr/>
      <dgm:t>
        <a:bodyPr/>
        <a:lstStyle/>
        <a:p>
          <a:endParaRPr lang="ru-RU"/>
        </a:p>
      </dgm:t>
    </dgm:pt>
    <dgm:pt modelId="{097F63D0-12CE-4DA2-8B69-DF788A3ECB56}" type="sibTrans" cxnId="{87A24DC1-3E55-45AC-8CB2-CD5971E34815}">
      <dgm:prSet/>
      <dgm:spPr/>
      <dgm:t>
        <a:bodyPr/>
        <a:lstStyle/>
        <a:p>
          <a:endParaRPr lang="ru-RU"/>
        </a:p>
      </dgm:t>
    </dgm:pt>
    <dgm:pt modelId="{6F5FF80C-5EFF-48CA-B5A1-7AEEE7C40D5D}">
      <dgm:prSet custT="1"/>
      <dgm:spPr/>
      <dgm:t>
        <a:bodyPr/>
        <a:lstStyle/>
        <a:p>
          <a:r>
            <a:rPr lang="uk-UA" sz="1600" b="1"/>
            <a:t>Мистецтво шукає для себе зразки не в природі, а лише в самому собі. Навпаки, мистецтво є зразком для природи</a:t>
          </a:r>
          <a:endParaRPr lang="ru-RU" sz="1600" b="1"/>
        </a:p>
      </dgm:t>
    </dgm:pt>
    <dgm:pt modelId="{46F7859D-161D-45B8-B127-E08FF399028D}" type="parTrans" cxnId="{1CCCD696-3460-4605-B5E6-B12B6C71E5E3}">
      <dgm:prSet/>
      <dgm:spPr/>
      <dgm:t>
        <a:bodyPr/>
        <a:lstStyle/>
        <a:p>
          <a:endParaRPr lang="ru-RU"/>
        </a:p>
      </dgm:t>
    </dgm:pt>
    <dgm:pt modelId="{A9DF6AC4-89D0-44DA-B6CD-F7E4A2BE2A16}" type="sibTrans" cxnId="{1CCCD696-3460-4605-B5E6-B12B6C71E5E3}">
      <dgm:prSet/>
      <dgm:spPr/>
      <dgm:t>
        <a:bodyPr/>
        <a:lstStyle/>
        <a:p>
          <a:endParaRPr lang="ru-RU"/>
        </a:p>
      </dgm:t>
    </dgm:pt>
    <dgm:pt modelId="{299C685B-7E61-44C4-AA81-2955E965013D}">
      <dgm:prSet custT="1"/>
      <dgm:spPr/>
      <dgm:t>
        <a:bodyPr/>
        <a:lstStyle/>
        <a:p>
          <a:r>
            <a:rPr lang="uk-UA" sz="1600" b="1"/>
            <a:t>Мистецтво не може бути засобом виправлення моралі, бо мораль і краса – </a:t>
          </a:r>
          <a:r>
            <a:rPr lang="uk-UA" sz="1600" b="1" smtClean="0"/>
            <a:t> </a:t>
          </a:r>
          <a:r>
            <a:rPr lang="uk-UA" sz="1600" b="1"/>
            <a:t>несумісні</a:t>
          </a:r>
          <a:endParaRPr lang="ru-RU" sz="1600" b="1"/>
        </a:p>
      </dgm:t>
    </dgm:pt>
    <dgm:pt modelId="{2D8B1335-5C2D-4457-B737-BD5F3371BC72}" type="parTrans" cxnId="{3B78466B-33AA-47D6-AE3E-6EECE1FCA42F}">
      <dgm:prSet/>
      <dgm:spPr/>
      <dgm:t>
        <a:bodyPr/>
        <a:lstStyle/>
        <a:p>
          <a:endParaRPr lang="ru-RU"/>
        </a:p>
      </dgm:t>
    </dgm:pt>
    <dgm:pt modelId="{59166005-4CD4-4D05-B602-560175531733}" type="sibTrans" cxnId="{3B78466B-33AA-47D6-AE3E-6EECE1FCA42F}">
      <dgm:prSet/>
      <dgm:spPr/>
      <dgm:t>
        <a:bodyPr/>
        <a:lstStyle/>
        <a:p>
          <a:endParaRPr lang="ru-RU"/>
        </a:p>
      </dgm:t>
    </dgm:pt>
    <dgm:pt modelId="{2D9E2005-F194-4D87-8E09-BD693E1DDADF}">
      <dgm:prSet custT="1"/>
      <dgm:spPr/>
      <dgm:t>
        <a:bodyPr/>
        <a:lstStyle/>
        <a:p>
          <a:r>
            <a:rPr lang="uk-UA" sz="1600" b="1"/>
            <a:t>Найвищим критерієм для витвору мистецтва є досконалість його форми, а не глибина розкриття проблем життя чи гострота моральної проблематики</a:t>
          </a:r>
          <a:endParaRPr lang="ru-RU" sz="1600" b="1"/>
        </a:p>
      </dgm:t>
    </dgm:pt>
    <dgm:pt modelId="{2F7A4B45-560D-44B9-BF97-D5CCBF9FD41B}" type="parTrans" cxnId="{03B31945-7E13-4713-9E07-8B7749AA28CD}">
      <dgm:prSet/>
      <dgm:spPr/>
      <dgm:t>
        <a:bodyPr/>
        <a:lstStyle/>
        <a:p>
          <a:endParaRPr lang="ru-RU"/>
        </a:p>
      </dgm:t>
    </dgm:pt>
    <dgm:pt modelId="{D34C453D-2978-497B-BD67-73EBBE3193AF}" type="sibTrans" cxnId="{03B31945-7E13-4713-9E07-8B7749AA28CD}">
      <dgm:prSet/>
      <dgm:spPr/>
      <dgm:t>
        <a:bodyPr/>
        <a:lstStyle/>
        <a:p>
          <a:endParaRPr lang="ru-RU"/>
        </a:p>
      </dgm:t>
    </dgm:pt>
    <dgm:pt modelId="{77415508-9329-404A-8AFD-92C1D6C67098}">
      <dgm:prSet phldrT="[Текст]" custT="1"/>
      <dgm:spPr/>
      <dgm:t>
        <a:bodyPr/>
        <a:lstStyle/>
        <a:p>
          <a:r>
            <a:rPr lang="ru-RU" sz="2000" b="1" cap="all" spc="0" baseline="0" smtClean="0">
              <a:ln w="9000" cmpd="sng">
                <a:prstDash val="solid"/>
              </a:ln>
              <a:effectLst>
                <a:reflection blurRad="12700" stA="28000" endPos="45000" dist="1000" dir="5400000" sy="-100000" algn="bl" rotWithShape="0"/>
              </a:effectLst>
              <a:latin typeface="Calibri" pitchFamily="34" charset="0"/>
            </a:rPr>
            <a:t>принципи естетичної теорії Уайльда</a:t>
          </a:r>
          <a:endParaRPr lang="ru-RU" sz="2000" b="1" cap="none" spc="0" baseline="0">
            <a:ln w="12700">
              <a:prstDash val="solid"/>
            </a:ln>
            <a:effectLst>
              <a:outerShdw blurRad="41275" dist="20320" dir="1800000" algn="tl" rotWithShape="0">
                <a:srgbClr val="000000">
                  <a:alpha val="40000"/>
                </a:srgbClr>
              </a:outerShdw>
            </a:effectLst>
            <a:latin typeface="Calibri" pitchFamily="34" charset="0"/>
          </a:endParaRPr>
        </a:p>
      </dgm:t>
    </dgm:pt>
    <dgm:pt modelId="{D2F5A76B-FC36-4CA3-A911-3797E125AC52}" type="sibTrans" cxnId="{11B09A16-1329-4DF1-A47E-8B6D428E322A}">
      <dgm:prSet/>
      <dgm:spPr/>
      <dgm:t>
        <a:bodyPr/>
        <a:lstStyle/>
        <a:p>
          <a:endParaRPr lang="ru-RU"/>
        </a:p>
      </dgm:t>
    </dgm:pt>
    <dgm:pt modelId="{C687A3C7-8229-4BAA-835B-B31AE5D9AA4D}" type="parTrans" cxnId="{11B09A16-1329-4DF1-A47E-8B6D428E322A}">
      <dgm:prSet/>
      <dgm:spPr/>
      <dgm:t>
        <a:bodyPr/>
        <a:lstStyle/>
        <a:p>
          <a:endParaRPr lang="ru-RU"/>
        </a:p>
      </dgm:t>
    </dgm:pt>
    <dgm:pt modelId="{DF7FAB67-E4A6-4300-B8AA-0A9330401545}" type="pres">
      <dgm:prSet presAssocID="{B22531A7-9D57-4F64-96D3-9409C319E021}" presName="cycle" presStyleCnt="0">
        <dgm:presLayoutVars>
          <dgm:chMax val="1"/>
          <dgm:dir/>
          <dgm:animLvl val="ctr"/>
          <dgm:resizeHandles val="exact"/>
        </dgm:presLayoutVars>
      </dgm:prSet>
      <dgm:spPr/>
      <dgm:t>
        <a:bodyPr/>
        <a:lstStyle/>
        <a:p>
          <a:endParaRPr lang="ru-RU"/>
        </a:p>
      </dgm:t>
    </dgm:pt>
    <dgm:pt modelId="{ECD0C3D9-39B2-4763-AE94-4392B7A1957F}" type="pres">
      <dgm:prSet presAssocID="{77415508-9329-404A-8AFD-92C1D6C67098}" presName="centerShape" presStyleLbl="node0" presStyleIdx="0" presStyleCnt="1"/>
      <dgm:spPr/>
      <dgm:t>
        <a:bodyPr/>
        <a:lstStyle/>
        <a:p>
          <a:endParaRPr lang="ru-RU"/>
        </a:p>
      </dgm:t>
    </dgm:pt>
    <dgm:pt modelId="{F7254158-E166-4F01-A6C4-330981C9554B}" type="pres">
      <dgm:prSet presAssocID="{46F7859D-161D-45B8-B127-E08FF399028D}" presName="parTrans" presStyleLbl="bgSibTrans2D1" presStyleIdx="0" presStyleCnt="4"/>
      <dgm:spPr/>
      <dgm:t>
        <a:bodyPr/>
        <a:lstStyle/>
        <a:p>
          <a:endParaRPr lang="ru-RU"/>
        </a:p>
      </dgm:t>
    </dgm:pt>
    <dgm:pt modelId="{FC67C059-5A3E-466D-B0D0-0BC1D20936B0}" type="pres">
      <dgm:prSet presAssocID="{6F5FF80C-5EFF-48CA-B5A1-7AEEE7C40D5D}" presName="node" presStyleLbl="node1" presStyleIdx="0" presStyleCnt="4" custScaleY="126673" custRadScaleRad="98293" custRadScaleInc="-9920">
        <dgm:presLayoutVars>
          <dgm:bulletEnabled val="1"/>
        </dgm:presLayoutVars>
      </dgm:prSet>
      <dgm:spPr/>
      <dgm:t>
        <a:bodyPr/>
        <a:lstStyle/>
        <a:p>
          <a:endParaRPr lang="ru-RU"/>
        </a:p>
      </dgm:t>
    </dgm:pt>
    <dgm:pt modelId="{D75D95CD-236D-4E9A-9AA2-99C3C986FD03}" type="pres">
      <dgm:prSet presAssocID="{52D2E66F-6340-4A15-956D-0B1574825933}" presName="parTrans" presStyleLbl="bgSibTrans2D1" presStyleIdx="1" presStyleCnt="4"/>
      <dgm:spPr/>
      <dgm:t>
        <a:bodyPr/>
        <a:lstStyle/>
        <a:p>
          <a:endParaRPr lang="ru-RU"/>
        </a:p>
      </dgm:t>
    </dgm:pt>
    <dgm:pt modelId="{DAE71DC1-E725-4F56-AEB3-9E089CC53F18}" type="pres">
      <dgm:prSet presAssocID="{7F65E11A-4C5B-480E-96F2-5655C8219D56}" presName="node" presStyleLbl="node1" presStyleIdx="1" presStyleCnt="4" custScaleX="135274">
        <dgm:presLayoutVars>
          <dgm:bulletEnabled val="1"/>
        </dgm:presLayoutVars>
      </dgm:prSet>
      <dgm:spPr/>
      <dgm:t>
        <a:bodyPr/>
        <a:lstStyle/>
        <a:p>
          <a:endParaRPr lang="ru-RU"/>
        </a:p>
      </dgm:t>
    </dgm:pt>
    <dgm:pt modelId="{D477650B-590C-40C7-B70B-6F9D7171510F}" type="pres">
      <dgm:prSet presAssocID="{2D8B1335-5C2D-4457-B737-BD5F3371BC72}" presName="parTrans" presStyleLbl="bgSibTrans2D1" presStyleIdx="2" presStyleCnt="4"/>
      <dgm:spPr/>
      <dgm:t>
        <a:bodyPr/>
        <a:lstStyle/>
        <a:p>
          <a:endParaRPr lang="ru-RU"/>
        </a:p>
      </dgm:t>
    </dgm:pt>
    <dgm:pt modelId="{A25FEFEF-3276-42C2-BBAF-7BBEC17ACE28}" type="pres">
      <dgm:prSet presAssocID="{299C685B-7E61-44C4-AA81-2955E965013D}" presName="node" presStyleLbl="node1" presStyleIdx="2" presStyleCnt="4" custScaleX="141806" custRadScaleRad="106152" custRadScaleInc="12983">
        <dgm:presLayoutVars>
          <dgm:bulletEnabled val="1"/>
        </dgm:presLayoutVars>
      </dgm:prSet>
      <dgm:spPr/>
      <dgm:t>
        <a:bodyPr/>
        <a:lstStyle/>
        <a:p>
          <a:endParaRPr lang="ru-RU"/>
        </a:p>
      </dgm:t>
    </dgm:pt>
    <dgm:pt modelId="{56F481BD-202A-4C08-9C7D-69785C32CFEE}" type="pres">
      <dgm:prSet presAssocID="{2F7A4B45-560D-44B9-BF97-D5CCBF9FD41B}" presName="parTrans" presStyleLbl="bgSibTrans2D1" presStyleIdx="3" presStyleCnt="4"/>
      <dgm:spPr/>
      <dgm:t>
        <a:bodyPr/>
        <a:lstStyle/>
        <a:p>
          <a:endParaRPr lang="ru-RU"/>
        </a:p>
      </dgm:t>
    </dgm:pt>
    <dgm:pt modelId="{93EF2992-53BD-4384-A2EF-6A06EF5D34DC}" type="pres">
      <dgm:prSet presAssocID="{2D9E2005-F194-4D87-8E09-BD693E1DDADF}" presName="node" presStyleLbl="node1" presStyleIdx="3" presStyleCnt="4" custScaleX="104518" custScaleY="126673" custRadScaleRad="96813" custRadScaleInc="9558">
        <dgm:presLayoutVars>
          <dgm:bulletEnabled val="1"/>
        </dgm:presLayoutVars>
      </dgm:prSet>
      <dgm:spPr/>
      <dgm:t>
        <a:bodyPr/>
        <a:lstStyle/>
        <a:p>
          <a:endParaRPr lang="ru-RU"/>
        </a:p>
      </dgm:t>
    </dgm:pt>
  </dgm:ptLst>
  <dgm:cxnLst>
    <dgm:cxn modelId="{A9DA2F92-5E51-4588-AF00-6B8682928181}" type="presOf" srcId="{B22531A7-9D57-4F64-96D3-9409C319E021}" destId="{DF7FAB67-E4A6-4300-B8AA-0A9330401545}" srcOrd="0" destOrd="0" presId="urn:microsoft.com/office/officeart/2005/8/layout/radial4"/>
    <dgm:cxn modelId="{A88EB7FB-24F4-4F10-9A5F-C30A1FE58F9D}" type="presOf" srcId="{7F65E11A-4C5B-480E-96F2-5655C8219D56}" destId="{DAE71DC1-E725-4F56-AEB3-9E089CC53F18}" srcOrd="0" destOrd="0" presId="urn:microsoft.com/office/officeart/2005/8/layout/radial4"/>
    <dgm:cxn modelId="{1CCCD696-3460-4605-B5E6-B12B6C71E5E3}" srcId="{77415508-9329-404A-8AFD-92C1D6C67098}" destId="{6F5FF80C-5EFF-48CA-B5A1-7AEEE7C40D5D}" srcOrd="0" destOrd="0" parTransId="{46F7859D-161D-45B8-B127-E08FF399028D}" sibTransId="{A9DF6AC4-89D0-44DA-B6CD-F7E4A2BE2A16}"/>
    <dgm:cxn modelId="{6885E4AC-1558-4141-856F-ABBE1817875A}" type="presOf" srcId="{46F7859D-161D-45B8-B127-E08FF399028D}" destId="{F7254158-E166-4F01-A6C4-330981C9554B}" srcOrd="0" destOrd="0" presId="urn:microsoft.com/office/officeart/2005/8/layout/radial4"/>
    <dgm:cxn modelId="{3B78466B-33AA-47D6-AE3E-6EECE1FCA42F}" srcId="{77415508-9329-404A-8AFD-92C1D6C67098}" destId="{299C685B-7E61-44C4-AA81-2955E965013D}" srcOrd="2" destOrd="0" parTransId="{2D8B1335-5C2D-4457-B737-BD5F3371BC72}" sibTransId="{59166005-4CD4-4D05-B602-560175531733}"/>
    <dgm:cxn modelId="{AA3C851E-91FA-4F82-AD28-AB4391FD0B6B}" type="presOf" srcId="{2F7A4B45-560D-44B9-BF97-D5CCBF9FD41B}" destId="{56F481BD-202A-4C08-9C7D-69785C32CFEE}" srcOrd="0" destOrd="0" presId="urn:microsoft.com/office/officeart/2005/8/layout/radial4"/>
    <dgm:cxn modelId="{03B31945-7E13-4713-9E07-8B7749AA28CD}" srcId="{77415508-9329-404A-8AFD-92C1D6C67098}" destId="{2D9E2005-F194-4D87-8E09-BD693E1DDADF}" srcOrd="3" destOrd="0" parTransId="{2F7A4B45-560D-44B9-BF97-D5CCBF9FD41B}" sibTransId="{D34C453D-2978-497B-BD67-73EBBE3193AF}"/>
    <dgm:cxn modelId="{EE3F17AD-76AB-4DB9-8A6B-FFA650312C6F}" type="presOf" srcId="{2D8B1335-5C2D-4457-B737-BD5F3371BC72}" destId="{D477650B-590C-40C7-B70B-6F9D7171510F}" srcOrd="0" destOrd="0" presId="urn:microsoft.com/office/officeart/2005/8/layout/radial4"/>
    <dgm:cxn modelId="{11B09A16-1329-4DF1-A47E-8B6D428E322A}" srcId="{B22531A7-9D57-4F64-96D3-9409C319E021}" destId="{77415508-9329-404A-8AFD-92C1D6C67098}" srcOrd="0" destOrd="0" parTransId="{C687A3C7-8229-4BAA-835B-B31AE5D9AA4D}" sibTransId="{D2F5A76B-FC36-4CA3-A911-3797E125AC52}"/>
    <dgm:cxn modelId="{F0E2E01D-6CBB-4101-9802-E836952F832E}" type="presOf" srcId="{2D9E2005-F194-4D87-8E09-BD693E1DDADF}" destId="{93EF2992-53BD-4384-A2EF-6A06EF5D34DC}" srcOrd="0" destOrd="0" presId="urn:microsoft.com/office/officeart/2005/8/layout/radial4"/>
    <dgm:cxn modelId="{462A852C-C9FB-4AEB-B51B-0044CE721D52}" type="presOf" srcId="{52D2E66F-6340-4A15-956D-0B1574825933}" destId="{D75D95CD-236D-4E9A-9AA2-99C3C986FD03}" srcOrd="0" destOrd="0" presId="urn:microsoft.com/office/officeart/2005/8/layout/radial4"/>
    <dgm:cxn modelId="{1C24EA40-B871-4CA5-AE0C-034CCC28652F}" type="presOf" srcId="{77415508-9329-404A-8AFD-92C1D6C67098}" destId="{ECD0C3D9-39B2-4763-AE94-4392B7A1957F}" srcOrd="0" destOrd="0" presId="urn:microsoft.com/office/officeart/2005/8/layout/radial4"/>
    <dgm:cxn modelId="{93ED77C6-B7A1-4F37-A609-E0AC092F07FC}" type="presOf" srcId="{6F5FF80C-5EFF-48CA-B5A1-7AEEE7C40D5D}" destId="{FC67C059-5A3E-466D-B0D0-0BC1D20936B0}" srcOrd="0" destOrd="0" presId="urn:microsoft.com/office/officeart/2005/8/layout/radial4"/>
    <dgm:cxn modelId="{87A24DC1-3E55-45AC-8CB2-CD5971E34815}" srcId="{77415508-9329-404A-8AFD-92C1D6C67098}" destId="{7F65E11A-4C5B-480E-96F2-5655C8219D56}" srcOrd="1" destOrd="0" parTransId="{52D2E66F-6340-4A15-956D-0B1574825933}" sibTransId="{097F63D0-12CE-4DA2-8B69-DF788A3ECB56}"/>
    <dgm:cxn modelId="{5B43BD3A-3CB5-4BF7-AF0E-B9BD53280FA8}" type="presOf" srcId="{299C685B-7E61-44C4-AA81-2955E965013D}" destId="{A25FEFEF-3276-42C2-BBAF-7BBEC17ACE28}" srcOrd="0" destOrd="0" presId="urn:microsoft.com/office/officeart/2005/8/layout/radial4"/>
    <dgm:cxn modelId="{6EF074DC-BBB0-466D-8EBA-618D0D69D7B7}" type="presParOf" srcId="{DF7FAB67-E4A6-4300-B8AA-0A9330401545}" destId="{ECD0C3D9-39B2-4763-AE94-4392B7A1957F}" srcOrd="0" destOrd="0" presId="urn:microsoft.com/office/officeart/2005/8/layout/radial4"/>
    <dgm:cxn modelId="{1591CBC0-F706-4A76-B4CE-39215C098BAC}" type="presParOf" srcId="{DF7FAB67-E4A6-4300-B8AA-0A9330401545}" destId="{F7254158-E166-4F01-A6C4-330981C9554B}" srcOrd="1" destOrd="0" presId="urn:microsoft.com/office/officeart/2005/8/layout/radial4"/>
    <dgm:cxn modelId="{A1DE8FDB-E2E1-471E-B364-728236585DB9}" type="presParOf" srcId="{DF7FAB67-E4A6-4300-B8AA-0A9330401545}" destId="{FC67C059-5A3E-466D-B0D0-0BC1D20936B0}" srcOrd="2" destOrd="0" presId="urn:microsoft.com/office/officeart/2005/8/layout/radial4"/>
    <dgm:cxn modelId="{B6F2BD6A-7405-4ABD-8595-C116598A6344}" type="presParOf" srcId="{DF7FAB67-E4A6-4300-B8AA-0A9330401545}" destId="{D75D95CD-236D-4E9A-9AA2-99C3C986FD03}" srcOrd="3" destOrd="0" presId="urn:microsoft.com/office/officeart/2005/8/layout/radial4"/>
    <dgm:cxn modelId="{7CE13DAD-1815-4AC1-8EC7-AA63BBDF9C35}" type="presParOf" srcId="{DF7FAB67-E4A6-4300-B8AA-0A9330401545}" destId="{DAE71DC1-E725-4F56-AEB3-9E089CC53F18}" srcOrd="4" destOrd="0" presId="urn:microsoft.com/office/officeart/2005/8/layout/radial4"/>
    <dgm:cxn modelId="{A8195062-27E7-4176-8251-DCC2098A3BAD}" type="presParOf" srcId="{DF7FAB67-E4A6-4300-B8AA-0A9330401545}" destId="{D477650B-590C-40C7-B70B-6F9D7171510F}" srcOrd="5" destOrd="0" presId="urn:microsoft.com/office/officeart/2005/8/layout/radial4"/>
    <dgm:cxn modelId="{4C464720-CFDE-4592-A85B-B4737EF613EE}" type="presParOf" srcId="{DF7FAB67-E4A6-4300-B8AA-0A9330401545}" destId="{A25FEFEF-3276-42C2-BBAF-7BBEC17ACE28}" srcOrd="6" destOrd="0" presId="urn:microsoft.com/office/officeart/2005/8/layout/radial4"/>
    <dgm:cxn modelId="{2496FFFA-E0D3-426F-BCA6-3D0689E5924D}" type="presParOf" srcId="{DF7FAB67-E4A6-4300-B8AA-0A9330401545}" destId="{56F481BD-202A-4C08-9C7D-69785C32CFEE}" srcOrd="7" destOrd="0" presId="urn:microsoft.com/office/officeart/2005/8/layout/radial4"/>
    <dgm:cxn modelId="{F91019F1-E37C-40CE-96A7-B60E0BFACAA5}" type="presParOf" srcId="{DF7FAB67-E4A6-4300-B8AA-0A9330401545}" destId="{93EF2992-53BD-4384-A2EF-6A06EF5D34D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03411-7DA0-4660-820C-120274C9872F}" type="doc">
      <dgm:prSet loTypeId="urn:microsoft.com/office/officeart/2005/8/layout/matrix3" loCatId="matrix" qsTypeId="urn:microsoft.com/office/officeart/2005/8/quickstyle/3d7" qsCatId="3D" csTypeId="urn:microsoft.com/office/officeart/2005/8/colors/colorful1#3" csCatId="colorful" phldr="1"/>
      <dgm:spPr/>
      <dgm:t>
        <a:bodyPr/>
        <a:lstStyle/>
        <a:p>
          <a:endParaRPr lang="ru-RU"/>
        </a:p>
      </dgm:t>
    </dgm:pt>
    <dgm:pt modelId="{95A19762-F75F-4478-A33D-468B76F959E8}">
      <dgm:prSet phldrT="[Текст]"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2000" b="1" i="1" u="sng" cap="none" spc="0" smtClean="0">
              <a:ln w="11430"/>
              <a:solidFill>
                <a:schemeClr val="tx1"/>
              </a:solidFill>
              <a:effectLst>
                <a:outerShdw blurRad="50800" dist="39000" dir="5460000" algn="tl">
                  <a:srgbClr val="000000">
                    <a:alpha val="38000"/>
                  </a:srgbClr>
                </a:outerShdw>
              </a:effectLst>
              <a:latin typeface="Georgia" pitchFamily="18" charset="0"/>
            </a:rPr>
            <a:t>“Я – філософ”</a:t>
          </a:r>
        </a:p>
        <a:p>
          <a:r>
            <a:rPr lang="uk-UA" sz="2400" b="1" cap="none" spc="0" smtClean="0">
              <a:ln w="11430"/>
              <a:solidFill>
                <a:schemeClr val="tx1"/>
              </a:solidFill>
              <a:effectLst>
                <a:outerShdw blurRad="50800" dist="39000" dir="5460000" algn="tl">
                  <a:srgbClr val="000000">
                    <a:alpha val="38000"/>
                  </a:srgbClr>
                </a:outerShdw>
              </a:effectLst>
            </a:rPr>
            <a:t>Етико-філософський сенс центрального конфлікту краси і моралі</a:t>
          </a:r>
          <a:endParaRPr lang="ru-RU" sz="2400" b="1" cap="none" spc="0">
            <a:ln w="11430"/>
            <a:solidFill>
              <a:schemeClr val="tx1"/>
            </a:solidFill>
            <a:effectLst>
              <a:outerShdw blurRad="50800" dist="39000" dir="5460000" algn="tl">
                <a:srgbClr val="000000">
                  <a:alpha val="38000"/>
                </a:srgbClr>
              </a:outerShdw>
            </a:effectLst>
          </a:endParaRPr>
        </a:p>
      </dgm:t>
    </dgm:pt>
    <dgm:pt modelId="{2BA87344-0839-45D2-B79D-80EC956B1523}" type="parTrans" cxnId="{A1FD0D87-A150-482B-97A8-81D68C81A39B}">
      <dgm:prSet/>
      <dgm:spPr/>
      <dgm:t>
        <a:bodyPr/>
        <a:lstStyle/>
        <a:p>
          <a:endParaRPr lang="ru-RU"/>
        </a:p>
      </dgm:t>
    </dgm:pt>
    <dgm:pt modelId="{1732B9F4-0DF7-419B-BB50-1491ECC385A0}" type="sibTrans" cxnId="{A1FD0D87-A150-482B-97A8-81D68C81A39B}">
      <dgm:prSet/>
      <dgm:spPr/>
      <dgm:t>
        <a:bodyPr/>
        <a:lstStyle/>
        <a:p>
          <a:endParaRPr lang="ru-RU"/>
        </a:p>
      </dgm:t>
    </dgm:pt>
    <dgm:pt modelId="{E64BCF8D-2934-4E95-8A71-7A36047E3929}">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defTabSz="914400" eaLnBrk="1" fontAlgn="auto" latinLnBrk="0" hangingPunct="1">
            <a:lnSpc>
              <a:spcPct val="100000"/>
            </a:lnSpc>
            <a:spcBef>
              <a:spcPts val="0"/>
            </a:spcBef>
            <a:spcAft>
              <a:spcPts val="0"/>
            </a:spcAft>
            <a:buClrTx/>
            <a:buSzTx/>
            <a:buFontTx/>
            <a:buNone/>
            <a:tabLst/>
            <a:defRPr/>
          </a:pPr>
          <a:endParaRPr lang="uk-UA" sz="2000" b="1" i="1" u="sng" smtClean="0">
            <a:solidFill>
              <a:schemeClr val="tx1"/>
            </a:solidFill>
            <a:latin typeface="Georgia"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uk-UA" sz="2000" b="1" i="1" u="sng" smtClean="0">
              <a:solidFill>
                <a:schemeClr val="tx1"/>
              </a:solidFill>
              <a:latin typeface="Georgia" pitchFamily="18" charset="0"/>
            </a:rPr>
            <a:t>“</a:t>
          </a:r>
          <a:r>
            <a:rPr lang="uk-UA" sz="2000" b="1" i="1" u="sng" cap="none" spc="0" smtClean="0">
              <a:ln w="11430"/>
              <a:solidFill>
                <a:schemeClr val="tx1"/>
              </a:solidFill>
              <a:effectLst>
                <a:outerShdw blurRad="50800" dist="39000" dir="5460000" algn="tl">
                  <a:srgbClr val="000000">
                    <a:alpha val="38000"/>
                  </a:srgbClr>
                </a:outerShdw>
              </a:effectLst>
              <a:latin typeface="Georgia" pitchFamily="18" charset="0"/>
            </a:rPr>
            <a:t>Я – уважний читач” </a:t>
          </a:r>
        </a:p>
        <a:p>
          <a:pPr marL="0" marR="0" indent="0" defTabSz="914400" eaLnBrk="1" fontAlgn="auto" latinLnBrk="0" hangingPunct="1">
            <a:lnSpc>
              <a:spcPct val="100000"/>
            </a:lnSpc>
            <a:spcBef>
              <a:spcPts val="0"/>
            </a:spcBef>
            <a:spcAft>
              <a:spcPts val="0"/>
            </a:spcAft>
            <a:buClrTx/>
            <a:buSzTx/>
            <a:buFontTx/>
            <a:buNone/>
            <a:tabLst/>
            <a:defRPr/>
          </a:pPr>
          <a:r>
            <a:rPr lang="uk-UA" sz="2400" b="1" cap="none" spc="0" smtClean="0">
              <a:ln w="11430"/>
              <a:solidFill>
                <a:schemeClr val="tx1"/>
              </a:solidFill>
              <a:effectLst>
                <a:outerShdw blurRad="50800" dist="39000" dir="5460000" algn="tl">
                  <a:srgbClr val="000000">
                    <a:alpha val="38000"/>
                  </a:srgbClr>
                </a:outerShdw>
              </a:effectLst>
            </a:rPr>
            <a:t>Втілення різних аспектів естетизму в образах Д. Грея, лорда Генрі ,  Безіла</a:t>
          </a:r>
          <a:endParaRPr lang="uk-UA" sz="2400" b="1" i="1" cap="none" spc="0" smtClean="0">
            <a:ln w="11430"/>
            <a:solidFill>
              <a:schemeClr val="tx1"/>
            </a:solidFill>
            <a:effectLst>
              <a:outerShdw blurRad="50800" dist="39000" dir="5460000" algn="tl">
                <a:srgbClr val="000000">
                  <a:alpha val="38000"/>
                </a:srgbClr>
              </a:outerShdw>
            </a:effectLst>
          </a:endParaRPr>
        </a:p>
        <a:p>
          <a:pPr defTabSz="1066800">
            <a:lnSpc>
              <a:spcPct val="90000"/>
            </a:lnSpc>
            <a:spcBef>
              <a:spcPct val="0"/>
            </a:spcBef>
            <a:spcAft>
              <a:spcPct val="35000"/>
            </a:spcAft>
          </a:pPr>
          <a:endParaRPr lang="ru-RU" sz="2400" b="1" i="1"/>
        </a:p>
      </dgm:t>
    </dgm:pt>
    <dgm:pt modelId="{4D587259-A312-4A27-A7F9-C89818D7ACEB}" type="parTrans" cxnId="{FAE6B129-07D8-433B-9635-F9305D2830F7}">
      <dgm:prSet/>
      <dgm:spPr/>
      <dgm:t>
        <a:bodyPr/>
        <a:lstStyle/>
        <a:p>
          <a:endParaRPr lang="ru-RU"/>
        </a:p>
      </dgm:t>
    </dgm:pt>
    <dgm:pt modelId="{CB39BD38-DD26-437E-9A6A-21E6FB28FAC7}" type="sibTrans" cxnId="{FAE6B129-07D8-433B-9635-F9305D2830F7}">
      <dgm:prSet/>
      <dgm:spPr/>
      <dgm:t>
        <a:bodyPr/>
        <a:lstStyle/>
        <a:p>
          <a:endParaRPr lang="ru-RU"/>
        </a:p>
      </dgm:t>
    </dgm:pt>
    <dgm:pt modelId="{4D62CFD8-9902-4501-A16E-AB335458B6C6}">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2000" b="1" i="1" u="sng" cap="none" spc="0" smtClean="0">
              <a:ln w="11430"/>
              <a:solidFill>
                <a:schemeClr val="tx1"/>
              </a:solidFill>
              <a:effectLst>
                <a:outerShdw blurRad="50800" dist="39000" dir="5460000" algn="tl">
                  <a:srgbClr val="000000">
                    <a:alpha val="38000"/>
                  </a:srgbClr>
                </a:outerShdw>
              </a:effectLst>
              <a:latin typeface="Georgia" pitchFamily="18" charset="0"/>
            </a:rPr>
            <a:t>“Я – поціновувач парадоксів”</a:t>
          </a:r>
        </a:p>
        <a:p>
          <a:r>
            <a:rPr lang="uk-UA" sz="2400" b="1" cap="none" spc="0" smtClean="0">
              <a:ln w="11430"/>
              <a:solidFill>
                <a:schemeClr val="tx1"/>
              </a:solidFill>
              <a:effectLst>
                <a:outerShdw blurRad="50800" dist="39000" dir="5460000" algn="tl">
                  <a:srgbClr val="000000">
                    <a:alpha val="38000"/>
                  </a:srgbClr>
                </a:outerShdw>
              </a:effectLst>
            </a:rPr>
            <a:t>Уайльдівські парадокси</a:t>
          </a:r>
          <a:endParaRPr lang="ru-RU" sz="2400" b="1" cap="none" spc="0">
            <a:ln w="11430"/>
            <a:solidFill>
              <a:schemeClr val="tx1"/>
            </a:solidFill>
            <a:effectLst>
              <a:outerShdw blurRad="50800" dist="39000" dir="5460000" algn="tl">
                <a:srgbClr val="000000">
                  <a:alpha val="38000"/>
                </a:srgbClr>
              </a:outerShdw>
            </a:effectLst>
          </a:endParaRPr>
        </a:p>
      </dgm:t>
    </dgm:pt>
    <dgm:pt modelId="{FD7B9FC0-AEB2-439F-B4FD-25367A2147C0}" type="parTrans" cxnId="{405C1C0E-2443-453B-9AF6-627BDBB051F4}">
      <dgm:prSet/>
      <dgm:spPr/>
      <dgm:t>
        <a:bodyPr/>
        <a:lstStyle/>
        <a:p>
          <a:endParaRPr lang="ru-RU"/>
        </a:p>
      </dgm:t>
    </dgm:pt>
    <dgm:pt modelId="{AA5735EE-494B-48A6-8834-86D02A7FDB2C}" type="sibTrans" cxnId="{405C1C0E-2443-453B-9AF6-627BDBB051F4}">
      <dgm:prSet/>
      <dgm:spPr/>
      <dgm:t>
        <a:bodyPr/>
        <a:lstStyle/>
        <a:p>
          <a:endParaRPr lang="ru-RU"/>
        </a:p>
      </dgm:t>
    </dgm:pt>
    <dgm:pt modelId="{0E623011-F940-4BB3-BB20-05E6CB896FB3}">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b="1" i="1" u="sng" cap="none" spc="0" smtClean="0">
              <a:ln w="11430"/>
              <a:solidFill>
                <a:schemeClr val="tx1"/>
              </a:solidFill>
              <a:effectLst>
                <a:outerShdw blurRad="50800" dist="39000" dir="5460000" algn="tl">
                  <a:srgbClr val="000000">
                    <a:alpha val="38000"/>
                  </a:srgbClr>
                </a:outerShdw>
              </a:effectLst>
              <a:latin typeface="Georgia" pitchFamily="18" charset="0"/>
            </a:rPr>
            <a:t>“Я – вправний літературний критик” </a:t>
          </a:r>
        </a:p>
        <a:p>
          <a:pPr marL="0" marR="0" indent="0" defTabSz="914400" eaLnBrk="1" fontAlgn="auto" latinLnBrk="0" hangingPunct="1">
            <a:lnSpc>
              <a:spcPct val="100000"/>
            </a:lnSpc>
            <a:spcBef>
              <a:spcPts val="0"/>
            </a:spcBef>
            <a:spcAft>
              <a:spcPts val="0"/>
            </a:spcAft>
            <a:buClrTx/>
            <a:buSzTx/>
            <a:buFontTx/>
            <a:buNone/>
            <a:tabLst/>
            <a:defRPr/>
          </a:pPr>
          <a:r>
            <a:rPr lang="uk-UA" sz="2400" b="1" cap="none" spc="0" smtClean="0">
              <a:ln w="11430"/>
              <a:solidFill>
                <a:schemeClr val="tx1"/>
              </a:solidFill>
              <a:effectLst>
                <a:outerShdw blurRad="50800" dist="39000" dir="5460000" algn="tl">
                  <a:srgbClr val="000000">
                    <a:alpha val="38000"/>
                  </a:srgbClr>
                </a:outerShdw>
              </a:effectLst>
            </a:rPr>
            <a:t>Символіка роману</a:t>
          </a:r>
          <a:endParaRPr lang="ru-RU" sz="2400" b="1" cap="none" spc="0" smtClean="0">
            <a:ln w="11430"/>
            <a:solidFill>
              <a:schemeClr val="tx1"/>
            </a:solidFill>
            <a:effectLst>
              <a:outerShdw blurRad="50800" dist="39000" dir="5460000" algn="tl">
                <a:srgbClr val="000000">
                  <a:alpha val="38000"/>
                </a:srgbClr>
              </a:outerShdw>
            </a:effectLst>
          </a:endParaRPr>
        </a:p>
        <a:p>
          <a:pPr defTabSz="1066800">
            <a:lnSpc>
              <a:spcPct val="90000"/>
            </a:lnSpc>
            <a:spcBef>
              <a:spcPct val="0"/>
            </a:spcBef>
            <a:spcAft>
              <a:spcPct val="35000"/>
            </a:spcAft>
          </a:pPr>
          <a:endParaRPr lang="ru-RU" sz="2400" b="1" i="1"/>
        </a:p>
      </dgm:t>
    </dgm:pt>
    <dgm:pt modelId="{0EB7C904-94CF-4D03-B63E-760549CDD484}" type="parTrans" cxnId="{05F6FBA3-5F55-4FEA-8CA8-D1A15896BF37}">
      <dgm:prSet/>
      <dgm:spPr/>
      <dgm:t>
        <a:bodyPr/>
        <a:lstStyle/>
        <a:p>
          <a:endParaRPr lang="ru-RU"/>
        </a:p>
      </dgm:t>
    </dgm:pt>
    <dgm:pt modelId="{5C133702-35AF-4FE5-BCA4-051A3FA22F5F}" type="sibTrans" cxnId="{05F6FBA3-5F55-4FEA-8CA8-D1A15896BF37}">
      <dgm:prSet/>
      <dgm:spPr/>
      <dgm:t>
        <a:bodyPr/>
        <a:lstStyle/>
        <a:p>
          <a:endParaRPr lang="ru-RU"/>
        </a:p>
      </dgm:t>
    </dgm:pt>
    <dgm:pt modelId="{E99CBB14-290C-4180-96F3-046A0C2B5D1E}" type="pres">
      <dgm:prSet presAssocID="{3D803411-7DA0-4660-820C-120274C9872F}" presName="matrix" presStyleCnt="0">
        <dgm:presLayoutVars>
          <dgm:chMax val="1"/>
          <dgm:dir/>
          <dgm:resizeHandles val="exact"/>
        </dgm:presLayoutVars>
      </dgm:prSet>
      <dgm:spPr/>
      <dgm:t>
        <a:bodyPr/>
        <a:lstStyle/>
        <a:p>
          <a:endParaRPr lang="ru-RU"/>
        </a:p>
      </dgm:t>
    </dgm:pt>
    <dgm:pt modelId="{806A3FC3-9D4B-4DEB-BD78-2538E42829DC}" type="pres">
      <dgm:prSet presAssocID="{3D803411-7DA0-4660-820C-120274C9872F}" presName="diamond" presStyleLbl="bgShp" presStyleIdx="0" presStyleCnt="1"/>
      <dgm:spPr/>
    </dgm:pt>
    <dgm:pt modelId="{77B1B439-5C82-4A9E-80C3-382481495BD0}" type="pres">
      <dgm:prSet presAssocID="{3D803411-7DA0-4660-820C-120274C9872F}" presName="quad1" presStyleLbl="node1" presStyleIdx="0" presStyleCnt="4" custScaleX="155128" custLinFactNeighborX="-50280" custLinFactNeighborY="-1923">
        <dgm:presLayoutVars>
          <dgm:chMax val="0"/>
          <dgm:chPref val="0"/>
          <dgm:bulletEnabled val="1"/>
        </dgm:presLayoutVars>
      </dgm:prSet>
      <dgm:spPr/>
      <dgm:t>
        <a:bodyPr/>
        <a:lstStyle/>
        <a:p>
          <a:endParaRPr lang="ru-RU"/>
        </a:p>
      </dgm:t>
    </dgm:pt>
    <dgm:pt modelId="{1728F083-1272-4A15-B026-30D2ABBC0222}" type="pres">
      <dgm:prSet presAssocID="{3D803411-7DA0-4660-820C-120274C9872F}" presName="quad2" presStyleLbl="node1" presStyleIdx="1" presStyleCnt="4" custScaleX="164744" custLinFactNeighborX="53366" custLinFactNeighborY="1282">
        <dgm:presLayoutVars>
          <dgm:chMax val="0"/>
          <dgm:chPref val="0"/>
          <dgm:bulletEnabled val="1"/>
        </dgm:presLayoutVars>
      </dgm:prSet>
      <dgm:spPr/>
      <dgm:t>
        <a:bodyPr/>
        <a:lstStyle/>
        <a:p>
          <a:endParaRPr lang="ru-RU"/>
        </a:p>
      </dgm:t>
    </dgm:pt>
    <dgm:pt modelId="{2BFDD022-9A06-4DF2-B112-508E1428EEC1}" type="pres">
      <dgm:prSet presAssocID="{3D803411-7DA0-4660-820C-120274C9872F}" presName="quad3" presStyleLbl="node1" presStyleIdx="2" presStyleCnt="4" custScaleX="162339" custLinFactNeighborX="-46675" custLinFactNeighborY="-641">
        <dgm:presLayoutVars>
          <dgm:chMax val="0"/>
          <dgm:chPref val="0"/>
          <dgm:bulletEnabled val="1"/>
        </dgm:presLayoutVars>
      </dgm:prSet>
      <dgm:spPr/>
      <dgm:t>
        <a:bodyPr/>
        <a:lstStyle/>
        <a:p>
          <a:endParaRPr lang="ru-RU"/>
        </a:p>
      </dgm:t>
    </dgm:pt>
    <dgm:pt modelId="{F77A2717-DB89-4E86-92CE-EC9E4A644C69}" type="pres">
      <dgm:prSet presAssocID="{3D803411-7DA0-4660-820C-120274C9872F}" presName="quad4" presStyleLbl="node1" presStyleIdx="3" presStyleCnt="4" custScaleX="166347" custLinFactNeighborX="51363" custLinFactNeighborY="2564">
        <dgm:presLayoutVars>
          <dgm:chMax val="0"/>
          <dgm:chPref val="0"/>
          <dgm:bulletEnabled val="1"/>
        </dgm:presLayoutVars>
      </dgm:prSet>
      <dgm:spPr/>
      <dgm:t>
        <a:bodyPr/>
        <a:lstStyle/>
        <a:p>
          <a:endParaRPr lang="ru-RU"/>
        </a:p>
      </dgm:t>
    </dgm:pt>
  </dgm:ptLst>
  <dgm:cxnLst>
    <dgm:cxn modelId="{13B9A415-2584-4CDC-8CDD-E767B569D44B}" type="presOf" srcId="{3D803411-7DA0-4660-820C-120274C9872F}" destId="{E99CBB14-290C-4180-96F3-046A0C2B5D1E}" srcOrd="0" destOrd="0" presId="urn:microsoft.com/office/officeart/2005/8/layout/matrix3"/>
    <dgm:cxn modelId="{405C1C0E-2443-453B-9AF6-627BDBB051F4}" srcId="{3D803411-7DA0-4660-820C-120274C9872F}" destId="{4D62CFD8-9902-4501-A16E-AB335458B6C6}" srcOrd="3" destOrd="0" parTransId="{FD7B9FC0-AEB2-439F-B4FD-25367A2147C0}" sibTransId="{AA5735EE-494B-48A6-8834-86D02A7FDB2C}"/>
    <dgm:cxn modelId="{7D101C21-9178-4111-A212-8C59824BA33E}" type="presOf" srcId="{95A19762-F75F-4478-A33D-468B76F959E8}" destId="{77B1B439-5C82-4A9E-80C3-382481495BD0}" srcOrd="0" destOrd="0" presId="urn:microsoft.com/office/officeart/2005/8/layout/matrix3"/>
    <dgm:cxn modelId="{92984E96-9AF7-4787-A326-3F836E16A731}" type="presOf" srcId="{0E623011-F940-4BB3-BB20-05E6CB896FB3}" destId="{2BFDD022-9A06-4DF2-B112-508E1428EEC1}" srcOrd="0" destOrd="0" presId="urn:microsoft.com/office/officeart/2005/8/layout/matrix3"/>
    <dgm:cxn modelId="{4770CB72-D096-48DD-9B33-735E1B13312A}" type="presOf" srcId="{E64BCF8D-2934-4E95-8A71-7A36047E3929}" destId="{1728F083-1272-4A15-B026-30D2ABBC0222}" srcOrd="0" destOrd="0" presId="urn:microsoft.com/office/officeart/2005/8/layout/matrix3"/>
    <dgm:cxn modelId="{A1FD0D87-A150-482B-97A8-81D68C81A39B}" srcId="{3D803411-7DA0-4660-820C-120274C9872F}" destId="{95A19762-F75F-4478-A33D-468B76F959E8}" srcOrd="0" destOrd="0" parTransId="{2BA87344-0839-45D2-B79D-80EC956B1523}" sibTransId="{1732B9F4-0DF7-419B-BB50-1491ECC385A0}"/>
    <dgm:cxn modelId="{FAE6B129-07D8-433B-9635-F9305D2830F7}" srcId="{3D803411-7DA0-4660-820C-120274C9872F}" destId="{E64BCF8D-2934-4E95-8A71-7A36047E3929}" srcOrd="1" destOrd="0" parTransId="{4D587259-A312-4A27-A7F9-C89818D7ACEB}" sibTransId="{CB39BD38-DD26-437E-9A6A-21E6FB28FAC7}"/>
    <dgm:cxn modelId="{B66A971A-427E-4909-8935-F19967966BC3}" type="presOf" srcId="{4D62CFD8-9902-4501-A16E-AB335458B6C6}" destId="{F77A2717-DB89-4E86-92CE-EC9E4A644C69}" srcOrd="0" destOrd="0" presId="urn:microsoft.com/office/officeart/2005/8/layout/matrix3"/>
    <dgm:cxn modelId="{05F6FBA3-5F55-4FEA-8CA8-D1A15896BF37}" srcId="{3D803411-7DA0-4660-820C-120274C9872F}" destId="{0E623011-F940-4BB3-BB20-05E6CB896FB3}" srcOrd="2" destOrd="0" parTransId="{0EB7C904-94CF-4D03-B63E-760549CDD484}" sibTransId="{5C133702-35AF-4FE5-BCA4-051A3FA22F5F}"/>
    <dgm:cxn modelId="{E5A7BE5D-BC38-431D-8B97-9DF18B872AC3}" type="presParOf" srcId="{E99CBB14-290C-4180-96F3-046A0C2B5D1E}" destId="{806A3FC3-9D4B-4DEB-BD78-2538E42829DC}" srcOrd="0" destOrd="0" presId="urn:microsoft.com/office/officeart/2005/8/layout/matrix3"/>
    <dgm:cxn modelId="{C6D817AB-7A44-453D-9985-5DA7A1C08C99}" type="presParOf" srcId="{E99CBB14-290C-4180-96F3-046A0C2B5D1E}" destId="{77B1B439-5C82-4A9E-80C3-382481495BD0}" srcOrd="1" destOrd="0" presId="urn:microsoft.com/office/officeart/2005/8/layout/matrix3"/>
    <dgm:cxn modelId="{556526A2-ED8C-4475-9A3C-DA6ED3A32309}" type="presParOf" srcId="{E99CBB14-290C-4180-96F3-046A0C2B5D1E}" destId="{1728F083-1272-4A15-B026-30D2ABBC0222}" srcOrd="2" destOrd="0" presId="urn:microsoft.com/office/officeart/2005/8/layout/matrix3"/>
    <dgm:cxn modelId="{FA7CB9A8-F2EE-48FF-BE41-8AF12DBD4036}" type="presParOf" srcId="{E99CBB14-290C-4180-96F3-046A0C2B5D1E}" destId="{2BFDD022-9A06-4DF2-B112-508E1428EEC1}" srcOrd="3" destOrd="0" presId="urn:microsoft.com/office/officeart/2005/8/layout/matrix3"/>
    <dgm:cxn modelId="{41AD3E16-EF34-4360-87C3-2478890CEA57}" type="presParOf" srcId="{E99CBB14-290C-4180-96F3-046A0C2B5D1E}" destId="{F77A2717-DB89-4E86-92CE-EC9E4A644C6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D3D51-111F-4563-A0BB-4EDCE8B7420B}">
      <dsp:nvSpPr>
        <dsp:cNvPr id="0" name=""/>
        <dsp:cNvSpPr/>
      </dsp:nvSpPr>
      <dsp:spPr>
        <a:xfrm rot="5400000">
          <a:off x="-111717" y="206053"/>
          <a:ext cx="744783" cy="52134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1881</a:t>
          </a:r>
          <a:endParaRPr lang="ru-RU" sz="1400" b="1" kern="1200" dirty="0">
            <a:solidFill>
              <a:schemeClr val="tx1"/>
            </a:solidFill>
          </a:endParaRPr>
        </a:p>
      </dsp:txBody>
      <dsp:txXfrm rot="-5400000">
        <a:off x="1" y="355009"/>
        <a:ext cx="521348" cy="223435"/>
      </dsp:txXfrm>
    </dsp:sp>
    <dsp:sp modelId="{26BDB1F9-6A4F-436A-B212-32F84E3857F2}">
      <dsp:nvSpPr>
        <dsp:cNvPr id="0" name=""/>
        <dsp:cNvSpPr/>
      </dsp:nvSpPr>
      <dsp:spPr>
        <a:xfrm rot="5400000">
          <a:off x="4197742" y="-3582057"/>
          <a:ext cx="484109" cy="7836897"/>
        </a:xfrm>
        <a:prstGeom prst="round2SameRect">
          <a:avLst/>
        </a:prstGeom>
        <a:solidFill>
          <a:schemeClr val="accent6">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smtClean="0"/>
            <a:t>“Поезії”</a:t>
          </a:r>
          <a:endParaRPr lang="ru-RU" sz="1800" b="1" kern="1200" dirty="0"/>
        </a:p>
      </dsp:txBody>
      <dsp:txXfrm rot="-5400000">
        <a:off x="521348" y="117969"/>
        <a:ext cx="7813265" cy="436845"/>
      </dsp:txXfrm>
    </dsp:sp>
    <dsp:sp modelId="{E3CAC0C1-8638-46A5-A162-96F0AE286DFA}">
      <dsp:nvSpPr>
        <dsp:cNvPr id="0" name=""/>
        <dsp:cNvSpPr/>
      </dsp:nvSpPr>
      <dsp:spPr>
        <a:xfrm rot="5400000">
          <a:off x="-111717" y="883551"/>
          <a:ext cx="744783" cy="52134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1888</a:t>
          </a:r>
          <a:endParaRPr lang="ru-RU" sz="1400" b="1" kern="1200" dirty="0">
            <a:solidFill>
              <a:schemeClr val="tx1"/>
            </a:solidFill>
          </a:endParaRPr>
        </a:p>
      </dsp:txBody>
      <dsp:txXfrm rot="-5400000">
        <a:off x="1" y="1032507"/>
        <a:ext cx="521348" cy="223435"/>
      </dsp:txXfrm>
    </dsp:sp>
    <dsp:sp modelId="{0A050C2B-5605-4025-B943-098BA02B575D}">
      <dsp:nvSpPr>
        <dsp:cNvPr id="0" name=""/>
        <dsp:cNvSpPr/>
      </dsp:nvSpPr>
      <dsp:spPr>
        <a:xfrm rot="5400000">
          <a:off x="4270182" y="-2904560"/>
          <a:ext cx="339230" cy="7836897"/>
        </a:xfrm>
        <a:prstGeom prst="round2SameRect">
          <a:avLst/>
        </a:prstGeom>
        <a:solidFill>
          <a:schemeClr val="accent3">
            <a:lumMod val="40000"/>
            <a:lumOff val="6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Збірка казок “Щасливий принц та інші казки”</a:t>
          </a:r>
          <a:endParaRPr lang="ru-RU" sz="1800" b="1" kern="1200" dirty="0"/>
        </a:p>
      </dsp:txBody>
      <dsp:txXfrm rot="-5400000">
        <a:off x="521349" y="860833"/>
        <a:ext cx="7820337" cy="306110"/>
      </dsp:txXfrm>
    </dsp:sp>
    <dsp:sp modelId="{87D8E8F8-C787-403B-96C4-242140BDFB44}">
      <dsp:nvSpPr>
        <dsp:cNvPr id="0" name=""/>
        <dsp:cNvSpPr/>
      </dsp:nvSpPr>
      <dsp:spPr>
        <a:xfrm rot="5400000">
          <a:off x="-111717" y="1826228"/>
          <a:ext cx="744783" cy="52134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1891</a:t>
          </a:r>
          <a:endParaRPr lang="ru-RU" sz="1400" b="1" kern="1200" dirty="0">
            <a:solidFill>
              <a:schemeClr val="tx1"/>
            </a:solidFill>
          </a:endParaRPr>
        </a:p>
      </dsp:txBody>
      <dsp:txXfrm rot="-5400000">
        <a:off x="1" y="1975184"/>
        <a:ext cx="521348" cy="223435"/>
      </dsp:txXfrm>
    </dsp:sp>
    <dsp:sp modelId="{FFB5766C-0CB1-4BB9-A0F1-C0C822AF03E2}">
      <dsp:nvSpPr>
        <dsp:cNvPr id="0" name=""/>
        <dsp:cNvSpPr/>
      </dsp:nvSpPr>
      <dsp:spPr>
        <a:xfrm rot="5400000">
          <a:off x="3731521" y="-1834130"/>
          <a:ext cx="1407461" cy="7836897"/>
        </a:xfrm>
        <a:prstGeom prst="round2SameRect">
          <a:avLst/>
        </a:prstGeom>
        <a:solidFill>
          <a:schemeClr val="accent4">
            <a:lumMod val="20000"/>
            <a:lumOff val="8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Збірка казок “Гранатова хатина”</a:t>
          </a:r>
          <a:endParaRPr lang="ru-RU" sz="1800" b="1" kern="1200" dirty="0"/>
        </a:p>
        <a:p>
          <a:pPr marL="171450" lvl="1" indent="-171450" algn="l" defTabSz="800100">
            <a:lnSpc>
              <a:spcPct val="90000"/>
            </a:lnSpc>
            <a:spcBef>
              <a:spcPct val="0"/>
            </a:spcBef>
            <a:spcAft>
              <a:spcPct val="15000"/>
            </a:spcAft>
            <a:buChar char="••"/>
          </a:pPr>
          <a:r>
            <a:rPr lang="uk-UA" sz="1800" b="1" kern="1200" dirty="0" smtClean="0"/>
            <a:t>Оповідання “Злочин лорда Артура Севіля”</a:t>
          </a:r>
          <a:endParaRPr lang="ru-RU" sz="1800" b="1" kern="1200" dirty="0"/>
        </a:p>
        <a:p>
          <a:pPr marL="171450" lvl="1" indent="-171450" algn="l" defTabSz="800100">
            <a:lnSpc>
              <a:spcPct val="90000"/>
            </a:lnSpc>
            <a:spcBef>
              <a:spcPct val="0"/>
            </a:spcBef>
            <a:spcAft>
              <a:spcPct val="15000"/>
            </a:spcAft>
            <a:buChar char="••"/>
          </a:pPr>
          <a:r>
            <a:rPr lang="uk-UA" sz="1800" b="1" kern="1200" dirty="0" smtClean="0"/>
            <a:t>Збірка літературно-критичних есе “Задуми”</a:t>
          </a:r>
          <a:endParaRPr lang="ru-RU" sz="1800" b="1" kern="1200" dirty="0"/>
        </a:p>
        <a:p>
          <a:pPr marL="171450" lvl="1" indent="-171450" algn="l" defTabSz="800100">
            <a:lnSpc>
              <a:spcPct val="90000"/>
            </a:lnSpc>
            <a:spcBef>
              <a:spcPct val="0"/>
            </a:spcBef>
            <a:spcAft>
              <a:spcPct val="15000"/>
            </a:spcAft>
            <a:buChar char="••"/>
          </a:pPr>
          <a:r>
            <a:rPr lang="uk-UA" sz="1800" b="1" kern="1200" dirty="0" smtClean="0"/>
            <a:t>Роман “Портрет Доріана Грея”</a:t>
          </a:r>
          <a:endParaRPr lang="ru-RU" sz="1800" b="1" kern="1200" dirty="0"/>
        </a:p>
      </dsp:txBody>
      <dsp:txXfrm rot="-5400000">
        <a:off x="516804" y="1449294"/>
        <a:ext cx="7768190" cy="1270047"/>
      </dsp:txXfrm>
    </dsp:sp>
    <dsp:sp modelId="{3174D43A-BCF6-4D03-BE24-A5C9CA0FAB54}">
      <dsp:nvSpPr>
        <dsp:cNvPr id="0" name=""/>
        <dsp:cNvSpPr/>
      </dsp:nvSpPr>
      <dsp:spPr>
        <a:xfrm rot="5400000">
          <a:off x="-111717" y="3040676"/>
          <a:ext cx="744783" cy="52134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1892</a:t>
          </a:r>
          <a:endParaRPr lang="ru-RU" sz="1400" b="1" kern="1200" dirty="0">
            <a:solidFill>
              <a:schemeClr val="tx1"/>
            </a:solidFill>
          </a:endParaRPr>
        </a:p>
      </dsp:txBody>
      <dsp:txXfrm rot="-5400000">
        <a:off x="1" y="3189632"/>
        <a:ext cx="521348" cy="223435"/>
      </dsp:txXfrm>
    </dsp:sp>
    <dsp:sp modelId="{FBDE96B2-A276-4D5F-BD6F-1A419533D95F}">
      <dsp:nvSpPr>
        <dsp:cNvPr id="0" name=""/>
        <dsp:cNvSpPr/>
      </dsp:nvSpPr>
      <dsp:spPr>
        <a:xfrm rot="5400000">
          <a:off x="4111637" y="-682646"/>
          <a:ext cx="613686" cy="7836897"/>
        </a:xfrm>
        <a:prstGeom prst="round2SameRect">
          <a:avLst/>
        </a:prstGeom>
        <a:solidFill>
          <a:schemeClr val="accent5">
            <a:lumMod val="20000"/>
            <a:lumOff val="8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Комедія “Віяло леді Уїндермір”</a:t>
          </a:r>
          <a:endParaRPr lang="ru-RU" sz="1800" b="1" kern="1200" dirty="0"/>
        </a:p>
        <a:p>
          <a:pPr marL="171450" lvl="1" indent="-171450" algn="l" defTabSz="800100">
            <a:lnSpc>
              <a:spcPct val="90000"/>
            </a:lnSpc>
            <a:spcBef>
              <a:spcPct val="0"/>
            </a:spcBef>
            <a:spcAft>
              <a:spcPct val="15000"/>
            </a:spcAft>
            <a:buChar char="••"/>
          </a:pPr>
          <a:r>
            <a:rPr lang="uk-UA" sz="1800" b="1" kern="1200" dirty="0" smtClean="0"/>
            <a:t>Трагедія “Соломія”</a:t>
          </a:r>
          <a:endParaRPr lang="ru-RU" sz="1800" b="1" kern="1200" dirty="0"/>
        </a:p>
      </dsp:txBody>
      <dsp:txXfrm rot="-5400000">
        <a:off x="500032" y="2958917"/>
        <a:ext cx="7806939" cy="553770"/>
      </dsp:txXfrm>
    </dsp:sp>
    <dsp:sp modelId="{7F2B051E-0516-4081-8D11-0BB343C2064F}">
      <dsp:nvSpPr>
        <dsp:cNvPr id="0" name=""/>
        <dsp:cNvSpPr/>
      </dsp:nvSpPr>
      <dsp:spPr>
        <a:xfrm rot="5400000">
          <a:off x="-111717" y="3733798"/>
          <a:ext cx="744783" cy="521348"/>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1893</a:t>
          </a:r>
          <a:endParaRPr lang="ru-RU" sz="1400" b="1" kern="1200" dirty="0">
            <a:solidFill>
              <a:schemeClr val="tx1"/>
            </a:solidFill>
          </a:endParaRPr>
        </a:p>
      </dsp:txBody>
      <dsp:txXfrm rot="-5400000">
        <a:off x="1" y="3882754"/>
        <a:ext cx="521348" cy="223435"/>
      </dsp:txXfrm>
    </dsp:sp>
    <dsp:sp modelId="{4E463D1B-BEA0-4D7F-84D6-C199B8F39FA7}">
      <dsp:nvSpPr>
        <dsp:cNvPr id="0" name=""/>
        <dsp:cNvSpPr/>
      </dsp:nvSpPr>
      <dsp:spPr>
        <a:xfrm rot="5400000">
          <a:off x="4102908" y="77030"/>
          <a:ext cx="664687" cy="7836897"/>
        </a:xfrm>
        <a:prstGeom prst="round2SameRect">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П'єса “Жінка, не варта уваги” </a:t>
          </a:r>
          <a:endParaRPr lang="ru-RU" sz="1800" b="1" kern="1200" dirty="0"/>
        </a:p>
      </dsp:txBody>
      <dsp:txXfrm rot="-5400000">
        <a:off x="516804" y="3695582"/>
        <a:ext cx="7804450" cy="599793"/>
      </dsp:txXfrm>
    </dsp:sp>
    <dsp:sp modelId="{C1A2985D-1A5A-4610-8E4D-A8155E06C769}">
      <dsp:nvSpPr>
        <dsp:cNvPr id="0" name=""/>
        <dsp:cNvSpPr/>
      </dsp:nvSpPr>
      <dsp:spPr>
        <a:xfrm rot="5400000">
          <a:off x="-111717" y="4524453"/>
          <a:ext cx="744783" cy="52134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1895</a:t>
          </a:r>
          <a:endParaRPr lang="ru-RU" sz="1400" b="1" kern="1200" dirty="0">
            <a:solidFill>
              <a:schemeClr val="tx1"/>
            </a:solidFill>
          </a:endParaRPr>
        </a:p>
      </dsp:txBody>
      <dsp:txXfrm rot="-5400000">
        <a:off x="1" y="4673409"/>
        <a:ext cx="521348" cy="223435"/>
      </dsp:txXfrm>
    </dsp:sp>
    <dsp:sp modelId="{6286D515-E7CA-4A13-B87F-255961495DC6}">
      <dsp:nvSpPr>
        <dsp:cNvPr id="0" name=""/>
        <dsp:cNvSpPr/>
      </dsp:nvSpPr>
      <dsp:spPr>
        <a:xfrm rot="5400000">
          <a:off x="4080039" y="837923"/>
          <a:ext cx="710425" cy="7836897"/>
        </a:xfrm>
        <a:prstGeom prst="round2SameRect">
          <a:avLst/>
        </a:prstGeom>
        <a:solidFill>
          <a:srgbClr val="F7D7F7">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Комедії “Ідеальний чоловік”</a:t>
          </a:r>
          <a:endParaRPr lang="ru-RU" sz="1800" b="1" kern="1200" dirty="0"/>
        </a:p>
        <a:p>
          <a:pPr marL="171450" lvl="1" indent="-171450" algn="l" defTabSz="800100">
            <a:lnSpc>
              <a:spcPct val="90000"/>
            </a:lnSpc>
            <a:spcBef>
              <a:spcPct val="0"/>
            </a:spcBef>
            <a:spcAft>
              <a:spcPct val="15000"/>
            </a:spcAft>
            <a:buChar char="••"/>
          </a:pPr>
          <a:r>
            <a:rPr lang="uk-UA" sz="1800" b="1" kern="1200" dirty="0" smtClean="0"/>
            <a:t>“Як важливо бути поважним”</a:t>
          </a:r>
          <a:endParaRPr lang="ru-RU" sz="1800" b="1" kern="1200" dirty="0"/>
        </a:p>
      </dsp:txBody>
      <dsp:txXfrm rot="-5400000">
        <a:off x="516803" y="4435839"/>
        <a:ext cx="7802217" cy="641065"/>
      </dsp:txXfrm>
    </dsp:sp>
    <dsp:sp modelId="{436A40BE-B48F-477F-A3D2-EA097687BDE4}">
      <dsp:nvSpPr>
        <dsp:cNvPr id="0" name=""/>
        <dsp:cNvSpPr/>
      </dsp:nvSpPr>
      <dsp:spPr>
        <a:xfrm rot="5400000">
          <a:off x="-111717" y="5296287"/>
          <a:ext cx="744783" cy="52134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rPr>
            <a:t>1897</a:t>
          </a:r>
          <a:endParaRPr lang="ru-RU" sz="1400" b="1" kern="1200" dirty="0">
            <a:solidFill>
              <a:schemeClr val="tx1"/>
            </a:solidFill>
          </a:endParaRPr>
        </a:p>
      </dsp:txBody>
      <dsp:txXfrm rot="-5400000">
        <a:off x="1" y="5445243"/>
        <a:ext cx="521348" cy="223435"/>
      </dsp:txXfrm>
    </dsp:sp>
    <dsp:sp modelId="{A55843B8-0B23-43FC-826B-4D547427AD53}">
      <dsp:nvSpPr>
        <dsp:cNvPr id="0" name=""/>
        <dsp:cNvSpPr/>
      </dsp:nvSpPr>
      <dsp:spPr>
        <a:xfrm rot="5400000">
          <a:off x="4193197" y="1610398"/>
          <a:ext cx="484109" cy="7836897"/>
        </a:xfrm>
        <a:prstGeom prst="round2SameRect">
          <a:avLst/>
        </a:prstGeom>
        <a:solidFill>
          <a:schemeClr val="accent3">
            <a:lumMod val="20000"/>
            <a:lumOff val="8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t>“Балада </a:t>
          </a:r>
          <a:r>
            <a:rPr lang="uk-UA" sz="1800" b="1" kern="1200" dirty="0" err="1" smtClean="0"/>
            <a:t>Редінгської</a:t>
          </a:r>
          <a:r>
            <a:rPr lang="uk-UA" sz="1800" b="1" kern="1200" smtClean="0"/>
            <a:t> в</a:t>
          </a:r>
          <a:r>
            <a:rPr lang="en-US" sz="1800" b="1" kern="1200" smtClean="0"/>
            <a:t>’</a:t>
          </a:r>
          <a:r>
            <a:rPr lang="uk-UA" sz="1800" b="1" kern="1200" smtClean="0"/>
            <a:t>язниці</a:t>
          </a:r>
          <a:r>
            <a:rPr lang="uk-UA" sz="1800" b="1" kern="1200" dirty="0" smtClean="0"/>
            <a:t>”</a:t>
          </a:r>
          <a:endParaRPr lang="ru-RU" sz="1800" b="1" kern="1200" dirty="0"/>
        </a:p>
      </dsp:txBody>
      <dsp:txXfrm rot="-5400000">
        <a:off x="516803" y="5310424"/>
        <a:ext cx="7813265" cy="436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C710-15BA-4774-97CC-D8BCF9043DDF}">
      <dsp:nvSpPr>
        <dsp:cNvPr id="0" name=""/>
        <dsp:cNvSpPr/>
      </dsp:nvSpPr>
      <dsp:spPr>
        <a:xfrm>
          <a:off x="3262813" y="3464871"/>
          <a:ext cx="2261247" cy="226124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cap="none" spc="0" smtClean="0">
              <a:ln w="17780" cmpd="sng">
                <a:prstDash val="solid"/>
                <a:miter lim="800000"/>
              </a:ln>
              <a:effectLst>
                <a:outerShdw blurRad="50800" algn="tl" rotWithShape="0">
                  <a:srgbClr val="000000"/>
                </a:outerShdw>
              </a:effectLst>
            </a:rPr>
            <a:t>Витоки естетизму Уайльда </a:t>
          </a:r>
        </a:p>
        <a:p>
          <a:pPr lvl="0" algn="ctr" defTabSz="1066800">
            <a:lnSpc>
              <a:spcPct val="90000"/>
            </a:lnSpc>
            <a:spcBef>
              <a:spcPct val="0"/>
            </a:spcBef>
            <a:spcAft>
              <a:spcPct val="35000"/>
            </a:spcAft>
          </a:pPr>
          <a:endParaRPr lang="ru-RU" sz="2400" b="1" kern="1200"/>
        </a:p>
      </dsp:txBody>
      <dsp:txXfrm>
        <a:off x="3262813" y="3464871"/>
        <a:ext cx="2261247" cy="2261247"/>
      </dsp:txXfrm>
    </dsp:sp>
    <dsp:sp modelId="{03FEC61C-87E4-4C71-A466-CB17829FDAD8}">
      <dsp:nvSpPr>
        <dsp:cNvPr id="0" name=""/>
        <dsp:cNvSpPr/>
      </dsp:nvSpPr>
      <dsp:spPr>
        <a:xfrm rot="10800000">
          <a:off x="1074765" y="4273267"/>
          <a:ext cx="2067705" cy="644455"/>
        </a:xfrm>
        <a:prstGeom prst="lef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2AA302-D9E5-46DD-AA07-54616796F0E2}">
      <dsp:nvSpPr>
        <dsp:cNvPr id="0" name=""/>
        <dsp:cNvSpPr/>
      </dsp:nvSpPr>
      <dsp:spPr>
        <a:xfrm>
          <a:off x="672" y="3736221"/>
          <a:ext cx="2148184" cy="171854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1" kern="1200" smtClean="0"/>
            <a:t>походження</a:t>
          </a:r>
          <a:r>
            <a:rPr lang="ru-RU" sz="1800" b="1" kern="1200"/>
            <a:t>,</a:t>
          </a:r>
        </a:p>
        <a:p>
          <a:pPr lvl="0" algn="ctr" defTabSz="800100">
            <a:lnSpc>
              <a:spcPct val="90000"/>
            </a:lnSpc>
            <a:spcBef>
              <a:spcPct val="0"/>
            </a:spcBef>
            <a:spcAft>
              <a:spcPct val="35000"/>
            </a:spcAft>
          </a:pPr>
          <a:r>
            <a:rPr lang="ru-RU" sz="1800" b="1" kern="1200"/>
            <a:t>стиль життя</a:t>
          </a:r>
        </a:p>
      </dsp:txBody>
      <dsp:txXfrm>
        <a:off x="672" y="3736221"/>
        <a:ext cx="2148184" cy="1718547"/>
      </dsp:txXfrm>
    </dsp:sp>
    <dsp:sp modelId="{5BDA32A0-F7D5-488D-983B-6E9D974C7E9F}">
      <dsp:nvSpPr>
        <dsp:cNvPr id="0" name=""/>
        <dsp:cNvSpPr/>
      </dsp:nvSpPr>
      <dsp:spPr>
        <a:xfrm rot="13500000">
          <a:off x="1743973" y="2657656"/>
          <a:ext cx="2067705" cy="644455"/>
        </a:xfrm>
        <a:prstGeom prst="leftArrow">
          <a:avLst>
            <a:gd name="adj1" fmla="val 60000"/>
            <a:gd name="adj2" fmla="val 50000"/>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34AD33-4D72-40AB-BAFF-EE8D89C86218}">
      <dsp:nvSpPr>
        <dsp:cNvPr id="0" name=""/>
        <dsp:cNvSpPr/>
      </dsp:nvSpPr>
      <dsp:spPr>
        <a:xfrm>
          <a:off x="972689" y="1389565"/>
          <a:ext cx="2148184" cy="1718547"/>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1" kern="1200" smtClean="0"/>
            <a:t>захоплення античністю</a:t>
          </a:r>
          <a:endParaRPr lang="ru-RU" sz="1800" b="1" kern="1200"/>
        </a:p>
      </dsp:txBody>
      <dsp:txXfrm>
        <a:off x="972689" y="1389565"/>
        <a:ext cx="2148184" cy="1718547"/>
      </dsp:txXfrm>
    </dsp:sp>
    <dsp:sp modelId="{59FB285F-D58B-45E9-B7C5-BA8D89BBD766}">
      <dsp:nvSpPr>
        <dsp:cNvPr id="0" name=""/>
        <dsp:cNvSpPr/>
      </dsp:nvSpPr>
      <dsp:spPr>
        <a:xfrm rot="16200000">
          <a:off x="3359584" y="1988448"/>
          <a:ext cx="2067705" cy="644455"/>
        </a:xfrm>
        <a:prstGeom prst="leftArrow">
          <a:avLst>
            <a:gd name="adj1" fmla="val 60000"/>
            <a:gd name="adj2" fmla="val 5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5ECA1F-9C6D-4F07-A03A-3B125544161D}">
      <dsp:nvSpPr>
        <dsp:cNvPr id="0" name=""/>
        <dsp:cNvSpPr/>
      </dsp:nvSpPr>
      <dsp:spPr>
        <a:xfrm>
          <a:off x="3319344" y="417549"/>
          <a:ext cx="2148184" cy="1718547"/>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1" kern="1200"/>
            <a:t>вплив теорії Рескіна</a:t>
          </a:r>
        </a:p>
      </dsp:txBody>
      <dsp:txXfrm>
        <a:off x="3319344" y="417549"/>
        <a:ext cx="2148184" cy="1718547"/>
      </dsp:txXfrm>
    </dsp:sp>
    <dsp:sp modelId="{F481F2B2-26A1-4819-9FDB-C827042732D3}">
      <dsp:nvSpPr>
        <dsp:cNvPr id="0" name=""/>
        <dsp:cNvSpPr/>
      </dsp:nvSpPr>
      <dsp:spPr>
        <a:xfrm rot="18900000">
          <a:off x="4975195" y="2657656"/>
          <a:ext cx="2067705" cy="644455"/>
        </a:xfrm>
        <a:prstGeom prst="leftArrow">
          <a:avLst>
            <a:gd name="adj1" fmla="val 60000"/>
            <a:gd name="adj2" fmla="val 50000"/>
          </a:avLst>
        </a:prstGeom>
        <a:solidFill>
          <a:schemeClr val="accent3">
            <a:hueOff val="8437698"/>
            <a:satOff val="-12660"/>
            <a:lumOff val="-20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CE36C1-4B0E-470C-9D23-2A2E2FA4B302}">
      <dsp:nvSpPr>
        <dsp:cNvPr id="0" name=""/>
        <dsp:cNvSpPr/>
      </dsp:nvSpPr>
      <dsp:spPr>
        <a:xfrm>
          <a:off x="5666000" y="1389565"/>
          <a:ext cx="2148184" cy="1718547"/>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1" kern="1200"/>
            <a:t>вплив творчості літературних </a:t>
          </a:r>
          <a:r>
            <a:rPr lang="ru-RU" sz="1800" b="1" kern="1200" smtClean="0"/>
            <a:t>попередників</a:t>
          </a:r>
          <a:endParaRPr lang="ru-RU" sz="1800" b="1" kern="1200"/>
        </a:p>
      </dsp:txBody>
      <dsp:txXfrm>
        <a:off x="5666000" y="1389565"/>
        <a:ext cx="2148184" cy="1718547"/>
      </dsp:txXfrm>
    </dsp:sp>
    <dsp:sp modelId="{48CC2F18-231E-4FE5-9032-F47CB45F10A6}">
      <dsp:nvSpPr>
        <dsp:cNvPr id="0" name=""/>
        <dsp:cNvSpPr/>
      </dsp:nvSpPr>
      <dsp:spPr>
        <a:xfrm>
          <a:off x="5644403" y="4273267"/>
          <a:ext cx="2067705" cy="644455"/>
        </a:xfrm>
        <a:prstGeom prst="lef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2E98FA-0A75-42D6-A875-37872173A019}">
      <dsp:nvSpPr>
        <dsp:cNvPr id="0" name=""/>
        <dsp:cNvSpPr/>
      </dsp:nvSpPr>
      <dsp:spPr>
        <a:xfrm>
          <a:off x="6638016" y="3736221"/>
          <a:ext cx="2148184" cy="171854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1" kern="1200"/>
            <a:t>неприйняття буржуазної дійсності, </a:t>
          </a:r>
          <a:r>
            <a:rPr lang="ru-RU" sz="1800" b="1" kern="1200" smtClean="0"/>
            <a:t>натуралістичної </a:t>
          </a:r>
          <a:r>
            <a:rPr lang="ru-RU" sz="1800" b="1" kern="1200"/>
            <a:t>літератури</a:t>
          </a:r>
        </a:p>
      </dsp:txBody>
      <dsp:txXfrm>
        <a:off x="6638016" y="3736221"/>
        <a:ext cx="2148184" cy="1718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C3D9-39B2-4763-AE94-4392B7A1957F}">
      <dsp:nvSpPr>
        <dsp:cNvPr id="0" name=""/>
        <dsp:cNvSpPr/>
      </dsp:nvSpPr>
      <dsp:spPr>
        <a:xfrm>
          <a:off x="3155884" y="3130491"/>
          <a:ext cx="2353167" cy="235316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cap="all" spc="0" baseline="0" smtClean="0">
              <a:ln w="9000" cmpd="sng">
                <a:prstDash val="solid"/>
              </a:ln>
              <a:effectLst>
                <a:reflection blurRad="12700" stA="28000" endPos="45000" dist="1000" dir="5400000" sy="-100000" algn="bl" rotWithShape="0"/>
              </a:effectLst>
              <a:latin typeface="Calibri" pitchFamily="34" charset="0"/>
            </a:rPr>
            <a:t>принципи естетичної теорії Уайльда</a:t>
          </a:r>
          <a:endParaRPr lang="ru-RU" sz="2000" b="1" kern="1200" cap="none" spc="0" baseline="0">
            <a:ln w="12700">
              <a:prstDash val="solid"/>
            </a:ln>
            <a:effectLst>
              <a:outerShdw blurRad="41275" dist="20320" dir="1800000" algn="tl" rotWithShape="0">
                <a:srgbClr val="000000">
                  <a:alpha val="40000"/>
                </a:srgbClr>
              </a:outerShdw>
            </a:effectLst>
            <a:latin typeface="Calibri" pitchFamily="34" charset="0"/>
          </a:endParaRPr>
        </a:p>
      </dsp:txBody>
      <dsp:txXfrm>
        <a:off x="3155884" y="3130491"/>
        <a:ext cx="2353167" cy="2353167"/>
      </dsp:txXfrm>
    </dsp:sp>
    <dsp:sp modelId="{F7254158-E166-4F01-A6C4-330981C9554B}">
      <dsp:nvSpPr>
        <dsp:cNvPr id="0" name=""/>
        <dsp:cNvSpPr/>
      </dsp:nvSpPr>
      <dsp:spPr>
        <a:xfrm rot="11432437">
          <a:off x="1077085" y="3552181"/>
          <a:ext cx="2001039" cy="670652"/>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67C059-5A3E-466D-B0D0-0BC1D20936B0}">
      <dsp:nvSpPr>
        <dsp:cNvPr id="0" name=""/>
        <dsp:cNvSpPr/>
      </dsp:nvSpPr>
      <dsp:spPr>
        <a:xfrm>
          <a:off x="-23786" y="2571766"/>
          <a:ext cx="2235509" cy="22654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a:t>Мистецтво шукає для себе зразки не в природі, а лише в самому собі. Навпаки, мистецтво є зразком для природи</a:t>
          </a:r>
          <a:endParaRPr lang="ru-RU" sz="1600" b="1" kern="1200"/>
        </a:p>
      </dsp:txBody>
      <dsp:txXfrm>
        <a:off x="-23786" y="2571766"/>
        <a:ext cx="2235509" cy="2265429"/>
      </dsp:txXfrm>
    </dsp:sp>
    <dsp:sp modelId="{D75D95CD-236D-4E9A-9AA2-99C3C986FD03}">
      <dsp:nvSpPr>
        <dsp:cNvPr id="0" name=""/>
        <dsp:cNvSpPr/>
      </dsp:nvSpPr>
      <dsp:spPr>
        <a:xfrm rot="14700000">
          <a:off x="2321854" y="1865030"/>
          <a:ext cx="2056468" cy="670652"/>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E71DC1-E725-4F56-AEB3-9E089CC53F18}">
      <dsp:nvSpPr>
        <dsp:cNvPr id="0" name=""/>
        <dsp:cNvSpPr/>
      </dsp:nvSpPr>
      <dsp:spPr>
        <a:xfrm>
          <a:off x="1403506" y="374256"/>
          <a:ext cx="3024062" cy="17884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a:t>Мистецтво не є засобом пізнання та перетворення дійсності, воно пізнає лише Красу, тобто саме себе. Життя і мистецтво абсолютно несумісні</a:t>
          </a:r>
          <a:endParaRPr lang="ru-RU" sz="1600" b="1" kern="1200"/>
        </a:p>
      </dsp:txBody>
      <dsp:txXfrm>
        <a:off x="1403506" y="374256"/>
        <a:ext cx="3024062" cy="1788407"/>
      </dsp:txXfrm>
    </dsp:sp>
    <dsp:sp modelId="{D477650B-590C-40C7-B70B-6F9D7171510F}">
      <dsp:nvSpPr>
        <dsp:cNvPr id="0" name=""/>
        <dsp:cNvSpPr/>
      </dsp:nvSpPr>
      <dsp:spPr>
        <a:xfrm rot="18050541">
          <a:off x="4454278" y="1882555"/>
          <a:ext cx="2251385" cy="670652"/>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5FEFEF-3276-42C2-BBAF-7BBEC17ACE28}">
      <dsp:nvSpPr>
        <dsp:cNvPr id="0" name=""/>
        <dsp:cNvSpPr/>
      </dsp:nvSpPr>
      <dsp:spPr>
        <a:xfrm>
          <a:off x="4572045" y="357179"/>
          <a:ext cx="3170086" cy="178840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a:t>Мистецтво не може бути засобом виправлення моралі, бо мораль і краса – </a:t>
          </a:r>
          <a:r>
            <a:rPr lang="uk-UA" sz="1600" b="1" kern="1200" smtClean="0"/>
            <a:t> </a:t>
          </a:r>
          <a:r>
            <a:rPr lang="uk-UA" sz="1600" b="1" kern="1200"/>
            <a:t>несумісні</a:t>
          </a:r>
          <a:endParaRPr lang="ru-RU" sz="1600" b="1" kern="1200"/>
        </a:p>
      </dsp:txBody>
      <dsp:txXfrm>
        <a:off x="4572045" y="357179"/>
        <a:ext cx="3170086" cy="1788407"/>
      </dsp:txXfrm>
    </dsp:sp>
    <dsp:sp modelId="{56F481BD-202A-4C08-9C7D-69785C32CFEE}">
      <dsp:nvSpPr>
        <dsp:cNvPr id="0" name=""/>
        <dsp:cNvSpPr/>
      </dsp:nvSpPr>
      <dsp:spPr>
        <a:xfrm rot="20958066">
          <a:off x="5583435" y="3550673"/>
          <a:ext cx="1955493" cy="670652"/>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EF2992-53BD-4384-A2EF-6A06EF5D34DC}">
      <dsp:nvSpPr>
        <dsp:cNvPr id="0" name=""/>
        <dsp:cNvSpPr/>
      </dsp:nvSpPr>
      <dsp:spPr>
        <a:xfrm>
          <a:off x="6353677" y="2571768"/>
          <a:ext cx="2336509" cy="22654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a:t>Найвищим критерієм для витвору мистецтва є досконалість його форми, а не глибина розкриття проблем життя чи гострота моральної проблематики</a:t>
          </a:r>
          <a:endParaRPr lang="ru-RU" sz="1600" b="1" kern="1200"/>
        </a:p>
      </dsp:txBody>
      <dsp:txXfrm>
        <a:off x="6353677" y="2571768"/>
        <a:ext cx="2336509" cy="2265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3FC3-9D4B-4DEB-BD78-2538E42829DC}">
      <dsp:nvSpPr>
        <dsp:cNvPr id="0" name=""/>
        <dsp:cNvSpPr/>
      </dsp:nvSpPr>
      <dsp:spPr>
        <a:xfrm>
          <a:off x="1334988" y="0"/>
          <a:ext cx="5715039" cy="5715039"/>
        </a:xfrm>
        <a:prstGeom prst="diamond">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77B1B439-5C82-4A9E-80C3-382481495BD0}">
      <dsp:nvSpPr>
        <dsp:cNvPr id="0" name=""/>
        <dsp:cNvSpPr/>
      </dsp:nvSpPr>
      <dsp:spPr>
        <a:xfrm>
          <a:off x="142879" y="500067"/>
          <a:ext cx="3457594" cy="2228865"/>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889000">
            <a:lnSpc>
              <a:spcPct val="90000"/>
            </a:lnSpc>
            <a:spcBef>
              <a:spcPct val="0"/>
            </a:spcBef>
            <a:spcAft>
              <a:spcPct val="35000"/>
            </a:spcAft>
          </a:pPr>
          <a:r>
            <a:rPr lang="uk-UA" sz="2000" b="1" i="1" u="sng" kern="1200" cap="none" spc="0" smtClean="0">
              <a:ln w="11430"/>
              <a:solidFill>
                <a:schemeClr val="tx1"/>
              </a:solidFill>
              <a:effectLst>
                <a:outerShdw blurRad="50800" dist="39000" dir="5460000" algn="tl">
                  <a:srgbClr val="000000">
                    <a:alpha val="38000"/>
                  </a:srgbClr>
                </a:outerShdw>
              </a:effectLst>
              <a:latin typeface="Georgia" pitchFamily="18" charset="0"/>
            </a:rPr>
            <a:t>“Я – філософ”</a:t>
          </a:r>
        </a:p>
        <a:p>
          <a:pPr lvl="0" algn="ctr" defTabSz="889000">
            <a:lnSpc>
              <a:spcPct val="90000"/>
            </a:lnSpc>
            <a:spcBef>
              <a:spcPct val="0"/>
            </a:spcBef>
            <a:spcAft>
              <a:spcPct val="35000"/>
            </a:spcAft>
          </a:pPr>
          <a:r>
            <a:rPr lang="uk-UA" sz="2400" b="1" kern="1200" cap="none" spc="0" smtClean="0">
              <a:ln w="11430"/>
              <a:solidFill>
                <a:schemeClr val="tx1"/>
              </a:solidFill>
              <a:effectLst>
                <a:outerShdw blurRad="50800" dist="39000" dir="5460000" algn="tl">
                  <a:srgbClr val="000000">
                    <a:alpha val="38000"/>
                  </a:srgbClr>
                </a:outerShdw>
              </a:effectLst>
            </a:rPr>
            <a:t>Етико-філософський сенс центрального конфлікту краси і моралі</a:t>
          </a:r>
          <a:endParaRPr lang="ru-RU" sz="2400" b="1" kern="1200" cap="none" spc="0">
            <a:ln w="11430"/>
            <a:solidFill>
              <a:schemeClr val="tx1"/>
            </a:solidFill>
            <a:effectLst>
              <a:outerShdw blurRad="50800" dist="39000" dir="5460000" algn="tl">
                <a:srgbClr val="000000">
                  <a:alpha val="38000"/>
                </a:srgbClr>
              </a:outerShdw>
            </a:effectLst>
          </a:endParaRPr>
        </a:p>
      </dsp:txBody>
      <dsp:txXfrm>
        <a:off x="251683" y="608871"/>
        <a:ext cx="3239986" cy="2011257"/>
      </dsp:txXfrm>
    </dsp:sp>
    <dsp:sp modelId="{1728F083-1272-4A15-B026-30D2ABBC0222}">
      <dsp:nvSpPr>
        <dsp:cNvPr id="0" name=""/>
        <dsp:cNvSpPr/>
      </dsp:nvSpPr>
      <dsp:spPr>
        <a:xfrm>
          <a:off x="4746162" y="571502"/>
          <a:ext cx="3671922" cy="2228865"/>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2000" b="1" i="1" u="sng" kern="1200" smtClean="0">
            <a:solidFill>
              <a:schemeClr val="tx1"/>
            </a:solidFill>
            <a:latin typeface="Georgia"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uk-UA" sz="2000" b="1" i="1" u="sng" kern="1200" smtClean="0">
              <a:solidFill>
                <a:schemeClr val="tx1"/>
              </a:solidFill>
              <a:latin typeface="Georgia" pitchFamily="18" charset="0"/>
            </a:rPr>
            <a:t>“</a:t>
          </a:r>
          <a:r>
            <a:rPr lang="uk-UA" sz="2000" b="1" i="1" u="sng" kern="1200" cap="none" spc="0" smtClean="0">
              <a:ln w="11430"/>
              <a:solidFill>
                <a:schemeClr val="tx1"/>
              </a:solidFill>
              <a:effectLst>
                <a:outerShdw blurRad="50800" dist="39000" dir="5460000" algn="tl">
                  <a:srgbClr val="000000">
                    <a:alpha val="38000"/>
                  </a:srgbClr>
                </a:outerShdw>
              </a:effectLst>
              <a:latin typeface="Georgia" pitchFamily="18" charset="0"/>
            </a:rPr>
            <a:t>Я – уважний читач” </a:t>
          </a:r>
        </a:p>
        <a:p>
          <a:pPr marL="0" marR="0" lvl="0" indent="0" algn="ctr" defTabSz="914400" eaLnBrk="1" fontAlgn="auto" latinLnBrk="0" hangingPunct="1">
            <a:lnSpc>
              <a:spcPct val="100000"/>
            </a:lnSpc>
            <a:spcBef>
              <a:spcPct val="0"/>
            </a:spcBef>
            <a:spcAft>
              <a:spcPts val="0"/>
            </a:spcAft>
            <a:buClrTx/>
            <a:buSzTx/>
            <a:buFontTx/>
            <a:buNone/>
            <a:tabLst/>
            <a:defRPr/>
          </a:pPr>
          <a:r>
            <a:rPr lang="uk-UA" sz="2400" b="1" kern="1200" cap="none" spc="0" smtClean="0">
              <a:ln w="11430"/>
              <a:solidFill>
                <a:schemeClr val="tx1"/>
              </a:solidFill>
              <a:effectLst>
                <a:outerShdw blurRad="50800" dist="39000" dir="5460000" algn="tl">
                  <a:srgbClr val="000000">
                    <a:alpha val="38000"/>
                  </a:srgbClr>
                </a:outerShdw>
              </a:effectLst>
            </a:rPr>
            <a:t>Втілення різних аспектів естетизму в образах Д. Грея, лорда Генрі ,  Безіла</a:t>
          </a:r>
          <a:endParaRPr lang="uk-UA" sz="2400" b="1" i="1" kern="1200" cap="none" spc="0" smtClean="0">
            <a:ln w="11430"/>
            <a:solidFill>
              <a:schemeClr val="tx1"/>
            </a:solidFill>
            <a:effectLst>
              <a:outerShdw blurRad="50800" dist="39000" dir="5460000" algn="tl">
                <a:srgbClr val="000000">
                  <a:alpha val="38000"/>
                </a:srgbClr>
              </a:outerShdw>
            </a:effectLst>
          </a:endParaRPr>
        </a:p>
        <a:p>
          <a:pPr lvl="0" algn="ctr" defTabSz="1066800">
            <a:lnSpc>
              <a:spcPct val="90000"/>
            </a:lnSpc>
            <a:spcBef>
              <a:spcPct val="0"/>
            </a:spcBef>
            <a:spcAft>
              <a:spcPct val="35000"/>
            </a:spcAft>
          </a:pPr>
          <a:endParaRPr lang="ru-RU" sz="2400" b="1" i="1" kern="1200"/>
        </a:p>
      </dsp:txBody>
      <dsp:txXfrm>
        <a:off x="4854966" y="680306"/>
        <a:ext cx="3454314" cy="2011257"/>
      </dsp:txXfrm>
    </dsp:sp>
    <dsp:sp modelId="{2BFDD022-9A06-4DF2-B112-508E1428EEC1}">
      <dsp:nvSpPr>
        <dsp:cNvPr id="0" name=""/>
        <dsp:cNvSpPr/>
      </dsp:nvSpPr>
      <dsp:spPr>
        <a:xfrm>
          <a:off x="142868" y="2928958"/>
          <a:ext cx="3618318" cy="2228865"/>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000" b="1" i="1" u="sng" kern="1200" cap="none" spc="0" smtClean="0">
              <a:ln w="11430"/>
              <a:solidFill>
                <a:schemeClr val="tx1"/>
              </a:solidFill>
              <a:effectLst>
                <a:outerShdw blurRad="50800" dist="39000" dir="5460000" algn="tl">
                  <a:srgbClr val="000000">
                    <a:alpha val="38000"/>
                  </a:srgbClr>
                </a:outerShdw>
              </a:effectLst>
              <a:latin typeface="Georgia" pitchFamily="18" charset="0"/>
            </a:rPr>
            <a:t>“Я – вправний літературний критик” </a:t>
          </a:r>
        </a:p>
        <a:p>
          <a:pPr marL="0" marR="0" lvl="0" indent="0" algn="ctr" defTabSz="914400" eaLnBrk="1" fontAlgn="auto" latinLnBrk="0" hangingPunct="1">
            <a:lnSpc>
              <a:spcPct val="100000"/>
            </a:lnSpc>
            <a:spcBef>
              <a:spcPct val="0"/>
            </a:spcBef>
            <a:spcAft>
              <a:spcPts val="0"/>
            </a:spcAft>
            <a:buClrTx/>
            <a:buSzTx/>
            <a:buFontTx/>
            <a:buNone/>
            <a:tabLst/>
            <a:defRPr/>
          </a:pPr>
          <a:r>
            <a:rPr lang="uk-UA" sz="2400" b="1" kern="1200" cap="none" spc="0" smtClean="0">
              <a:ln w="11430"/>
              <a:solidFill>
                <a:schemeClr val="tx1"/>
              </a:solidFill>
              <a:effectLst>
                <a:outerShdw blurRad="50800" dist="39000" dir="5460000" algn="tl">
                  <a:srgbClr val="000000">
                    <a:alpha val="38000"/>
                  </a:srgbClr>
                </a:outerShdw>
              </a:effectLst>
            </a:rPr>
            <a:t>Символіка роману</a:t>
          </a:r>
          <a:endParaRPr lang="ru-RU" sz="2400" b="1" kern="1200" cap="none" spc="0" smtClean="0">
            <a:ln w="11430"/>
            <a:solidFill>
              <a:schemeClr val="tx1"/>
            </a:solidFill>
            <a:effectLst>
              <a:outerShdw blurRad="50800" dist="39000" dir="5460000" algn="tl">
                <a:srgbClr val="000000">
                  <a:alpha val="38000"/>
                </a:srgbClr>
              </a:outerShdw>
            </a:effectLst>
          </a:endParaRPr>
        </a:p>
        <a:p>
          <a:pPr lvl="0" algn="ctr" defTabSz="1066800">
            <a:lnSpc>
              <a:spcPct val="90000"/>
            </a:lnSpc>
            <a:spcBef>
              <a:spcPct val="0"/>
            </a:spcBef>
            <a:spcAft>
              <a:spcPct val="35000"/>
            </a:spcAft>
          </a:pPr>
          <a:endParaRPr lang="ru-RU" sz="2400" b="1" i="1" kern="1200"/>
        </a:p>
      </dsp:txBody>
      <dsp:txXfrm>
        <a:off x="251672" y="3037762"/>
        <a:ext cx="3400710" cy="2011257"/>
      </dsp:txXfrm>
    </dsp:sp>
    <dsp:sp modelId="{F77A2717-DB89-4E86-92CE-EC9E4A644C69}">
      <dsp:nvSpPr>
        <dsp:cNvPr id="0" name=""/>
        <dsp:cNvSpPr/>
      </dsp:nvSpPr>
      <dsp:spPr>
        <a:xfrm>
          <a:off x="4683653" y="3000393"/>
          <a:ext cx="3707651" cy="2228865"/>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889000">
            <a:lnSpc>
              <a:spcPct val="90000"/>
            </a:lnSpc>
            <a:spcBef>
              <a:spcPct val="0"/>
            </a:spcBef>
            <a:spcAft>
              <a:spcPct val="35000"/>
            </a:spcAft>
          </a:pPr>
          <a:r>
            <a:rPr lang="uk-UA" sz="2000" b="1" i="1" u="sng" kern="1200" cap="none" spc="0" smtClean="0">
              <a:ln w="11430"/>
              <a:solidFill>
                <a:schemeClr val="tx1"/>
              </a:solidFill>
              <a:effectLst>
                <a:outerShdw blurRad="50800" dist="39000" dir="5460000" algn="tl">
                  <a:srgbClr val="000000">
                    <a:alpha val="38000"/>
                  </a:srgbClr>
                </a:outerShdw>
              </a:effectLst>
              <a:latin typeface="Georgia" pitchFamily="18" charset="0"/>
            </a:rPr>
            <a:t>“Я – поціновувач парадоксів”</a:t>
          </a:r>
        </a:p>
        <a:p>
          <a:pPr lvl="0" algn="ctr" defTabSz="889000">
            <a:lnSpc>
              <a:spcPct val="90000"/>
            </a:lnSpc>
            <a:spcBef>
              <a:spcPct val="0"/>
            </a:spcBef>
            <a:spcAft>
              <a:spcPct val="35000"/>
            </a:spcAft>
          </a:pPr>
          <a:r>
            <a:rPr lang="uk-UA" sz="2400" b="1" kern="1200" cap="none" spc="0" smtClean="0">
              <a:ln w="11430"/>
              <a:solidFill>
                <a:schemeClr val="tx1"/>
              </a:solidFill>
              <a:effectLst>
                <a:outerShdw blurRad="50800" dist="39000" dir="5460000" algn="tl">
                  <a:srgbClr val="000000">
                    <a:alpha val="38000"/>
                  </a:srgbClr>
                </a:outerShdw>
              </a:effectLst>
            </a:rPr>
            <a:t>Уайльдівські парадокси</a:t>
          </a:r>
          <a:endParaRPr lang="ru-RU" sz="2400" b="1" kern="1200" cap="none" spc="0">
            <a:ln w="11430"/>
            <a:solidFill>
              <a:schemeClr val="tx1"/>
            </a:solidFill>
            <a:effectLst>
              <a:outerShdw blurRad="50800" dist="39000" dir="5460000" algn="tl">
                <a:srgbClr val="000000">
                  <a:alpha val="38000"/>
                </a:srgbClr>
              </a:outerShdw>
            </a:effectLst>
          </a:endParaRPr>
        </a:p>
      </dsp:txBody>
      <dsp:txXfrm>
        <a:off x="4792457" y="3109197"/>
        <a:ext cx="3490043" cy="2011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3E0D4-EA47-4E98-A902-D5377F031D6C}" type="datetimeFigureOut">
              <a:rPr lang="ru-RU" smtClean="0"/>
              <a:pPr/>
              <a:t>20.08.2019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C1E307-9BBD-4440-8831-D798EEB664B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A5B58-7A5B-4588-ADEB-67794B5318B0}" type="datetimeFigureOut">
              <a:rPr lang="ru-RU" smtClean="0"/>
              <a:pPr/>
              <a:t>20.08.2019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22A77-381B-4792-A2D0-AC837F6884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022A77-381B-4792-A2D0-AC837F6884C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022A77-381B-4792-A2D0-AC837F6884C4}"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022A77-381B-4792-A2D0-AC837F6884C4}" type="slidenum">
              <a:rPr lang="ru-RU" smtClean="0"/>
              <a:pPr/>
              <a:t>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022A77-381B-4792-A2D0-AC837F6884C4}" type="slidenum">
              <a:rPr lang="ru-RU" smtClean="0"/>
              <a:pPr/>
              <a:t>13</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022A77-381B-4792-A2D0-AC837F6884C4}" type="slidenum">
              <a:rPr lang="ru-RU" smtClean="0"/>
              <a:pPr/>
              <a:t>17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022A77-381B-4792-A2D0-AC837F6884C4}" type="slidenum">
              <a:rPr lang="ru-RU" smtClean="0"/>
              <a:pPr/>
              <a:t>34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E022A77-381B-4792-A2D0-AC837F6884C4}" type="slidenum">
              <a:rPr lang="ru-RU" smtClean="0"/>
              <a:pPr/>
              <a:t>49</a:t>
            </a:fld>
            <a:endParaRPr lang="ru-RU"/>
          </a:p>
        </p:txBody>
      </p:sp>
    </p:spTree>
    <p:extLst>
      <p:ext uri="{BB962C8B-B14F-4D97-AF65-F5344CB8AC3E}">
        <p14:creationId xmlns:p14="http://schemas.microsoft.com/office/powerpoint/2010/main" val="281352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C112A4-D695-41C0-8ED9-001C99618887}" type="datetime1">
              <a:rPr lang="ru-RU" smtClean="0"/>
              <a:pPr/>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32D30E-C015-40FD-8F9C-F564766A0662}" type="datetime1">
              <a:rPr lang="ru-RU" smtClean="0"/>
              <a:pPr/>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E2A0C0-D099-4196-A591-109BD8AB49FF}" type="datetime1">
              <a:rPr lang="ru-RU" smtClean="0"/>
              <a:pPr/>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E1A09C-3BA6-4FBC-A8EA-DC66353BF7EE}" type="datetime1">
              <a:rPr lang="ru-RU" smtClean="0"/>
              <a:pPr/>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ADB255-A5A8-435B-B155-BAA7B9548C32}" type="datetime1">
              <a:rPr lang="ru-RU" smtClean="0"/>
              <a:pPr/>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E3AAC5-548E-43D3-840D-039B89EB7810}" type="datetime1">
              <a:rPr lang="ru-RU" smtClean="0"/>
              <a:pPr/>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EA3643-EBE5-4249-8A58-BBE65A5DB84D}" type="datetime1">
              <a:rPr lang="ru-RU" smtClean="0"/>
              <a:pPr/>
              <a:t>20.08.2019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E43CE1-72AB-4A71-82BB-DDC1761CC093}" type="datetime1">
              <a:rPr lang="ru-RU" smtClean="0"/>
              <a:pPr/>
              <a:t>20.08.2019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167A1-34D5-49E7-A4A9-A70EED0A4445}" type="datetime1">
              <a:rPr lang="ru-RU" smtClean="0"/>
              <a:pPr/>
              <a:t>20.08.2019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D58AC1-5A2C-4396-9699-E9E6C69AE8EE}" type="datetime1">
              <a:rPr lang="ru-RU" smtClean="0"/>
              <a:pPr/>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FC91DA-4F35-4466-BBCE-5D4332661D8A}" type="datetime1">
              <a:rPr lang="ru-RU" smtClean="0"/>
              <a:pPr/>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94F1D-CB75-4542-9706-FCB54E444433}" type="datetime1">
              <a:rPr lang="ru-RU" smtClean="0"/>
              <a:pPr/>
              <a:t>20.08.2019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file:///F:\&#1054;.%20&#1059;&#1072;&#1081;&#1083;&#1100;&#1076;\&#1044;&#1086;&#1076;&#1072;&#1090;&#1082;&#1080;%20&#1076;&#1086;%20&#1091;&#1088;&#1086;&#1082;&#1091;\&#1052;&#1091;&#1079;&#1080;&#1095;&#1085;&#1080;&#1081;%20&#1089;&#1091;&#1087;&#1088;&#1086;&#1074;&#1110;&#1076;\chopin_noktyurn_mi-bemol_mazhor.mp3"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428960" y="0"/>
            <a:ext cx="5715040" cy="4357694"/>
          </a:xfrm>
        </p:spPr>
        <p:txBody>
          <a:bodyPr>
            <a:prstTxWarp prst="textCascadeUp">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8800" b="1" smtClean="0">
                <a:ln w="11430"/>
                <a:solidFill>
                  <a:srgbClr val="FFFF00"/>
                </a:solidFill>
                <a:effectLst>
                  <a:outerShdw blurRad="50800" dist="39000" dir="5460000" algn="tl">
                    <a:srgbClr val="000000">
                      <a:alpha val="38000"/>
                    </a:srgbClr>
                  </a:outerShdw>
                </a:effectLst>
                <a:latin typeface="Arial Black" pitchFamily="34" charset="0"/>
              </a:rPr>
              <a:t>Оскар         Уайльд</a:t>
            </a:r>
            <a:endParaRPr lang="ru-RU" sz="8800" b="1">
              <a:ln w="11430"/>
              <a:solidFill>
                <a:srgbClr val="FFFF00"/>
              </a:solidFill>
              <a:effectLst>
                <a:outerShdw blurRad="50800" dist="39000" dir="5460000" algn="tl">
                  <a:srgbClr val="000000">
                    <a:alpha val="38000"/>
                  </a:srgbClr>
                </a:outerShdw>
              </a:effectLst>
              <a:latin typeface="Arial Black" pitchFamily="34" charset="0"/>
            </a:endParaRPr>
          </a:p>
        </p:txBody>
      </p:sp>
      <p:sp>
        <p:nvSpPr>
          <p:cNvPr id="9" name="Подзаголовок 8"/>
          <p:cNvSpPr>
            <a:spLocks noGrp="1"/>
          </p:cNvSpPr>
          <p:nvPr>
            <p:ph type="subTitle" idx="1"/>
          </p:nvPr>
        </p:nvSpPr>
        <p:spPr>
          <a:xfrm>
            <a:off x="285720" y="4214818"/>
            <a:ext cx="8643998" cy="2428868"/>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smtClean="0">
                <a:ln w="11430"/>
                <a:solidFill>
                  <a:srgbClr val="FF0000"/>
                </a:solidFill>
                <a:effectLst>
                  <a:outerShdw blurRad="50800" dist="39000" dir="5460000" algn="tl">
                    <a:srgbClr val="000000">
                      <a:alpha val="38000"/>
                    </a:srgbClr>
                  </a:outerShdw>
                </a:effectLst>
                <a:latin typeface="Georgia" pitchFamily="18" charset="0"/>
              </a:rPr>
              <a:t>Свій геній я вклав в своє життя, і лише талант – у мої твори</a:t>
            </a:r>
            <a:endParaRPr lang="en-US" sz="4000" b="1" i="1" smtClean="0">
              <a:ln w="11430"/>
              <a:solidFill>
                <a:srgbClr val="FF0000"/>
              </a:solidFill>
              <a:effectLst>
                <a:outerShdw blurRad="50800" dist="39000" dir="5460000" algn="tl">
                  <a:srgbClr val="000000">
                    <a:alpha val="38000"/>
                  </a:srgbClr>
                </a:outerShdw>
              </a:effectLst>
              <a:latin typeface="Georgia" pitchFamily="18" charset="0"/>
            </a:endParaRPr>
          </a:p>
          <a:p>
            <a:r>
              <a:rPr lang="ru-RU" sz="4000" b="1" i="1" smtClean="0">
                <a:ln w="11430"/>
                <a:solidFill>
                  <a:srgbClr val="FF0000"/>
                </a:solidFill>
                <a:effectLst>
                  <a:outerShdw blurRad="50800" dist="39000" dir="5460000" algn="tl">
                    <a:srgbClr val="000000">
                      <a:alpha val="38000"/>
                    </a:srgbClr>
                  </a:outerShdw>
                </a:effectLst>
                <a:latin typeface="Georgia" pitchFamily="18" charset="0"/>
              </a:rPr>
              <a:t>                                        О. Уайльд</a:t>
            </a:r>
            <a:endParaRPr lang="ru-RU" sz="4000" b="1" i="1">
              <a:ln w="11430"/>
              <a:solidFill>
                <a:srgbClr val="FF0000"/>
              </a:solidFill>
              <a:effectLst>
                <a:outerShdw blurRad="50800" dist="39000" dir="5460000" algn="tl">
                  <a:srgbClr val="000000">
                    <a:alpha val="38000"/>
                  </a:srgbClr>
                </a:outerShdw>
              </a:effectLst>
              <a:latin typeface="Georgia"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pic>
        <p:nvPicPr>
          <p:cNvPr id="12" name="Рисунок 11" descr="220px-Oscar_Wilde.jpg"/>
          <p:cNvPicPr>
            <a:picLocks noChangeAspect="1"/>
          </p:cNvPicPr>
          <p:nvPr/>
        </p:nvPicPr>
        <p:blipFill>
          <a:blip r:embed="rId4" cstate="print"/>
          <a:stretch>
            <a:fillRect/>
          </a:stretch>
        </p:blipFill>
        <p:spPr>
          <a:xfrm>
            <a:off x="214282" y="214290"/>
            <a:ext cx="2928958" cy="4089400"/>
          </a:xfrm>
          <a:prstGeom prst="ellipse">
            <a:avLst/>
          </a:prstGeom>
          <a:ln w="63500" cap="rnd">
            <a:solidFill>
              <a:srgbClr val="333333"/>
            </a:solidFill>
          </a:ln>
          <a:effectLst>
            <a:outerShdw blurRad="50800" dist="38100" dir="18900000" algn="bl" rotWithShape="0">
              <a:prstClr val="black">
                <a:alpha val="40000"/>
              </a:prstClr>
            </a:outerShdw>
          </a:effectLst>
          <a:scene3d>
            <a:camera prst="perspectiveHeroicExtremeRightFacing"/>
            <a:lightRig rig="contrasting" dir="t">
              <a:rot lat="0" lon="0" rev="3000000"/>
            </a:lightRig>
          </a:scene3d>
          <a:sp3d contourW="7620">
            <a:bevelT w="95250" h="31750"/>
            <a:contourClr>
              <a:srgbClr val="333333"/>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14290"/>
            <a:ext cx="8229600" cy="428628"/>
          </a:xfrm>
        </p:spPr>
        <p:txBody>
          <a:bodyPr>
            <a:noAutofit/>
          </a:bodyPr>
          <a:lstStyle/>
          <a:p>
            <a:r>
              <a:rPr lang="uk-U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Літературна спадщина О. Уайльда</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endParaRPr>
          </a:p>
        </p:txBody>
      </p:sp>
      <p:graphicFrame>
        <p:nvGraphicFramePr>
          <p:cNvPr id="8" name="Содержимое 7"/>
          <p:cNvGraphicFramePr>
            <a:graphicFrameLocks noGrp="1"/>
          </p:cNvGraphicFramePr>
          <p:nvPr>
            <p:ph idx="1"/>
          </p:nvPr>
        </p:nvGraphicFramePr>
        <p:xfrm>
          <a:off x="428596" y="714356"/>
          <a:ext cx="8358246"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graphicFrame>
        <p:nvGraphicFramePr>
          <p:cNvPr id="5" name="Содержимое 4"/>
          <p:cNvGraphicFramePr>
            <a:graphicFrameLocks noGrp="1"/>
          </p:cNvGraphicFramePr>
          <p:nvPr>
            <p:ph idx="1"/>
          </p:nvPr>
        </p:nvGraphicFramePr>
        <p:xfrm>
          <a:off x="214282" y="357166"/>
          <a:ext cx="878687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graphicFrame>
        <p:nvGraphicFramePr>
          <p:cNvPr id="5" name="Содержимое 4"/>
          <p:cNvGraphicFramePr>
            <a:graphicFrameLocks noGrp="1"/>
          </p:cNvGraphicFramePr>
          <p:nvPr>
            <p:ph idx="1"/>
          </p:nvPr>
        </p:nvGraphicFramePr>
        <p:xfrm>
          <a:off x="214282" y="857232"/>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214282" y="142852"/>
            <a:ext cx="8715436" cy="757130"/>
          </a:xfrm>
          <a:prstGeom prst="rect">
            <a:avLst/>
          </a:prstGeom>
        </p:spPr>
        <p:txBody>
          <a:bodyPr wrap="square">
            <a:spAutoFit/>
          </a:bodyPr>
          <a:lstStyle/>
          <a:p>
            <a:pPr lvl="0" algn="ctr" defTabSz="800100">
              <a:lnSpc>
                <a:spcPct val="90000"/>
              </a:lnSpc>
              <a:spcBef>
                <a:spcPct val="0"/>
              </a:spcBef>
              <a:spcAft>
                <a:spcPct val="35000"/>
              </a:spcAft>
            </a:pPr>
            <a:r>
              <a:rPr lang="uk-UA" sz="2400" b="1" smtClean="0">
                <a:ln w="1905"/>
                <a:solidFill>
                  <a:srgbClr val="C00000"/>
                </a:solidFill>
                <a:effectLst>
                  <a:innerShdw blurRad="69850" dist="43180" dir="5400000">
                    <a:srgbClr val="000000">
                      <a:alpha val="65000"/>
                    </a:srgbClr>
                  </a:innerShdw>
                </a:effectLst>
                <a:latin typeface="Georgia" pitchFamily="18" charset="0"/>
              </a:rPr>
              <a:t>Мистецтво не є породженням певної епохи чи її відтворенням, бо воно – вище за життя</a:t>
            </a:r>
            <a:r>
              <a:rPr lang="en-US" sz="2400" b="1" smtClean="0">
                <a:ln w="1905"/>
                <a:solidFill>
                  <a:srgbClr val="C00000"/>
                </a:solidFill>
                <a:effectLst>
                  <a:innerShdw blurRad="69850" dist="43180" dir="5400000">
                    <a:srgbClr val="000000">
                      <a:alpha val="65000"/>
                    </a:srgbClr>
                  </a:innerShdw>
                </a:effectLst>
                <a:latin typeface="Georgia" pitchFamily="18" charset="0"/>
              </a:rPr>
              <a:t>.</a:t>
            </a:r>
            <a:r>
              <a:rPr lang="uk-UA" sz="2400" b="1" smtClean="0">
                <a:ln w="1905"/>
                <a:solidFill>
                  <a:srgbClr val="C00000"/>
                </a:solidFill>
                <a:effectLst>
                  <a:innerShdw blurRad="69850" dist="43180" dir="5400000">
                    <a:srgbClr val="000000">
                      <a:alpha val="65000"/>
                    </a:srgbClr>
                  </a:innerShdw>
                </a:effectLst>
                <a:latin typeface="Georgia" pitchFamily="18" charset="0"/>
              </a:rPr>
              <a:t> </a:t>
            </a:r>
            <a:endParaRPr lang="ru-RU" sz="2400" b="1">
              <a:ln w="1905"/>
              <a:solidFill>
                <a:srgbClr val="C00000"/>
              </a:solidFill>
              <a:effectLst>
                <a:innerShdw blurRad="69850" dist="43180" dir="5400000">
                  <a:srgbClr val="000000">
                    <a:alpha val="65000"/>
                  </a:srgbClr>
                </a:innerShdw>
              </a:effectLst>
              <a:latin typeface="Georgia" pitchFamily="18" charset="0"/>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open_-_noktiurn_20.mp3">
            <a:hlinkClick r:id="" action="ppaction://media"/>
          </p:cNvPr>
          <p:cNvPicPr>
            <a:picLocks noRot="1" noChangeAspect="1"/>
          </p:cNvPicPr>
          <p:nvPr/>
        </p:nvPicPr>
        <p:blipFill>
          <a:blip r:embed="rId3" cstate="print"/>
          <a:stretch>
            <a:fillRect/>
          </a:stretch>
        </p:blipFill>
        <p:spPr>
          <a:xfrm>
            <a:off x="214282" y="214290"/>
            <a:ext cx="304800" cy="304800"/>
          </a:xfrm>
          <a:prstGeom prst="rect">
            <a:avLst/>
          </a:prstGeom>
        </p:spPr>
      </p:pic>
      <p:pic>
        <p:nvPicPr>
          <p:cNvPr id="5" name="Рисунок 4" descr="обложка 15.jpg"/>
          <p:cNvPicPr>
            <a:picLocks noChangeAspect="1"/>
          </p:cNvPicPr>
          <p:nvPr/>
        </p:nvPicPr>
        <p:blipFill>
          <a:blip r:embed="rId4" cstate="print"/>
          <a:srcRect t="32663"/>
          <a:stretch>
            <a:fillRect/>
          </a:stretch>
        </p:blipFill>
        <p:spPr>
          <a:xfrm>
            <a:off x="0" y="0"/>
            <a:ext cx="9144000" cy="6858000"/>
          </a:xfrm>
          <a:prstGeom prst="rect">
            <a:avLst/>
          </a:prstGeom>
        </p:spPr>
      </p:pic>
      <p:sp>
        <p:nvSpPr>
          <p:cNvPr id="10" name="Заголовок 9"/>
          <p:cNvSpPr>
            <a:spLocks noGrp="1"/>
          </p:cNvSpPr>
          <p:nvPr>
            <p:ph type="ctrTitle"/>
          </p:nvPr>
        </p:nvSpPr>
        <p:spPr>
          <a:xfrm>
            <a:off x="0" y="428604"/>
            <a:ext cx="9144000" cy="2386028"/>
          </a:xfrm>
          <a:noFill/>
        </p:spPr>
        <p:style>
          <a:lnRef idx="0">
            <a:scrgbClr r="0" g="0" b="0"/>
          </a:lnRef>
          <a:fillRef idx="1001">
            <a:schemeClr val="lt1"/>
          </a:fillRef>
          <a:effectRef idx="0">
            <a:scrgbClr r="0" g="0" b="0"/>
          </a:effectRef>
          <a:fontRef idx="major"/>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5400" b="1" smtClean="0">
                <a:ln w="11430"/>
                <a:solidFill>
                  <a:srgbClr val="C00000"/>
                </a:solidFill>
                <a:effectLst>
                  <a:outerShdw blurRad="50800" dist="39000" dir="5460000" algn="tl">
                    <a:srgbClr val="000000">
                      <a:alpha val="38000"/>
                    </a:srgbClr>
                  </a:outerShdw>
                </a:effectLst>
                <a:latin typeface="Arial Black" pitchFamily="34" charset="0"/>
              </a:rPr>
              <a:t>Роман </a:t>
            </a:r>
            <a:r>
              <a:rPr lang="ru-RU" sz="5400" b="1" smtClean="0">
                <a:ln w="11430"/>
                <a:solidFill>
                  <a:srgbClr val="C00000"/>
                </a:solidFill>
                <a:effectLst>
                  <a:outerShdw blurRad="50800" dist="39000" dir="5460000" algn="tl">
                    <a:srgbClr val="000000">
                      <a:alpha val="38000"/>
                    </a:srgbClr>
                  </a:outerShdw>
                </a:effectLst>
                <a:latin typeface="Arial Black" pitchFamily="34" charset="0"/>
              </a:rPr>
              <a:t>Оскара Уайльда </a:t>
            </a:r>
            <a:r>
              <a:rPr lang="uk-UA" sz="5400" b="1" dirty="0" smtClean="0">
                <a:ln w="11430"/>
                <a:solidFill>
                  <a:srgbClr val="C00000"/>
                </a:solidFill>
                <a:effectLst>
                  <a:outerShdw blurRad="50800" dist="39000" dir="5460000" algn="tl">
                    <a:srgbClr val="000000">
                      <a:alpha val="38000"/>
                    </a:srgbClr>
                  </a:outerShdw>
                </a:effectLst>
                <a:latin typeface="Arial Black" pitchFamily="34" charset="0"/>
              </a:rPr>
              <a:t/>
            </a:r>
            <a:br>
              <a:rPr lang="uk-UA" sz="5400" b="1" dirty="0" smtClean="0">
                <a:ln w="11430"/>
                <a:solidFill>
                  <a:srgbClr val="C00000"/>
                </a:solidFill>
                <a:effectLst>
                  <a:outerShdw blurRad="50800" dist="39000" dir="5460000" algn="tl">
                    <a:srgbClr val="000000">
                      <a:alpha val="38000"/>
                    </a:srgbClr>
                  </a:outerShdw>
                </a:effectLst>
                <a:latin typeface="Arial Black" pitchFamily="34" charset="0"/>
              </a:rPr>
            </a:br>
            <a:r>
              <a:rPr lang="uk-UA" sz="5400" b="1" dirty="0" err="1" smtClean="0">
                <a:ln w="11430"/>
                <a:solidFill>
                  <a:srgbClr val="C00000"/>
                </a:solidFill>
                <a:effectLst>
                  <a:outerShdw blurRad="50800" dist="39000" dir="5460000" algn="tl">
                    <a:srgbClr val="000000">
                      <a:alpha val="38000"/>
                    </a:srgbClr>
                  </a:outerShdw>
                </a:effectLst>
                <a:latin typeface="Arial Black" pitchFamily="34" charset="0"/>
              </a:rPr>
              <a:t>“Портрет</a:t>
            </a:r>
            <a:r>
              <a:rPr lang="uk-UA" sz="5400" b="1" smtClean="0">
                <a:ln w="11430"/>
                <a:solidFill>
                  <a:srgbClr val="C00000"/>
                </a:solidFill>
                <a:effectLst>
                  <a:outerShdw blurRad="50800" dist="39000" dir="5460000" algn="tl">
                    <a:srgbClr val="000000">
                      <a:alpha val="38000"/>
                    </a:srgbClr>
                  </a:outerShdw>
                </a:effectLst>
                <a:latin typeface="Arial Black" pitchFamily="34" charset="0"/>
              </a:rPr>
              <a:t> Доріана Грея”</a:t>
            </a:r>
            <a:endParaRPr lang="ru-RU" sz="5400" b="1" dirty="0">
              <a:ln w="11430"/>
              <a:solidFill>
                <a:srgbClr val="C00000"/>
              </a:solidFill>
              <a:effectLst>
                <a:outerShdw blurRad="50800" dist="39000" dir="5460000" algn="tl">
                  <a:srgbClr val="000000">
                    <a:alpha val="38000"/>
                  </a:srgbClr>
                </a:outerShdw>
              </a:effectLst>
              <a:latin typeface="Arial Black" pitchFamily="34" charset="0"/>
            </a:endParaRPr>
          </a:p>
        </p:txBody>
      </p:sp>
      <p:sp>
        <p:nvSpPr>
          <p:cNvPr id="11" name="Подзаголовок 10"/>
          <p:cNvSpPr>
            <a:spLocks noGrp="1"/>
          </p:cNvSpPr>
          <p:nvPr>
            <p:ph type="subTitle" idx="1"/>
          </p:nvPr>
        </p:nvSpPr>
        <p:spPr>
          <a:xfrm>
            <a:off x="0" y="5072050"/>
            <a:ext cx="9144000" cy="157166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3500" b="1" i="1" cap="all" smtClean="0">
                <a:ln w="0"/>
                <a:solidFill>
                  <a:srgbClr val="FFC000"/>
                </a:solidFill>
                <a:effectLst>
                  <a:glow rad="228600">
                    <a:schemeClr val="accent6">
                      <a:satMod val="175000"/>
                      <a:alpha val="40000"/>
                    </a:schemeClr>
                  </a:glow>
                  <a:outerShdw blurRad="50800" dist="38100" dir="5400000" algn="t" rotWithShape="0">
                    <a:prstClr val="black">
                      <a:alpha val="40000"/>
                    </a:prstClr>
                  </a:outerShdw>
                  <a:reflection blurRad="12700" stA="50000" endPos="50000" dist="5000" dir="5400000" sy="-100000" rotWithShape="0"/>
                </a:effectLst>
                <a:latin typeface="Palatino Linotype" pitchFamily="18" charset="0"/>
                <a:ea typeface="Kozuka Mincho Pro R" pitchFamily="18" charset="-128"/>
              </a:rPr>
              <a:t>Митець – творець прекрасного</a:t>
            </a:r>
          </a:p>
          <a:p>
            <a:r>
              <a:rPr lang="uk-UA" sz="3500" b="1" i="1" cap="all" smtClean="0">
                <a:ln w="0"/>
                <a:solidFill>
                  <a:srgbClr val="FFC000"/>
                </a:solidFill>
                <a:effectLst>
                  <a:glow rad="228600">
                    <a:schemeClr val="accent6">
                      <a:satMod val="175000"/>
                      <a:alpha val="40000"/>
                    </a:schemeClr>
                  </a:glow>
                  <a:outerShdw blurRad="50800" dist="38100" dir="5400000" algn="t" rotWithShape="0">
                    <a:prstClr val="black">
                      <a:alpha val="40000"/>
                    </a:prstClr>
                  </a:outerShdw>
                  <a:reflection blurRad="12700" stA="50000" endPos="50000" dist="5000" dir="5400000" sy="-100000" rotWithShape="0"/>
                </a:effectLst>
                <a:latin typeface="Palatino Linotype" pitchFamily="18" charset="0"/>
                <a:ea typeface="Kozuka Mincho Pro R" pitchFamily="18" charset="-128"/>
              </a:rPr>
              <a:t>О. Уайльд</a:t>
            </a:r>
            <a:endParaRPr lang="en-US" sz="3500" b="1" i="1" cap="all" smtClean="0">
              <a:ln w="0"/>
              <a:solidFill>
                <a:srgbClr val="FFC000"/>
              </a:solidFill>
              <a:effectLst>
                <a:glow rad="228600">
                  <a:schemeClr val="accent6">
                    <a:satMod val="175000"/>
                    <a:alpha val="40000"/>
                  </a:schemeClr>
                </a:glow>
                <a:outerShdw blurRad="50800" dist="38100" dir="5400000" algn="t" rotWithShape="0">
                  <a:prstClr val="black">
                    <a:alpha val="40000"/>
                  </a:prstClr>
                </a:outerShdw>
                <a:reflection blurRad="12700" stA="50000" endPos="50000" dist="5000" dir="5400000" sy="-100000" rotWithShape="0"/>
              </a:effectLst>
              <a:latin typeface="Palatino Linotype" pitchFamily="18" charset="0"/>
              <a:ea typeface="Kozuka Mincho Pro R" pitchFamily="18" charset="-128"/>
            </a:endParaRPr>
          </a:p>
          <a:p>
            <a:endParaRPr lang="ru-RU" sz="4000" b="1" i="1" cap="all" dirty="0">
              <a:ln w="0"/>
              <a:solidFill>
                <a:srgbClr val="FFC000"/>
              </a:solidFill>
              <a:effectLst>
                <a:glow rad="228600">
                  <a:schemeClr val="accent6">
                    <a:satMod val="175000"/>
                    <a:alpha val="40000"/>
                  </a:schemeClr>
                </a:glow>
                <a:outerShdw blurRad="50800" dist="38100" dir="5400000" algn="t" rotWithShape="0">
                  <a:prstClr val="black">
                    <a:alpha val="40000"/>
                  </a:prstClr>
                </a:outerShdw>
                <a:reflection blurRad="12700" stA="50000" endPos="50000" dist="5000" dir="5400000" sy="-100000" rotWithShape="0"/>
              </a:effectLst>
              <a:latin typeface="Arial Narrow" pitchFamily="34" charset="0"/>
              <a:ea typeface="Kozuka Mincho Pro R" pitchFamily="18"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slide(fromBottom)">
                                      <p:cBhvr>
                                        <p:cTn id="11" dur="3000"/>
                                        <p:tgtEl>
                                          <p:spTgt spid="11">
                                            <p:txEl>
                                              <p:pRg st="0" end="0"/>
                                            </p:txEl>
                                          </p:spTgt>
                                        </p:tgtEl>
                                      </p:cBhvr>
                                    </p:animEffect>
                                  </p:childTnLst>
                                </p:cTn>
                              </p:par>
                            </p:childTnLst>
                          </p:cTn>
                        </p:par>
                        <p:par>
                          <p:cTn id="12" fill="hold">
                            <p:stCondLst>
                              <p:cond delay="5000"/>
                            </p:stCondLst>
                            <p:childTnLst>
                              <p:par>
                                <p:cTn id="13" presetID="12" presetClass="entr" presetSubtype="4"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slide(fromBottom)">
                                      <p:cBhvr>
                                        <p:cTn id="15" dur="3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6357982" cy="857256"/>
          </a:xfrm>
        </p:spPr>
        <p:txBody>
          <a:bodyPr>
            <a:noAutofit/>
          </a:bodyPr>
          <a:lstStyle/>
          <a:p>
            <a:pPr algn="ctr"/>
            <a:r>
              <a:rPr lang="uk-UA"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Історія створення роману </a:t>
            </a:r>
            <a:br>
              <a:rPr lang="uk-UA"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uk-UA"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“Портрет Доріана Грея”</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Содержимое 2"/>
          <p:cNvSpPr>
            <a:spLocks noGrp="1"/>
          </p:cNvSpPr>
          <p:nvPr>
            <p:ph idx="1"/>
          </p:nvPr>
        </p:nvSpPr>
        <p:spPr>
          <a:xfrm>
            <a:off x="6000760" y="1428736"/>
            <a:ext cx="2857520" cy="4214843"/>
          </a:xfrm>
        </p:spPr>
        <p:txBody>
          <a:bodyPr>
            <a:normAutofit/>
          </a:bodyPr>
          <a:lstStyle/>
          <a:p>
            <a:pPr>
              <a:buNone/>
            </a:pPr>
            <a:r>
              <a:rPr lang="uk-UA" dirty="0" smtClean="0"/>
              <a:t>         </a:t>
            </a:r>
          </a:p>
          <a:p>
            <a:pPr>
              <a:buNone/>
            </a:pPr>
            <a:r>
              <a:rPr lang="uk-UA" dirty="0" smtClean="0"/>
              <a:t>       </a:t>
            </a:r>
            <a:endParaRPr lang="ru-RU" dirty="0"/>
          </a:p>
        </p:txBody>
      </p:sp>
      <p:sp>
        <p:nvSpPr>
          <p:cNvPr id="12" name="Текст 11"/>
          <p:cNvSpPr>
            <a:spLocks noGrp="1"/>
          </p:cNvSpPr>
          <p:nvPr>
            <p:ph type="body" sz="half" idx="2"/>
          </p:nvPr>
        </p:nvSpPr>
        <p:spPr>
          <a:xfrm>
            <a:off x="285720" y="1285860"/>
            <a:ext cx="5857916" cy="5286412"/>
          </a:xfrm>
        </p:spPr>
        <p:txBody>
          <a:bodyPr>
            <a:normAutofit/>
          </a:bodyPr>
          <a:lstStyle/>
          <a:p>
            <a:pPr algn="just"/>
            <a:r>
              <a:rPr lang="uk-UA" sz="2000" dirty="0" smtClean="0">
                <a:latin typeface="Palatino Linotype" pitchFamily="18" charset="0"/>
              </a:rPr>
              <a:t>        </a:t>
            </a:r>
            <a:r>
              <a:rPr lang="uk-UA" sz="2000" b="1" dirty="0" smtClean="0">
                <a:latin typeface="Palatino Linotype" pitchFamily="18" charset="0"/>
              </a:rPr>
              <a:t>Ідею сюжету "Доріана Грея" </a:t>
            </a:r>
            <a:r>
              <a:rPr lang="uk-UA" sz="2000" b="1" smtClean="0">
                <a:latin typeface="Palatino Linotype" pitchFamily="18" charset="0"/>
              </a:rPr>
              <a:t>підказав Уайльду </a:t>
            </a:r>
            <a:r>
              <a:rPr lang="uk-UA" sz="2000" b="1" dirty="0" smtClean="0">
                <a:latin typeface="Palatino Linotype" pitchFamily="18" charset="0"/>
              </a:rPr>
              <a:t>щасливий випадок. У 1884 році письменник часто бував у студії свого приятеля художника Безіла Ворда, котрий малював портрет напрочуд вродливого юнака. Коли портрет було закінчено</a:t>
            </a:r>
            <a:r>
              <a:rPr lang="uk-UA" sz="2000" b="1" smtClean="0">
                <a:latin typeface="Palatino Linotype" pitchFamily="18" charset="0"/>
              </a:rPr>
              <a:t>, Уайльд </a:t>
            </a:r>
            <a:r>
              <a:rPr lang="uk-UA" sz="2000" b="1" dirty="0" smtClean="0">
                <a:latin typeface="Palatino Linotype" pitchFamily="18" charset="0"/>
              </a:rPr>
              <a:t>вигукнув: "Який жаль, що й такому славному створінню не уникнути старості з усією її потворністю!" На це художник, погодившись, відповів, що готовий щороку переписувати портрет, якщо жорстокі закони природи відобразяться на портреті, а не на вроді цього юнака. Очевидно, у пам'ять про подібність думок художника і самого письменника</a:t>
            </a:r>
            <a:r>
              <a:rPr lang="uk-UA" sz="2000" b="1" smtClean="0">
                <a:latin typeface="Palatino Linotype" pitchFamily="18" charset="0"/>
              </a:rPr>
              <a:t>, Уайльд </a:t>
            </a:r>
            <a:r>
              <a:rPr lang="uk-UA" sz="2000" b="1" dirty="0" smtClean="0">
                <a:latin typeface="Palatino Linotype" pitchFamily="18" charset="0"/>
              </a:rPr>
              <a:t>згодом назвав героя-художника у своєму романі Безілом Голуордом.</a:t>
            </a:r>
            <a:endParaRPr lang="ru-RU" sz="2000" b="1" dirty="0" smtClean="0">
              <a:latin typeface="Palatino Linotype" pitchFamily="18" charset="0"/>
            </a:endParaRPr>
          </a:p>
          <a:p>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dirty="0"/>
          </a:p>
        </p:txBody>
      </p:sp>
      <p:pic>
        <p:nvPicPr>
          <p:cNvPr id="9" name="Рисунок 8" descr="обложка 21.jpg"/>
          <p:cNvPicPr>
            <a:picLocks noChangeAspect="1"/>
          </p:cNvPicPr>
          <p:nvPr/>
        </p:nvPicPr>
        <p:blipFill>
          <a:blip r:embed="rId2" cstate="print"/>
          <a:stretch>
            <a:fillRect/>
          </a:stretch>
        </p:blipFill>
        <p:spPr>
          <a:xfrm>
            <a:off x="6715140" y="285728"/>
            <a:ext cx="2143108" cy="3143272"/>
          </a:xfrm>
          <a:prstGeom prst="rect">
            <a:avLst/>
          </a:prstGeom>
          <a:ln>
            <a:noFill/>
          </a:ln>
          <a:effectLst>
            <a:outerShdw blurRad="190500" algn="tl" rotWithShape="0">
              <a:srgbClr val="000000">
                <a:alpha val="70000"/>
              </a:srgbClr>
            </a:outerShdw>
          </a:effectLst>
          <a:scene3d>
            <a:camera prst="orthographicFront"/>
            <a:lightRig rig="threePt" dir="t"/>
          </a:scene3d>
          <a:sp3d>
            <a:bevelT w="152400" h="50800" prst="softRound"/>
          </a:sp3d>
        </p:spPr>
      </p:pic>
      <p:pic>
        <p:nvPicPr>
          <p:cNvPr id="13" name="Рисунок 12" descr="обложка 3.jpg"/>
          <p:cNvPicPr>
            <a:picLocks noChangeAspect="1"/>
          </p:cNvPicPr>
          <p:nvPr/>
        </p:nvPicPr>
        <p:blipFill>
          <a:blip r:embed="rId3" cstate="print"/>
          <a:srcRect t="6250" b="3125"/>
          <a:stretch>
            <a:fillRect/>
          </a:stretch>
        </p:blipFill>
        <p:spPr>
          <a:xfrm rot="20822233">
            <a:off x="6431490" y="2893670"/>
            <a:ext cx="1985957" cy="3429024"/>
          </a:xfrm>
          <a:prstGeom prst="rect">
            <a:avLst/>
          </a:prstGeom>
          <a:ln>
            <a:noFill/>
          </a:ln>
          <a:effectLst>
            <a:outerShdw blurRad="190500" algn="tl" rotWithShape="0">
              <a:srgbClr val="000000">
                <a:alpha val="70000"/>
              </a:srgbClr>
            </a:outerShdw>
          </a:effectLst>
          <a:scene3d>
            <a:camera prst="orthographicFront"/>
            <a:lightRig rig="threePt" dir="t"/>
          </a:scene3d>
          <a:sp3d>
            <a:bevelT w="152400" h="50800" prst="softRound"/>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out)">
                                      <p:cBhvr>
                                        <p:cTn id="14" dur="2000"/>
                                        <p:tgtEl>
                                          <p:spTgt spid="9"/>
                                        </p:tgtEl>
                                      </p:cBhvr>
                                    </p:animEffect>
                                  </p:childTnLst>
                                </p:cTn>
                              </p:par>
                            </p:childTnLst>
                          </p:cTn>
                        </p:par>
                        <p:par>
                          <p:cTn id="15" fill="hold">
                            <p:stCondLst>
                              <p:cond delay="2000"/>
                            </p:stCondLst>
                            <p:childTnLst>
                              <p:par>
                                <p:cTn id="16" presetID="8" presetClass="entr" presetSubtype="3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out)">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C4D6EB"/>
            </a:gs>
            <a:gs pos="100000">
              <a:srgbClr val="FFEBFA"/>
            </a:gs>
          </a:gsLst>
          <a:lin ang="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439718"/>
          </a:xfrm>
        </p:spPr>
        <p:txBody>
          <a:bodyPr>
            <a:normAutofit fontScale="90000"/>
          </a:bodyPr>
          <a:lstStyle/>
          <a:p>
            <a:r>
              <a:rPr lang="uk-UA" b="1" smtClean="0">
                <a:ln w="11430"/>
                <a:solidFill>
                  <a:srgbClr val="C00000"/>
                </a:solidFill>
                <a:effectLst>
                  <a:outerShdw blurRad="80000" dist="40000" dir="5040000" algn="tl">
                    <a:srgbClr val="000000">
                      <a:alpha val="30000"/>
                    </a:srgbClr>
                  </a:outerShdw>
                </a:effectLst>
              </a:rPr>
              <a:t>Нарямки досліджень творчих груп</a:t>
            </a:r>
            <a:endParaRPr lang="ru-RU"/>
          </a:p>
        </p:txBody>
      </p:sp>
      <p:graphicFrame>
        <p:nvGraphicFramePr>
          <p:cNvPr id="7" name="Содержимое 6"/>
          <p:cNvGraphicFramePr>
            <a:graphicFrameLocks noGrp="1"/>
          </p:cNvGraphicFramePr>
          <p:nvPr>
            <p:ph idx="1"/>
          </p:nvPr>
        </p:nvGraphicFramePr>
        <p:xfrm>
          <a:off x="357158" y="785794"/>
          <a:ext cx="8429684"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15" name="Содержимое 14" descr="%20nokbrhdtapfg%20log%20unrrfwmbuvszicj.jpg"/>
          <p:cNvPicPr>
            <a:picLocks noGrp="1" noChangeAspect="1"/>
          </p:cNvPicPr>
          <p:nvPr>
            <p:ph idx="1"/>
          </p:nvPr>
        </p:nvPicPr>
        <p:blipFill>
          <a:blip r:embed="rId2" cstate="print"/>
          <a:stretch>
            <a:fillRect/>
          </a:stretch>
        </p:blipFill>
        <p:spPr>
          <a:xfrm>
            <a:off x="5000628" y="1000108"/>
            <a:ext cx="3929090" cy="5500726"/>
          </a:xfrm>
          <a:prstGeom prst="rect">
            <a:avLst/>
          </a:prstGeom>
          <a:ln>
            <a:noFill/>
          </a:ln>
          <a:effectLst>
            <a:outerShdw blurRad="292100" dist="139700" dir="2700000" algn="tl" rotWithShape="0">
              <a:srgbClr val="333333">
                <a:alpha val="65000"/>
              </a:srgbClr>
            </a:outerShdw>
          </a:effectLst>
        </p:spPr>
      </p:pic>
      <p:sp>
        <p:nvSpPr>
          <p:cNvPr id="12" name="Заголовок 11"/>
          <p:cNvSpPr>
            <a:spLocks noGrp="1"/>
          </p:cNvSpPr>
          <p:nvPr>
            <p:ph type="title"/>
          </p:nvPr>
        </p:nvSpPr>
        <p:spPr>
          <a:xfrm>
            <a:off x="0" y="214290"/>
            <a:ext cx="8929718" cy="642918"/>
          </a:xfrm>
        </p:spPr>
        <p:txBody>
          <a:bodyPr>
            <a:normAutofit fontScale="90000"/>
          </a:bodyPr>
          <a:lstStyle/>
          <a:p>
            <a:pPr algn="ct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z="1800"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pitchFamily="18" charset="0"/>
              </a:rPr>
              <a:t>З погляду форми за взірець усіх мистецтв править мистецтво музики. </a:t>
            </a:r>
            <a:r>
              <a:rPr lang="uk-UA" sz="18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uk-UA" sz="18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1800"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pitchFamily="18" charset="0"/>
              </a:rPr>
              <a:t>                                                                                                                                               </a:t>
            </a:r>
            <a:r>
              <a:rPr lang="uk-UA" sz="1600"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pitchFamily="18" charset="0"/>
              </a:rPr>
              <a:t>О. Уайльд</a:t>
            </a:r>
            <a:endParaRPr lang="ru-RU" sz="1600" i="1">
              <a:latin typeface="Palatino Linotype" pitchFamily="18" charset="0"/>
            </a:endParaRPr>
          </a:p>
        </p:txBody>
      </p:sp>
      <p:sp>
        <p:nvSpPr>
          <p:cNvPr id="14" name="Текст 13"/>
          <p:cNvSpPr>
            <a:spLocks noGrp="1"/>
          </p:cNvSpPr>
          <p:nvPr>
            <p:ph type="body" sz="half" idx="2"/>
          </p:nvPr>
        </p:nvSpPr>
        <p:spPr>
          <a:xfrm>
            <a:off x="214282" y="1000108"/>
            <a:ext cx="4572032" cy="5572164"/>
          </a:xfrm>
        </p:spPr>
        <p:txBody>
          <a:bodyPr>
            <a:normAutofit/>
          </a:bodyPr>
          <a:lstStyle/>
          <a:p>
            <a:pPr algn="just">
              <a:buFont typeface="Arial" pitchFamily="34" charset="0"/>
              <a:buChar char="•"/>
            </a:pPr>
            <a:r>
              <a:rPr lang="uk-UA" sz="1600" dirty="0" smtClean="0"/>
              <a:t> «Увійшовши, вони [лорд Генрі та </a:t>
            </a:r>
            <a:r>
              <a:rPr lang="uk-UA" sz="1600" dirty="0" err="1" smtClean="0"/>
              <a:t>Безіл</a:t>
            </a:r>
            <a:r>
              <a:rPr lang="uk-UA" sz="1600" dirty="0" smtClean="0"/>
              <a:t>] побачили Доріана </a:t>
            </a:r>
            <a:r>
              <a:rPr lang="uk-UA" sz="1600" dirty="0" err="1" smtClean="0"/>
              <a:t>Ґрея</a:t>
            </a:r>
            <a:r>
              <a:rPr lang="uk-UA" sz="1600" dirty="0" smtClean="0"/>
              <a:t>. Він сидів за роялем, спиною до них, і гортав сторінки «Лісових сцен» </a:t>
            </a:r>
            <a:r>
              <a:rPr lang="uk-UA" sz="1600" dirty="0" err="1" smtClean="0"/>
              <a:t>Шумана</a:t>
            </a:r>
            <a:r>
              <a:rPr lang="uk-UA" sz="1600" dirty="0" smtClean="0"/>
              <a:t>. </a:t>
            </a:r>
            <a:endParaRPr lang="ru-RU" sz="1600" dirty="0" smtClean="0"/>
          </a:p>
          <a:p>
            <a:pPr algn="just"/>
            <a:r>
              <a:rPr lang="uk-UA" sz="1600" dirty="0" smtClean="0"/>
              <a:t>— Та це ж чудові речі, </a:t>
            </a:r>
            <a:r>
              <a:rPr lang="uk-UA" sz="1600" dirty="0" err="1" smtClean="0"/>
              <a:t>Безіле</a:t>
            </a:r>
            <a:r>
              <a:rPr lang="uk-UA" sz="1600" dirty="0" smtClean="0"/>
              <a:t>! — вигукнув </a:t>
            </a:r>
            <a:r>
              <a:rPr lang="uk-UA" sz="1600" dirty="0" err="1" smtClean="0"/>
              <a:t>Доріан</a:t>
            </a:r>
            <a:r>
              <a:rPr lang="uk-UA" sz="1600" dirty="0" smtClean="0"/>
              <a:t>. — Ви повинні позичити мені ці ноти, я хочу їх вивчити!» (ІІ розділ). </a:t>
            </a:r>
          </a:p>
          <a:p>
            <a:pPr algn="just"/>
            <a:endParaRPr lang="ru-RU" sz="1600" dirty="0" smtClean="0"/>
          </a:p>
          <a:p>
            <a:pPr algn="just">
              <a:buFont typeface="Arial" pitchFamily="34" charset="0"/>
              <a:buChar char="•"/>
            </a:pPr>
            <a:r>
              <a:rPr lang="uk-UA" sz="1600" dirty="0" smtClean="0"/>
              <a:t> «</a:t>
            </a:r>
            <a:r>
              <a:rPr lang="en-US" sz="1600" dirty="0" smtClean="0"/>
              <a:t>[</a:t>
            </a:r>
            <a:r>
              <a:rPr lang="uk-UA" sz="1600" dirty="0" smtClean="0"/>
              <a:t>Лорд Генрі</a:t>
            </a:r>
            <a:r>
              <a:rPr lang="en-US" sz="1600" dirty="0" smtClean="0"/>
              <a:t>]</a:t>
            </a:r>
            <a:r>
              <a:rPr lang="uk-UA" sz="1600" dirty="0" smtClean="0"/>
              <a:t> Ви повинні заграти мені Шопена… </a:t>
            </a:r>
            <a:r>
              <a:rPr lang="uk-UA" sz="1600" dirty="0" err="1" smtClean="0"/>
              <a:t>Доріан</a:t>
            </a:r>
            <a:r>
              <a:rPr lang="uk-UA" sz="1600" dirty="0" smtClean="0"/>
              <a:t> мовчки підвівся з-за столу і пройшов до сусіднього покою. Там він сів за рояль, і пальці його забігали по білих та чорних клавішах із слонової кості. </a:t>
            </a:r>
            <a:endParaRPr lang="ru-RU" sz="1600" dirty="0" smtClean="0"/>
          </a:p>
          <a:p>
            <a:pPr algn="just"/>
            <a:r>
              <a:rPr lang="ru-RU" sz="1600" dirty="0" smtClean="0"/>
              <a:t>- </a:t>
            </a:r>
            <a:r>
              <a:rPr lang="uk-UA" sz="1600" dirty="0" smtClean="0"/>
              <a:t>Заграйте мені, </a:t>
            </a:r>
            <a:r>
              <a:rPr lang="uk-UA" sz="1600" dirty="0" err="1" smtClean="0"/>
              <a:t>Доріане</a:t>
            </a:r>
            <a:r>
              <a:rPr lang="uk-UA" sz="1600" dirty="0" smtClean="0"/>
              <a:t>, заграйте який-небудь ноктюрн … Яке гарне оце, що</a:t>
            </a:r>
            <a:r>
              <a:rPr lang="ru-RU" sz="1600" dirty="0" smtClean="0"/>
              <a:t> </a:t>
            </a:r>
            <a:r>
              <a:rPr lang="uk-UA" sz="1600" dirty="0" smtClean="0"/>
              <a:t>ви граєте! Мені здається, чи не писав його Шопен на Майорці, коли море зітхало круг його вілли і солоні бризки сягали вікон? Таке воно напрочуд романтичне... Яке це щастя, що ми маємо хоч одне </a:t>
            </a:r>
            <a:r>
              <a:rPr lang="uk-UA" sz="1600" dirty="0" err="1" smtClean="0"/>
              <a:t>ненаслідувальне</a:t>
            </a:r>
            <a:r>
              <a:rPr lang="uk-UA" sz="1600" dirty="0" smtClean="0"/>
              <a:t> мистецтво! Грайте ще, </a:t>
            </a:r>
            <a:r>
              <a:rPr lang="uk-UA" sz="1600" dirty="0" err="1" smtClean="0"/>
              <a:t>Доріане</a:t>
            </a:r>
            <a:r>
              <a:rPr lang="uk-UA" sz="1600" dirty="0" smtClean="0"/>
              <a:t>, я сьогодні так </a:t>
            </a:r>
            <a:r>
              <a:rPr lang="uk-UA" sz="1600" dirty="0" err="1" smtClean="0"/>
              <a:t>запраг</a:t>
            </a:r>
            <a:r>
              <a:rPr lang="uk-UA" sz="1600" dirty="0" smtClean="0"/>
              <a:t> музики!»  (із роману </a:t>
            </a:r>
            <a:r>
              <a:rPr lang="uk-UA" sz="1600" dirty="0" err="1" smtClean="0"/>
              <a:t>“Портрет</a:t>
            </a:r>
            <a:r>
              <a:rPr lang="uk-UA" sz="1600" dirty="0" smtClean="0"/>
              <a:t> Доріана </a:t>
            </a:r>
            <a:r>
              <a:rPr lang="uk-UA" sz="1600" dirty="0" err="1" smtClean="0"/>
              <a:t>Грея”</a:t>
            </a:r>
            <a:r>
              <a:rPr lang="uk-UA" sz="1600" dirty="0" smtClean="0"/>
              <a:t>)</a:t>
            </a:r>
            <a:endParaRPr lang="ru-RU" sz="1600" dirty="0" smtClean="0"/>
          </a:p>
          <a:p>
            <a:pPr algn="just"/>
            <a:endParaRPr lang="ru-RU" sz="1600" dirty="0"/>
          </a:p>
        </p:txBody>
      </p:sp>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7000"/>
            <a:lum/>
          </a:blip>
          <a:srcRect/>
          <a:stretch>
            <a:fillRect t="-43000" b="-43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357158" y="1285860"/>
            <a:ext cx="8429684" cy="514353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6000" b="1" i="1" dirty="0" smtClean="0">
                <a:ln w="11430"/>
                <a:effectLst>
                  <a:outerShdw blurRad="50800" dist="39000" dir="5460000" algn="tl">
                    <a:srgbClr val="000000">
                      <a:alpha val="38000"/>
                    </a:srgbClr>
                  </a:outerShdw>
                </a:effectLst>
                <a:latin typeface="Palatino Linotype" pitchFamily="18" charset="0"/>
              </a:rPr>
              <a:t>Мандрівка в ХІХ століття.</a:t>
            </a:r>
            <a:br>
              <a:rPr lang="uk-UA" sz="6000" b="1" i="1" dirty="0" smtClean="0">
                <a:ln w="11430"/>
                <a:effectLst>
                  <a:outerShdw blurRad="50800" dist="39000" dir="5460000" algn="tl">
                    <a:srgbClr val="000000">
                      <a:alpha val="38000"/>
                    </a:srgbClr>
                  </a:outerShdw>
                </a:effectLst>
                <a:latin typeface="Palatino Linotype" pitchFamily="18" charset="0"/>
              </a:rPr>
            </a:br>
            <a:r>
              <a:rPr lang="uk-UA" b="1" i="1" dirty="0" smtClean="0">
                <a:ln w="11430"/>
                <a:effectLst>
                  <a:outerShdw blurRad="50800" dist="39000" dir="5460000" algn="tl">
                    <a:srgbClr val="000000">
                      <a:alpha val="38000"/>
                    </a:srgbClr>
                  </a:outerShdw>
                </a:effectLst>
                <a:latin typeface="Palatino Linotype" pitchFamily="18" charset="0"/>
              </a:rPr>
              <a:t>Куточки Лондону, </a:t>
            </a:r>
            <a:r>
              <a:rPr lang="uk-UA" b="1" i="1" dirty="0" err="1" smtClean="0">
                <a:ln w="11430"/>
                <a:effectLst>
                  <a:outerShdw blurRad="50800" dist="39000" dir="5460000" algn="tl">
                    <a:srgbClr val="000000">
                      <a:alpha val="38000"/>
                    </a:srgbClr>
                  </a:outerShdw>
                </a:effectLst>
                <a:latin typeface="Palatino Linotype" pitchFamily="18" charset="0"/>
              </a:rPr>
              <a:t>повязані</a:t>
            </a:r>
            <a:r>
              <a:rPr lang="uk-UA" b="1" i="1" dirty="0" smtClean="0">
                <a:ln w="11430"/>
                <a:effectLst>
                  <a:outerShdw blurRad="50800" dist="39000" dir="5460000" algn="tl">
                    <a:srgbClr val="000000">
                      <a:alpha val="38000"/>
                    </a:srgbClr>
                  </a:outerShdw>
                </a:effectLst>
                <a:latin typeface="Palatino Linotype" pitchFamily="18" charset="0"/>
              </a:rPr>
              <a:t> з подіями роману </a:t>
            </a:r>
            <a:br>
              <a:rPr lang="uk-UA" b="1" i="1" dirty="0" smtClean="0">
                <a:ln w="11430"/>
                <a:effectLst>
                  <a:outerShdw blurRad="50800" dist="39000" dir="5460000" algn="tl">
                    <a:srgbClr val="000000">
                      <a:alpha val="38000"/>
                    </a:srgbClr>
                  </a:outerShdw>
                </a:effectLst>
                <a:latin typeface="Palatino Linotype" pitchFamily="18" charset="0"/>
              </a:rPr>
            </a:br>
            <a:r>
              <a:rPr lang="uk-UA" b="1" i="1" dirty="0" err="1" smtClean="0">
                <a:ln w="11430"/>
                <a:effectLst>
                  <a:outerShdw blurRad="50800" dist="39000" dir="5460000" algn="tl">
                    <a:srgbClr val="000000">
                      <a:alpha val="38000"/>
                    </a:srgbClr>
                  </a:outerShdw>
                </a:effectLst>
                <a:latin typeface="Palatino Linotype" pitchFamily="18" charset="0"/>
              </a:rPr>
              <a:t>“Портрет</a:t>
            </a:r>
            <a:r>
              <a:rPr lang="uk-UA" b="1" i="1" dirty="0" smtClean="0">
                <a:ln w="11430"/>
                <a:effectLst>
                  <a:outerShdw blurRad="50800" dist="39000" dir="5460000" algn="tl">
                    <a:srgbClr val="000000">
                      <a:alpha val="38000"/>
                    </a:srgbClr>
                  </a:outerShdw>
                </a:effectLst>
                <a:latin typeface="Palatino Linotype" pitchFamily="18" charset="0"/>
              </a:rPr>
              <a:t> Доріана </a:t>
            </a:r>
            <a:r>
              <a:rPr lang="uk-UA" b="1" i="1" dirty="0" err="1" smtClean="0">
                <a:ln w="11430"/>
                <a:effectLst>
                  <a:outerShdw blurRad="50800" dist="39000" dir="5460000" algn="tl">
                    <a:srgbClr val="000000">
                      <a:alpha val="38000"/>
                    </a:srgbClr>
                  </a:outerShdw>
                </a:effectLst>
                <a:latin typeface="Palatino Linotype" pitchFamily="18" charset="0"/>
              </a:rPr>
              <a:t>Грея”</a:t>
            </a:r>
            <a:endParaRPr lang="ru-RU" b="1" i="1" dirty="0">
              <a:ln w="11430"/>
              <a:effectLst>
                <a:outerShdw blurRad="50800" dist="39000" dir="5460000" algn="tl">
                  <a:srgbClr val="000000">
                    <a:alpha val="38000"/>
                  </a:srgbClr>
                </a:outerShdw>
              </a:effectLst>
              <a:latin typeface="Palatino Linotype" pitchFamily="18" charset="0"/>
            </a:endParaRPr>
          </a:p>
        </p:txBody>
      </p:sp>
      <p:sp>
        <p:nvSpPr>
          <p:cNvPr id="5" name="Номер слайда 4"/>
          <p:cNvSpPr>
            <a:spLocks noGrp="1"/>
          </p:cNvSpPr>
          <p:nvPr>
            <p:ph type="sldNum" sz="quarter" idx="12"/>
          </p:nvPr>
        </p:nvSpPr>
        <p:spPr>
          <a:xfrm>
            <a:off x="5429256" y="6072206"/>
            <a:ext cx="2133600" cy="365125"/>
          </a:xfrm>
        </p:spPr>
        <p:txBody>
          <a:bodyPr/>
          <a:lstStyle/>
          <a:p>
            <a:fld id="{725C68B6-61C2-468F-89AB-4B9F7531AA68}" type="slidenum">
              <a:rPr lang="ru-RU" smtClean="0"/>
              <a:pPr/>
              <a:t>17</a:t>
            </a:fld>
            <a:endParaRPr lang="ru-RU" dirty="0"/>
          </a:p>
        </p:txBody>
      </p:sp>
      <p:pic>
        <p:nvPicPr>
          <p:cNvPr id="7" name="chopin_noktyurn_mi-bemol_mazhor.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3000"/>
                                        <p:tgtEl>
                                          <p:spTgt spid="6"/>
                                        </p:tgtEl>
                                      </p:cBhvr>
                                    </p:animEffect>
                                  </p:childTnLst>
                                </p:cTn>
                              </p:par>
                            </p:childTnLst>
                          </p:cTn>
                        </p:par>
                        <p:par>
                          <p:cTn id="8" fill="hold">
                            <p:stCondLst>
                              <p:cond delay="30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85720" y="357166"/>
            <a:ext cx="8572560" cy="725470"/>
          </a:xfrm>
        </p:spPr>
        <p:txBody>
          <a:bodyPr>
            <a:noAutofit/>
          </a:bodyPr>
          <a:lstStyle/>
          <a:p>
            <a:r>
              <a:rPr lang="uk-UA" sz="2400" b="1" dirty="0" smtClean="0">
                <a:latin typeface="Palatino Linotype" pitchFamily="18" charset="0"/>
              </a:rPr>
              <a:t>Місто, у якому жив Уайльд,  і де відбувалися події його роману “Портрет Доріана Грея” </a:t>
            </a:r>
            <a:endParaRPr lang="ru-RU" sz="2400" b="1" dirty="0">
              <a:latin typeface="Palatino Linotype" pitchFamily="18" charset="0"/>
            </a:endParaRPr>
          </a:p>
        </p:txBody>
      </p:sp>
      <p:sp>
        <p:nvSpPr>
          <p:cNvPr id="3" name="Текст 2"/>
          <p:cNvSpPr>
            <a:spLocks noGrp="1"/>
          </p:cNvSpPr>
          <p:nvPr>
            <p:ph type="body" idx="1"/>
          </p:nvPr>
        </p:nvSpPr>
        <p:spPr>
          <a:xfrm>
            <a:off x="428596" y="5500702"/>
            <a:ext cx="4040188" cy="639762"/>
          </a:xfrm>
        </p:spPr>
        <p:txBody>
          <a:bodyPr>
            <a:normAutofit/>
          </a:bodyPr>
          <a:lstStyle/>
          <a:p>
            <a:pPr algn="ctr"/>
            <a:r>
              <a:rPr lang="uk-UA" dirty="0" smtClean="0">
                <a:latin typeface="Palatino Linotype" pitchFamily="18" charset="0"/>
              </a:rPr>
              <a:t>Лондон у ХІХ ст. </a:t>
            </a:r>
            <a:endParaRPr lang="ru-RU" dirty="0">
              <a:latin typeface="Palatino Linotype" pitchFamily="18" charset="0"/>
            </a:endParaRPr>
          </a:p>
        </p:txBody>
      </p:sp>
      <p:pic>
        <p:nvPicPr>
          <p:cNvPr id="9" name="Содержимое 8" descr="лондон в 19 веке.jpg"/>
          <p:cNvPicPr>
            <a:picLocks noGrp="1" noChangeAspect="1"/>
          </p:cNvPicPr>
          <p:nvPr>
            <p:ph sz="half" idx="2"/>
          </p:nvPr>
        </p:nvPicPr>
        <p:blipFill>
          <a:blip r:embed="rId2" cstate="print"/>
          <a:stretch>
            <a:fillRect/>
          </a:stretch>
        </p:blipFill>
        <p:spPr>
          <a:xfrm>
            <a:off x="214282" y="1214422"/>
            <a:ext cx="4254502" cy="4071966"/>
          </a:xfrm>
          <a:prstGeom prst="rect">
            <a:avLst/>
          </a:prstGeom>
          <a:ln>
            <a:noFill/>
          </a:ln>
          <a:effectLst>
            <a:outerShdw blurRad="292100" dist="139700" dir="2700000" algn="tl" rotWithShape="0">
              <a:srgbClr val="333333">
                <a:alpha val="65000"/>
              </a:srgbClr>
            </a:outerShdw>
          </a:effectLst>
        </p:spPr>
      </p:pic>
      <p:sp>
        <p:nvSpPr>
          <p:cNvPr id="5" name="Текст 4"/>
          <p:cNvSpPr>
            <a:spLocks noGrp="1"/>
          </p:cNvSpPr>
          <p:nvPr>
            <p:ph type="body" sz="quarter" idx="3"/>
          </p:nvPr>
        </p:nvSpPr>
        <p:spPr>
          <a:xfrm>
            <a:off x="4929190" y="6143644"/>
            <a:ext cx="4041775" cy="500066"/>
          </a:xfrm>
        </p:spPr>
        <p:txBody>
          <a:bodyPr>
            <a:normAutofit/>
          </a:bodyPr>
          <a:lstStyle/>
          <a:p>
            <a:pPr algn="ctr"/>
            <a:r>
              <a:rPr lang="uk-UA" dirty="0" smtClean="0">
                <a:latin typeface="Palatino Linotype" pitchFamily="18" charset="0"/>
              </a:rPr>
              <a:t>Тауер</a:t>
            </a:r>
            <a:endParaRPr lang="ru-RU" dirty="0">
              <a:latin typeface="Palatino Linotype" pitchFamily="18" charset="0"/>
            </a:endParaRPr>
          </a:p>
        </p:txBody>
      </p:sp>
      <p:pic>
        <p:nvPicPr>
          <p:cNvPr id="10" name="Содержимое 9" descr="тауэр.jpg"/>
          <p:cNvPicPr>
            <a:picLocks noGrp="1" noChangeAspect="1"/>
          </p:cNvPicPr>
          <p:nvPr>
            <p:ph sz="quarter" idx="4"/>
          </p:nvPr>
        </p:nvPicPr>
        <p:blipFill>
          <a:blip r:embed="rId3" cstate="print"/>
          <a:stretch>
            <a:fillRect/>
          </a:stretch>
        </p:blipFill>
        <p:spPr>
          <a:xfrm>
            <a:off x="4714876" y="2000240"/>
            <a:ext cx="4214842" cy="4071966"/>
          </a:xfrm>
          <a:prstGeom prst="rect">
            <a:avLst/>
          </a:prstGeom>
          <a:ln>
            <a:noFill/>
          </a:ln>
          <a:effectLst>
            <a:outerShdw blurRad="292100" dist="139700" dir="2700000" algn="tl" rotWithShape="0">
              <a:srgbClr val="333333">
                <a:alpha val="65000"/>
              </a:srgbClr>
            </a:outerShdw>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439718"/>
          </a:xfrm>
        </p:spPr>
        <p:txBody>
          <a:bodyPr>
            <a:noAutofit/>
          </a:bodyPr>
          <a:lstStyle/>
          <a:p>
            <a:r>
              <a:rPr lang="uk-UA" sz="2400" b="1" dirty="0" smtClean="0">
                <a:latin typeface="Palatino Linotype" pitchFamily="18" charset="0"/>
              </a:rPr>
              <a:t>Вид на будівлю парламенту</a:t>
            </a:r>
            <a:endParaRPr lang="ru-RU" sz="2400" b="1" dirty="0">
              <a:latin typeface="Palatino Linotype" pitchFamily="18" charset="0"/>
            </a:endParaRPr>
          </a:p>
        </p:txBody>
      </p:sp>
      <p:pic>
        <p:nvPicPr>
          <p:cNvPr id="4" name="Содержимое 3" descr="вид на здание парламента.jpg"/>
          <p:cNvPicPr>
            <a:picLocks noGrp="1" noChangeAspect="1"/>
          </p:cNvPicPr>
          <p:nvPr>
            <p:ph idx="1"/>
          </p:nvPr>
        </p:nvPicPr>
        <p:blipFill>
          <a:blip r:embed="rId2" cstate="print"/>
          <a:stretch>
            <a:fillRect/>
          </a:stretch>
        </p:blipFill>
        <p:spPr>
          <a:xfrm>
            <a:off x="357158" y="857232"/>
            <a:ext cx="8429684" cy="5786478"/>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357166"/>
            <a:ext cx="3357586" cy="785818"/>
          </a:xfrm>
        </p:spPr>
        <p:txBody>
          <a:bodyPr>
            <a:normAutofit/>
          </a:bodyPr>
          <a:lstStyle/>
          <a:p>
            <a:pPr algn="ctr"/>
            <a:r>
              <a:rPr lang="ru-RU" smtClean="0"/>
              <a:t>Баллада Редингской тюрьмы</a:t>
            </a:r>
            <a:endParaRPr lang="ru-RU"/>
          </a:p>
        </p:txBody>
      </p:sp>
      <p:pic>
        <p:nvPicPr>
          <p:cNvPr id="8" name="Содержимое 7" descr="200px-Modest_Alexandrovich_Durnov_-_The_Ballad_of_Reading_Gaol_1.jpg"/>
          <p:cNvPicPr>
            <a:picLocks noGrp="1" noChangeAspect="1"/>
          </p:cNvPicPr>
          <p:nvPr>
            <p:ph idx="1"/>
          </p:nvPr>
        </p:nvPicPr>
        <p:blipFill>
          <a:blip r:embed="rId2" cstate="print"/>
          <a:stretch>
            <a:fillRect/>
          </a:stretch>
        </p:blipFill>
        <p:spPr>
          <a:xfrm>
            <a:off x="3929058" y="357166"/>
            <a:ext cx="5000660" cy="6000792"/>
          </a:xfrm>
        </p:spPr>
      </p:pic>
      <p:sp>
        <p:nvSpPr>
          <p:cNvPr id="7" name="Текст 6"/>
          <p:cNvSpPr>
            <a:spLocks noGrp="1"/>
          </p:cNvSpPr>
          <p:nvPr>
            <p:ph type="body" sz="half" idx="2"/>
          </p:nvPr>
        </p:nvSpPr>
        <p:spPr>
          <a:xfrm>
            <a:off x="285720" y="1214422"/>
            <a:ext cx="3357586" cy="5286412"/>
          </a:xfrm>
        </p:spPr>
        <p:txBody>
          <a:bodyPr>
            <a:noAutofit/>
          </a:bodyPr>
          <a:lstStyle/>
          <a:p>
            <a:r>
              <a:rPr lang="ru-RU" sz="2000" smtClean="0"/>
              <a:t>Одних тюрьма свела с ума,</a:t>
            </a:r>
          </a:p>
          <a:p>
            <a:r>
              <a:rPr lang="ru-RU" sz="2000" smtClean="0"/>
              <a:t>В других убила стыд,</a:t>
            </a:r>
          </a:p>
          <a:p>
            <a:r>
              <a:rPr lang="ru-RU" sz="2000" smtClean="0"/>
              <a:t>Там бьют детей, там ждут смертей,</a:t>
            </a:r>
          </a:p>
          <a:p>
            <a:r>
              <a:rPr lang="ru-RU" sz="2000" smtClean="0"/>
              <a:t>Там справедливость спит,</a:t>
            </a:r>
          </a:p>
          <a:p>
            <a:r>
              <a:rPr lang="ru-RU" sz="2000" smtClean="0"/>
              <a:t>Там человеческий закон</a:t>
            </a:r>
          </a:p>
          <a:p>
            <a:r>
              <a:rPr lang="ru-RU" sz="2000" smtClean="0"/>
              <a:t>Слезами слабых сыт.</a:t>
            </a:r>
            <a:endParaRPr lang="en-US" sz="2000" smtClean="0"/>
          </a:p>
          <a:p>
            <a:r>
              <a:rPr lang="uk-UA" sz="1900" smtClean="0"/>
              <a:t>……………………</a:t>
            </a:r>
            <a:endParaRPr lang="ru-RU" sz="1900" smtClean="0"/>
          </a:p>
          <a:p>
            <a:r>
              <a:rPr lang="ru-RU" sz="1900" smtClean="0"/>
              <a:t>Но каждый, кто на свете жил,</a:t>
            </a:r>
          </a:p>
          <a:p>
            <a:r>
              <a:rPr lang="ru-RU" sz="1900" smtClean="0"/>
              <a:t>Любимых убивал,</a:t>
            </a:r>
          </a:p>
          <a:p>
            <a:r>
              <a:rPr lang="ru-RU" sz="1900" smtClean="0"/>
              <a:t>Один - жестокостью, другой -</a:t>
            </a:r>
          </a:p>
          <a:p>
            <a:r>
              <a:rPr lang="ru-RU" sz="1900" smtClean="0"/>
              <a:t>Отравою похвал,</a:t>
            </a:r>
          </a:p>
          <a:p>
            <a:r>
              <a:rPr lang="ru-RU" sz="1900" smtClean="0"/>
              <a:t>Трус - поцелуем, тот кто смел,-</a:t>
            </a:r>
          </a:p>
          <a:p>
            <a:r>
              <a:rPr lang="ru-RU" sz="1900" smtClean="0"/>
              <a:t>кинжалом наповал.</a:t>
            </a:r>
          </a:p>
          <a:p>
            <a:endParaRPr lang="ru-RU" sz="180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down)">
                                      <p:cBhvr>
                                        <p:cTn id="28" dur="500"/>
                                        <p:tgtEl>
                                          <p:spTgt spid="7">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down)">
                                      <p:cBhvr>
                                        <p:cTn id="34" dur="500"/>
                                        <p:tgtEl>
                                          <p:spTgt spid="7">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wipe(down)">
                                      <p:cBhvr>
                                        <p:cTn id="37" dur="500"/>
                                        <p:tgtEl>
                                          <p:spTgt spid="7">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wipe(down)">
                                      <p:cBhvr>
                                        <p:cTn id="40" dur="500"/>
                                        <p:tgtEl>
                                          <p:spTgt spid="7">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wipe(down)">
                                      <p:cBhvr>
                                        <p:cTn id="43" dur="500"/>
                                        <p:tgtEl>
                                          <p:spTgt spid="7">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slide(fromBottom)">
                                      <p:cBhvr>
                                        <p:cTn id="4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786874" cy="796908"/>
          </a:xfrm>
        </p:spPr>
        <p:txBody>
          <a:bodyPr>
            <a:noAutofit/>
          </a:bodyPr>
          <a:lstStyle/>
          <a:p>
            <a:r>
              <a:rPr lang="uk-UA" sz="2400" b="1" dirty="0" smtClean="0">
                <a:latin typeface="Palatino Linotype" pitchFamily="18" charset="0"/>
              </a:rPr>
              <a:t>Картини Лондона вікторіанської епохи</a:t>
            </a:r>
            <a:r>
              <a:rPr lang="en-US" sz="2400" b="1" dirty="0" smtClean="0">
                <a:latin typeface="Palatino Linotype" pitchFamily="18" charset="0"/>
              </a:rPr>
              <a:t/>
            </a:r>
            <a:br>
              <a:rPr lang="en-US" sz="2400" b="1" dirty="0" smtClean="0">
                <a:latin typeface="Palatino Linotype" pitchFamily="18" charset="0"/>
              </a:rPr>
            </a:br>
            <a:r>
              <a:rPr lang="uk-UA" sz="2400" b="1" dirty="0" smtClean="0">
                <a:latin typeface="Palatino Linotype" pitchFamily="18" charset="0"/>
              </a:rPr>
              <a:t>Площа Пікаділлі</a:t>
            </a:r>
            <a:r>
              <a:rPr lang="ru-RU" sz="2400" dirty="0" smtClean="0">
                <a:latin typeface="Palatino Linotype" pitchFamily="18" charset="0"/>
              </a:rPr>
              <a:t/>
            </a:r>
            <a:br>
              <a:rPr lang="ru-RU" sz="2400" dirty="0" smtClean="0">
                <a:latin typeface="Palatino Linotype" pitchFamily="18" charset="0"/>
              </a:rPr>
            </a:br>
            <a:endParaRPr lang="ru-RU" sz="2400" b="1" dirty="0">
              <a:latin typeface="Palatino Linotype" pitchFamily="18" charset="0"/>
            </a:endParaRPr>
          </a:p>
        </p:txBody>
      </p:sp>
      <p:pic>
        <p:nvPicPr>
          <p:cNvPr id="5" name="Содержимое 4" descr="площадь пикадилли.jpg"/>
          <p:cNvPicPr>
            <a:picLocks noGrp="1" noChangeAspect="1"/>
          </p:cNvPicPr>
          <p:nvPr>
            <p:ph idx="1"/>
          </p:nvPr>
        </p:nvPicPr>
        <p:blipFill>
          <a:blip r:embed="rId2" cstate="print"/>
          <a:srcRect l="6667" t="14145" r="6667" b="11842"/>
          <a:stretch>
            <a:fillRect/>
          </a:stretch>
        </p:blipFill>
        <p:spPr>
          <a:xfrm>
            <a:off x="285720" y="1071546"/>
            <a:ext cx="8572560" cy="5357850"/>
          </a:xfrm>
          <a:prstGeom prst="rect">
            <a:avLst/>
          </a:prstGeom>
          <a:ln>
            <a:noFill/>
          </a:ln>
          <a:effectLst>
            <a:outerShdw blurRad="292100" dist="139700" dir="2700000" algn="tl" rotWithShape="0">
              <a:srgbClr val="333333">
                <a:alpha val="65000"/>
              </a:srgbClr>
            </a:outerShdw>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20</a:t>
            </a:fld>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14290"/>
            <a:ext cx="8229600" cy="500066"/>
          </a:xfrm>
        </p:spPr>
        <p:txBody>
          <a:bodyPr>
            <a:noAutofit/>
          </a:bodyPr>
          <a:lstStyle/>
          <a:p>
            <a:r>
              <a:rPr lang="en-US" sz="3200" b="1" dirty="0" smtClean="0">
                <a:latin typeface="Palatino Linotype" pitchFamily="18" charset="0"/>
              </a:rPr>
              <a:t/>
            </a:r>
            <a:br>
              <a:rPr lang="en-US" sz="3200" b="1" dirty="0" smtClean="0">
                <a:latin typeface="Palatino Linotype" pitchFamily="18" charset="0"/>
              </a:rPr>
            </a:br>
            <a:r>
              <a:rPr lang="uk-UA" sz="3200" b="1" dirty="0" smtClean="0">
                <a:latin typeface="Palatino Linotype" pitchFamily="18" charset="0"/>
              </a:rPr>
              <a:t>Вулиця Пікаділлі</a:t>
            </a:r>
            <a:r>
              <a:rPr lang="ru-RU" sz="3200" b="1" dirty="0" smtClean="0">
                <a:latin typeface="Palatino Linotype" pitchFamily="18" charset="0"/>
              </a:rPr>
              <a:t/>
            </a:r>
            <a:br>
              <a:rPr lang="ru-RU" sz="3200" b="1" dirty="0" smtClean="0">
                <a:latin typeface="Palatino Linotype" pitchFamily="18" charset="0"/>
              </a:rPr>
            </a:br>
            <a:endParaRPr lang="ru-RU" sz="3200" b="1"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dirty="0"/>
          </a:p>
        </p:txBody>
      </p:sp>
      <p:pic>
        <p:nvPicPr>
          <p:cNvPr id="10" name="Содержимое 5" descr="улица пикадилли 2.jpg"/>
          <p:cNvPicPr>
            <a:picLocks noGrp="1" noChangeAspect="1"/>
          </p:cNvPicPr>
          <p:nvPr>
            <p:ph idx="1"/>
          </p:nvPr>
        </p:nvPicPr>
        <p:blipFill>
          <a:blip r:embed="rId2" cstate="print"/>
          <a:stretch>
            <a:fillRect/>
          </a:stretch>
        </p:blipFill>
        <p:spPr>
          <a:xfrm>
            <a:off x="357158" y="928670"/>
            <a:ext cx="8429684" cy="5500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488C4"/>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Содержимое 4" descr="пикадилли 1.jpg"/>
          <p:cNvPicPr>
            <a:picLocks noGrp="1" noChangeAspect="1"/>
          </p:cNvPicPr>
          <p:nvPr>
            <p:ph sz="half" idx="2"/>
          </p:nvPr>
        </p:nvPicPr>
        <p:blipFill>
          <a:blip r:embed="rId2" cstate="print"/>
          <a:stretch>
            <a:fillRect/>
          </a:stretch>
        </p:blipFill>
        <p:spPr>
          <a:xfrm>
            <a:off x="357158" y="1000108"/>
            <a:ext cx="5429288" cy="5214974"/>
          </a:xfrm>
          <a:prstGeom prst="rect">
            <a:avLst/>
          </a:prstGeom>
          <a:ln>
            <a:noFill/>
          </a:ln>
          <a:effectLst>
            <a:outerShdw blurRad="292100" dist="139700" dir="2700000" algn="tl" rotWithShape="0">
              <a:srgbClr val="333333">
                <a:alpha val="65000"/>
              </a:srgbClr>
            </a:outerShdw>
          </a:effectLst>
        </p:spPr>
      </p:pic>
      <p:sp>
        <p:nvSpPr>
          <p:cNvPr id="7" name="Заголовок 6"/>
          <p:cNvSpPr>
            <a:spLocks noGrp="1"/>
          </p:cNvSpPr>
          <p:nvPr>
            <p:ph type="title"/>
          </p:nvPr>
        </p:nvSpPr>
        <p:spPr>
          <a:xfrm>
            <a:off x="457200" y="274638"/>
            <a:ext cx="8229600" cy="511156"/>
          </a:xfrm>
        </p:spPr>
        <p:txBody>
          <a:bodyPr>
            <a:noAutofit/>
          </a:bodyPr>
          <a:lstStyle/>
          <a:p>
            <a:r>
              <a:rPr lang="uk-UA" sz="2800" b="1" dirty="0" smtClean="0">
                <a:effectLst>
                  <a:outerShdw blurRad="38100" dist="38100" dir="2700000" algn="tl">
                    <a:srgbClr val="000000">
                      <a:alpha val="43137"/>
                    </a:srgbClr>
                  </a:outerShdw>
                </a:effectLst>
                <a:latin typeface="Palatino Linotype" pitchFamily="18" charset="0"/>
              </a:rPr>
              <a:t>Вулиця Пікаділлі. Сучасний вигляд</a:t>
            </a:r>
            <a:endParaRPr lang="ru-RU" sz="2800" b="1" dirty="0">
              <a:effectLst>
                <a:outerShdw blurRad="38100" dist="38100" dir="2700000" algn="tl">
                  <a:srgbClr val="000000">
                    <a:alpha val="43137"/>
                  </a:srgbClr>
                </a:outerShdw>
              </a:effectLst>
              <a:latin typeface="Palatino Linotype" pitchFamily="18" charset="0"/>
            </a:endParaRPr>
          </a:p>
        </p:txBody>
      </p:sp>
      <p:pic>
        <p:nvPicPr>
          <p:cNvPr id="6" name="Содержимое 5" descr="пикадилли.jpg"/>
          <p:cNvPicPr>
            <a:picLocks noGrp="1" noChangeAspect="1"/>
          </p:cNvPicPr>
          <p:nvPr>
            <p:ph sz="quarter" idx="4"/>
          </p:nvPr>
        </p:nvPicPr>
        <p:blipFill>
          <a:blip r:embed="rId3" cstate="print"/>
          <a:stretch>
            <a:fillRect/>
          </a:stretch>
        </p:blipFill>
        <p:spPr>
          <a:xfrm>
            <a:off x="6000760" y="1571612"/>
            <a:ext cx="2786050" cy="3739055"/>
          </a:xfrm>
          <a:prstGeom prst="rect">
            <a:avLst/>
          </a:prstGeom>
          <a:ln>
            <a:noFill/>
          </a:ln>
          <a:effectLst>
            <a:outerShdw blurRad="190500" algn="tl" rotWithShape="0">
              <a:srgbClr val="000000">
                <a:alpha val="70000"/>
              </a:srgbClr>
            </a:outerShdw>
          </a:effectLst>
        </p:spPr>
      </p:pic>
      <p:sp>
        <p:nvSpPr>
          <p:cNvPr id="8" name="Номер слайда 7"/>
          <p:cNvSpPr>
            <a:spLocks noGrp="1"/>
          </p:cNvSpPr>
          <p:nvPr>
            <p:ph type="sldNum" sz="quarter" idx="12"/>
          </p:nvPr>
        </p:nvSpPr>
        <p:spPr/>
        <p:txBody>
          <a:bodyPr/>
          <a:lstStyle/>
          <a:p>
            <a:fld id="{725C68B6-61C2-468F-89AB-4B9F7531AA68}" type="slidenum">
              <a:rPr lang="ru-RU" smtClean="0"/>
              <a:pPr/>
              <a:t>22</a:t>
            </a:fld>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725470"/>
          </a:xfrm>
        </p:spPr>
        <p:txBody>
          <a:bodyPr>
            <a:noAutofit/>
          </a:bodyPr>
          <a:lstStyle/>
          <a:p>
            <a:r>
              <a:rPr lang="uk-UA" sz="2400" b="1" dirty="0" smtClean="0"/>
              <a:t>Так виглядали вулиці Лондона за часів О. Вайльда та героїв його роману</a:t>
            </a:r>
            <a:endParaRPr lang="ru-RU" sz="2400" b="1" dirty="0"/>
          </a:p>
        </p:txBody>
      </p:sp>
      <p:pic>
        <p:nvPicPr>
          <p:cNvPr id="6" name="Содержимое 5" descr="полицейский.jpg"/>
          <p:cNvPicPr>
            <a:picLocks noGrp="1" noChangeAspect="1"/>
          </p:cNvPicPr>
          <p:nvPr>
            <p:ph sz="half" idx="2"/>
          </p:nvPr>
        </p:nvPicPr>
        <p:blipFill>
          <a:blip r:embed="rId2" cstate="print"/>
          <a:stretch>
            <a:fillRect/>
          </a:stretch>
        </p:blipFill>
        <p:spPr>
          <a:xfrm>
            <a:off x="5286380" y="1571612"/>
            <a:ext cx="3500462" cy="4525963"/>
          </a:xfrm>
          <a:prstGeom prst="rect">
            <a:avLst/>
          </a:prstGeom>
          <a:ln>
            <a:noFill/>
          </a:ln>
          <a:effectLst>
            <a:outerShdw blurRad="292100" dist="139700" dir="2700000" algn="tl" rotWithShape="0">
              <a:srgbClr val="333333">
                <a:alpha val="65000"/>
              </a:srgbClr>
            </a:outerShdw>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dirty="0"/>
          </a:p>
        </p:txBody>
      </p:sp>
      <p:pic>
        <p:nvPicPr>
          <p:cNvPr id="9" name="Содержимое 5" descr="улица.jpg"/>
          <p:cNvPicPr>
            <a:picLocks noGrp="1" noChangeAspect="1"/>
          </p:cNvPicPr>
          <p:nvPr>
            <p:ph sz="half" idx="1"/>
          </p:nvPr>
        </p:nvPicPr>
        <p:blipFill>
          <a:blip r:embed="rId3" cstate="print"/>
          <a:stretch>
            <a:fillRect/>
          </a:stretch>
        </p:blipFill>
        <p:spPr>
          <a:xfrm>
            <a:off x="457200" y="1571612"/>
            <a:ext cx="4329114" cy="4500593"/>
          </a:xfrm>
          <a:prstGeom prst="rect">
            <a:avLst/>
          </a:prstGeom>
          <a:ln>
            <a:noFill/>
          </a:ln>
          <a:effectLst>
            <a:outerShdw blurRad="190500" algn="tl" rotWithShape="0">
              <a:srgbClr val="000000">
                <a:alpha val="70000"/>
              </a:srgbClr>
            </a:outerShdw>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285720" y="6218238"/>
            <a:ext cx="8001056" cy="425472"/>
          </a:xfrm>
        </p:spPr>
        <p:txBody>
          <a:bodyPr>
            <a:normAutofit lnSpcReduction="10000"/>
          </a:bodyPr>
          <a:lstStyle/>
          <a:p>
            <a:pPr algn="ctr"/>
            <a:r>
              <a:rPr lang="uk-UA" smtClean="0"/>
              <a:t>Веселощі на Різдво</a:t>
            </a:r>
            <a:endParaRPr lang="ru-RU"/>
          </a:p>
        </p:txBody>
      </p:sp>
      <p:pic>
        <p:nvPicPr>
          <p:cNvPr id="6" name="Содержимое 5" descr="рождество.jpg"/>
          <p:cNvPicPr>
            <a:picLocks noGrp="1" noChangeAspect="1"/>
          </p:cNvPicPr>
          <p:nvPr>
            <p:ph sz="half" idx="2"/>
          </p:nvPr>
        </p:nvPicPr>
        <p:blipFill>
          <a:blip r:embed="rId3" cstate="print"/>
          <a:stretch>
            <a:fillRect/>
          </a:stretch>
        </p:blipFill>
        <p:spPr>
          <a:xfrm>
            <a:off x="214282" y="214290"/>
            <a:ext cx="8715436" cy="6000792"/>
          </a:xfrm>
        </p:spPr>
      </p:pic>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429684" cy="1797040"/>
          </a:xfrm>
          <a:ln>
            <a:noFill/>
          </a:ln>
        </p:spPr>
        <p:txBody>
          <a:bodyPr>
            <a:normAutofit fontScale="90000"/>
          </a:bodyPr>
          <a:lstStyle/>
          <a:p>
            <a:r>
              <a:rPr lang="uk-UA" sz="2400" b="1" i="1" smtClean="0">
                <a:solidFill>
                  <a:srgbClr val="0070C0"/>
                </a:solidFill>
              </a:rPr>
              <a:t>Можливо, так виглядав будинок на Керзон-стрит, в якому мешкав лорд Генрі.</a:t>
            </a:r>
            <a:r>
              <a:rPr lang="uk-UA" sz="2400" smtClean="0"/>
              <a:t/>
            </a:r>
            <a:br>
              <a:rPr lang="uk-UA" sz="2400" smtClean="0"/>
            </a:br>
            <a:r>
              <a:rPr lang="uk-UA" sz="2400" smtClean="0"/>
              <a:t>“</a:t>
            </a:r>
            <a:r>
              <a:rPr lang="ru-RU" sz="2400" b="1" smtClean="0"/>
              <a:t>Наступного дня о пів на першу лорд Генрі Воттон простував із Керзон-стріт до будинку Олбені, маючи на думці відвідати свого дядька, лорда Фермора…» (ІІІ розділ)</a:t>
            </a:r>
            <a:endParaRPr lang="ru-RU" sz="2400" b="1"/>
          </a:p>
        </p:txBody>
      </p:sp>
      <p:sp>
        <p:nvSpPr>
          <p:cNvPr id="3" name="Текст 2"/>
          <p:cNvSpPr>
            <a:spLocks noGrp="1"/>
          </p:cNvSpPr>
          <p:nvPr>
            <p:ph type="body" idx="1"/>
          </p:nvPr>
        </p:nvSpPr>
        <p:spPr>
          <a:xfrm>
            <a:off x="357158" y="2000240"/>
            <a:ext cx="8358246" cy="388949"/>
          </a:xfrm>
        </p:spPr>
        <p:txBody>
          <a:bodyPr>
            <a:normAutofit fontScale="92500" lnSpcReduction="20000"/>
          </a:bodyPr>
          <a:lstStyle/>
          <a:p>
            <a:pPr algn="ctr"/>
            <a:r>
              <a:rPr lang="ru-RU" err="1" smtClean="0"/>
              <a:t>Керзон-стрит</a:t>
            </a:r>
            <a:endParaRPr lang="ru-RU"/>
          </a:p>
        </p:txBody>
      </p:sp>
      <p:pic>
        <p:nvPicPr>
          <p:cNvPr id="7" name="Содержимое 6" descr="керзон-стрит 1.jpg"/>
          <p:cNvPicPr>
            <a:picLocks noGrp="1" noChangeAspect="1"/>
          </p:cNvPicPr>
          <p:nvPr>
            <p:ph sz="half" idx="2"/>
          </p:nvPr>
        </p:nvPicPr>
        <p:blipFill>
          <a:blip r:embed="rId2" cstate="print"/>
          <a:stretch>
            <a:fillRect/>
          </a:stretch>
        </p:blipFill>
        <p:spPr>
          <a:xfrm>
            <a:off x="500034" y="2500306"/>
            <a:ext cx="3643338" cy="3951288"/>
          </a:xfrm>
          <a:prstGeom prst="rect">
            <a:avLst/>
          </a:prstGeom>
          <a:ln>
            <a:noFill/>
          </a:ln>
          <a:effectLst>
            <a:outerShdw blurRad="292100" dist="139700" dir="2700000" algn="tl" rotWithShape="0">
              <a:srgbClr val="333333">
                <a:alpha val="65000"/>
              </a:srgbClr>
            </a:outerShdw>
          </a:effectLst>
        </p:spPr>
      </p:pic>
      <p:pic>
        <p:nvPicPr>
          <p:cNvPr id="8" name="Содержимое 7" descr="керзон-стрит 2.jpg"/>
          <p:cNvPicPr>
            <a:picLocks noGrp="1" noChangeAspect="1"/>
          </p:cNvPicPr>
          <p:nvPr>
            <p:ph sz="quarter" idx="4"/>
          </p:nvPr>
        </p:nvPicPr>
        <p:blipFill>
          <a:blip r:embed="rId3" cstate="print"/>
          <a:stretch>
            <a:fillRect/>
          </a:stretch>
        </p:blipFill>
        <p:spPr>
          <a:xfrm>
            <a:off x="4929190" y="2500306"/>
            <a:ext cx="3571900" cy="4024314"/>
          </a:xfrm>
          <a:prstGeom prst="rect">
            <a:avLst/>
          </a:prstGeom>
          <a:ln>
            <a:noFill/>
          </a:ln>
          <a:effectLst>
            <a:outerShdw blurRad="292100" dist="139700" dir="2700000" algn="tl" rotWithShape="0">
              <a:srgbClr val="333333">
                <a:alpha val="65000"/>
              </a:srgbClr>
            </a:outerShdw>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«На Бонд-стріт він </a:t>
            </a:r>
            <a:r>
              <a:rPr lang="en-US" sz="2000" b="1" dirty="0" smtClean="0"/>
              <a:t>[</a:t>
            </a:r>
            <a:r>
              <a:rPr lang="uk-UA" sz="2000" b="1" dirty="0" smtClean="0"/>
              <a:t>Доріан</a:t>
            </a:r>
            <a:r>
              <a:rPr lang="en-US" sz="2000" b="1" dirty="0" smtClean="0"/>
              <a:t>]</a:t>
            </a:r>
            <a:r>
              <a:rPr lang="ru-RU" sz="2000" b="1" dirty="0" smtClean="0"/>
              <a:t> знайшов кеб з </a:t>
            </a:r>
            <a:r>
              <a:rPr lang="ru-RU" sz="2000" b="1" dirty="0" err="1" smtClean="0"/>
              <a:t>добрим</a:t>
            </a:r>
            <a:r>
              <a:rPr lang="ru-RU" sz="2000" b="1" smtClean="0"/>
              <a:t> конем. Махнувши кучерові, Доріан упівголоса сказав йому адресу…» </a:t>
            </a:r>
            <a:endParaRPr lang="ru-RU" sz="2000" b="1"/>
          </a:p>
        </p:txBody>
      </p:sp>
      <p:pic>
        <p:nvPicPr>
          <p:cNvPr id="5" name="Содержимое 4" descr="кеб.jpg"/>
          <p:cNvPicPr>
            <a:picLocks noGrp="1" noChangeAspect="1"/>
          </p:cNvPicPr>
          <p:nvPr>
            <p:ph sz="half" idx="1"/>
          </p:nvPr>
        </p:nvPicPr>
        <p:blipFill>
          <a:blip r:embed="rId2" cstate="print"/>
          <a:stretch>
            <a:fillRect/>
          </a:stretch>
        </p:blipFill>
        <p:spPr>
          <a:xfrm>
            <a:off x="571472" y="1643050"/>
            <a:ext cx="3143272" cy="4572032"/>
          </a:xfrm>
          <a:prstGeom prst="rect">
            <a:avLst/>
          </a:prstGeom>
          <a:ln>
            <a:noFill/>
          </a:ln>
          <a:effectLst>
            <a:outerShdw blurRad="190500" algn="tl" rotWithShape="0">
              <a:srgbClr val="000000">
                <a:alpha val="70000"/>
              </a:srgbClr>
            </a:outerShdw>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pic>
        <p:nvPicPr>
          <p:cNvPr id="6" name="Содержимое 4" descr="на улице.jpg"/>
          <p:cNvPicPr>
            <a:picLocks noChangeAspect="1"/>
          </p:cNvPicPr>
          <p:nvPr/>
        </p:nvPicPr>
        <p:blipFill>
          <a:blip r:embed="rId3" cstate="print"/>
          <a:stretch>
            <a:fillRect/>
          </a:stretch>
        </p:blipFill>
        <p:spPr>
          <a:xfrm>
            <a:off x="4643438" y="1643050"/>
            <a:ext cx="4038600"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a:bodyPr>
          <a:lstStyle/>
          <a:p>
            <a:pPr algn="just"/>
            <a:r>
              <a:rPr lang="ru-RU" sz="2000" b="1" smtClean="0"/>
              <a:t>«Біля Мармурової арки вони </a:t>
            </a:r>
            <a:r>
              <a:rPr lang="en-US" sz="2000" b="1" smtClean="0"/>
              <a:t>[</a:t>
            </a:r>
            <a:r>
              <a:rPr lang="uk-UA" sz="2000" b="1" smtClean="0"/>
              <a:t>Сібіл і Джеймс</a:t>
            </a:r>
            <a:r>
              <a:rPr lang="en-US" sz="2000" b="1" smtClean="0"/>
              <a:t>]</a:t>
            </a:r>
            <a:r>
              <a:rPr lang="ru-RU" sz="2000" b="1" smtClean="0"/>
              <a:t> сіли в омнібус, що довіз їх під самий їхній обшарпаний будинок на Юстон-род…» (</a:t>
            </a:r>
            <a:r>
              <a:rPr lang="en-US" sz="2000" b="1" smtClean="0"/>
              <a:t>V)</a:t>
            </a:r>
            <a:r>
              <a:rPr lang="ru-RU" b="1" smtClean="0"/>
              <a:t/>
            </a:r>
            <a:br>
              <a:rPr lang="ru-RU" b="1" smtClean="0"/>
            </a:br>
            <a:r>
              <a:rPr lang="ru-RU" sz="1800" b="1" smtClean="0"/>
              <a:t>«</a:t>
            </a:r>
            <a:r>
              <a:rPr lang="ru-RU" sz="2000" b="1" smtClean="0"/>
              <a:t>Минулої неділі я </a:t>
            </a:r>
            <a:r>
              <a:rPr lang="en-US" sz="2000" b="1" smtClean="0"/>
              <a:t>[</a:t>
            </a:r>
            <a:r>
              <a:rPr lang="uk-UA" sz="2000" b="1" smtClean="0"/>
              <a:t>лорд Генрі</a:t>
            </a:r>
            <a:r>
              <a:rPr lang="en-US" sz="2000" b="1" smtClean="0"/>
              <a:t>]</a:t>
            </a:r>
            <a:r>
              <a:rPr lang="ru-RU" sz="2000" b="1" smtClean="0"/>
              <a:t> проходив через Гайд-парк. Біля самої Мармурової арки там стояв невеликий обшарпаний натовп і прислухався до якогось вуличного проповідника…»</a:t>
            </a:r>
            <a:endParaRPr lang="ru-RU" sz="2000" b="1"/>
          </a:p>
        </p:txBody>
      </p:sp>
      <p:sp>
        <p:nvSpPr>
          <p:cNvPr id="3" name="Текст 2"/>
          <p:cNvSpPr>
            <a:spLocks noGrp="1"/>
          </p:cNvSpPr>
          <p:nvPr>
            <p:ph type="body" idx="1"/>
          </p:nvPr>
        </p:nvSpPr>
        <p:spPr>
          <a:xfrm>
            <a:off x="500034" y="2071678"/>
            <a:ext cx="8258204" cy="425448"/>
          </a:xfrm>
        </p:spPr>
        <p:txBody>
          <a:bodyPr>
            <a:normAutofit lnSpcReduction="10000"/>
          </a:bodyPr>
          <a:lstStyle/>
          <a:p>
            <a:pPr algn="ctr"/>
            <a:r>
              <a:rPr lang="uk-UA" smtClean="0"/>
              <a:t>Мармурова арка біля входу в Гайд-парк</a:t>
            </a:r>
            <a:endParaRPr lang="ru-RU"/>
          </a:p>
        </p:txBody>
      </p:sp>
      <p:pic>
        <p:nvPicPr>
          <p:cNvPr id="8" name="Содержимое 7" descr="мраморная арка у входа в гайдн-парк.jpg"/>
          <p:cNvPicPr>
            <a:picLocks noGrp="1" noChangeAspect="1"/>
          </p:cNvPicPr>
          <p:nvPr>
            <p:ph sz="quarter" idx="4"/>
          </p:nvPr>
        </p:nvPicPr>
        <p:blipFill>
          <a:blip r:embed="rId2" cstate="print"/>
          <a:stretch>
            <a:fillRect/>
          </a:stretch>
        </p:blipFill>
        <p:spPr>
          <a:xfrm>
            <a:off x="4645025" y="2643182"/>
            <a:ext cx="4041775" cy="3571900"/>
          </a:xfrm>
        </p:spPr>
      </p:pic>
      <p:sp>
        <p:nvSpPr>
          <p:cNvPr id="9" name="Номер слайда 8"/>
          <p:cNvSpPr>
            <a:spLocks noGrp="1"/>
          </p:cNvSpPr>
          <p:nvPr>
            <p:ph type="sldNum" sz="quarter" idx="12"/>
          </p:nvPr>
        </p:nvSpPr>
        <p:spPr/>
        <p:txBody>
          <a:bodyPr/>
          <a:lstStyle/>
          <a:p>
            <a:fld id="{725C68B6-61C2-468F-89AB-4B9F7531AA68}" type="slidenum">
              <a:rPr lang="ru-RU" smtClean="0"/>
              <a:pPr/>
              <a:t>27</a:t>
            </a:fld>
            <a:endParaRPr lang="ru-RU"/>
          </a:p>
        </p:txBody>
      </p:sp>
      <p:pic>
        <p:nvPicPr>
          <p:cNvPr id="11" name="Содержимое 10" descr="мраморная арка.jpg"/>
          <p:cNvPicPr>
            <a:picLocks noGrp="1" noChangeAspect="1"/>
          </p:cNvPicPr>
          <p:nvPr>
            <p:ph sz="half" idx="2"/>
          </p:nvPr>
        </p:nvPicPr>
        <p:blipFill>
          <a:blip r:embed="rId3" cstate="print"/>
          <a:stretch>
            <a:fillRect/>
          </a:stretch>
        </p:blipFill>
        <p:spPr>
          <a:xfrm>
            <a:off x="428596" y="2643182"/>
            <a:ext cx="4040188" cy="3579634"/>
          </a:xfrm>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1154098"/>
          </a:xfrm>
        </p:spPr>
        <p:txBody>
          <a:bodyPr>
            <a:normAutofit/>
          </a:bodyPr>
          <a:lstStyle/>
          <a:p>
            <a:r>
              <a:rPr lang="uk-UA" sz="2400" b="1" smtClean="0"/>
              <a:t>Окрасою Лондона є його парки. Уявімо, що алеями цих парків походжали герої роману Вайльда</a:t>
            </a:r>
            <a:endParaRPr lang="ru-RU" sz="2400" b="1"/>
          </a:p>
        </p:txBody>
      </p:sp>
      <p:pic>
        <p:nvPicPr>
          <p:cNvPr id="5" name="Содержимое 4" descr="поместье.bmp"/>
          <p:cNvPicPr>
            <a:picLocks noGrp="1" noChangeAspect="1"/>
          </p:cNvPicPr>
          <p:nvPr>
            <p:ph sz="half" idx="1"/>
          </p:nvPr>
        </p:nvPicPr>
        <p:blipFill>
          <a:blip r:embed="rId2" cstate="print"/>
          <a:stretch>
            <a:fillRect/>
          </a:stretch>
        </p:blipFill>
        <p:spPr>
          <a:xfrm>
            <a:off x="428596" y="1571612"/>
            <a:ext cx="4038600" cy="3786214"/>
          </a:xfrm>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10" name="Содержимое 9" descr="гайд.jpg"/>
          <p:cNvPicPr>
            <a:picLocks noGrp="1" noChangeAspect="1"/>
          </p:cNvPicPr>
          <p:nvPr>
            <p:ph sz="half" idx="2"/>
          </p:nvPr>
        </p:nvPicPr>
        <p:blipFill>
          <a:blip r:embed="rId3" cstate="print"/>
          <a:stretch>
            <a:fillRect/>
          </a:stretch>
        </p:blipFill>
        <p:spPr>
          <a:xfrm>
            <a:off x="4648200" y="1571612"/>
            <a:ext cx="4138642" cy="3806044"/>
          </a:xfrm>
        </p:spPr>
      </p:pic>
      <p:sp>
        <p:nvSpPr>
          <p:cNvPr id="11" name="Прямоугольник 10"/>
          <p:cNvSpPr/>
          <p:nvPr/>
        </p:nvSpPr>
        <p:spPr>
          <a:xfrm>
            <a:off x="357158" y="5357826"/>
            <a:ext cx="8429652" cy="646331"/>
          </a:xfrm>
          <a:prstGeom prst="rect">
            <a:avLst/>
          </a:prstGeom>
        </p:spPr>
        <p:txBody>
          <a:bodyPr wrap="square">
            <a:spAutoFit/>
          </a:bodyPr>
          <a:lstStyle/>
          <a:p>
            <a:pPr algn="just"/>
            <a:r>
              <a:rPr lang="ru-RU" b="1" smtClean="0"/>
              <a:t>«В Парку дуже мило о цій порі. Бузок там розцвів так пишно, як було тільки того літа, коли я познайомився з вами </a:t>
            </a:r>
            <a:r>
              <a:rPr lang="en-US" b="1" smtClean="0"/>
              <a:t>[</a:t>
            </a:r>
            <a:r>
              <a:rPr lang="ru-RU" b="1" smtClean="0"/>
              <a:t>лорд Генрі</a:t>
            </a:r>
            <a:r>
              <a:rPr lang="en-US" b="1" smtClean="0"/>
              <a:t>] </a:t>
            </a:r>
            <a:r>
              <a:rPr lang="ru-RU" b="1" smtClean="0"/>
              <a:t>…»</a:t>
            </a:r>
            <a:endParaRPr lang="ru-RU" b="1"/>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57158" y="142852"/>
            <a:ext cx="8229600" cy="1714488"/>
          </a:xfrm>
        </p:spPr>
        <p:txBody>
          <a:bodyPr>
            <a:normAutofit fontScale="90000"/>
          </a:bodyPr>
          <a:lstStyle/>
          <a:p>
            <a:r>
              <a:rPr lang="ru-RU" sz="2200" b="1" smtClean="0"/>
              <a:t>«Це дуже гарно, що ти даруєш мені свій останній день. Куди ж ми підемо? Ходім до Гайд-парку! </a:t>
            </a:r>
            <a:br>
              <a:rPr lang="ru-RU" sz="2200" b="1" smtClean="0"/>
            </a:br>
            <a:r>
              <a:rPr lang="ru-RU" sz="2200" b="1" smtClean="0"/>
              <a:t>— В мене занадто простацьке вбрання, щоб туди йти. — Джеймс охмурнів. — Там гуляє тільки панство. </a:t>
            </a:r>
            <a:br>
              <a:rPr lang="ru-RU" sz="2200" b="1" smtClean="0"/>
            </a:br>
            <a:r>
              <a:rPr lang="ru-RU" sz="2200" b="1" smtClean="0"/>
              <a:t>— Пусте, Джіме, — прошепотіла Сібіл, погладжуючи рукав його пальта» </a:t>
            </a:r>
            <a:br>
              <a:rPr lang="ru-RU" sz="2200" b="1" smtClean="0"/>
            </a:br>
            <a:endParaRPr lang="ru-RU" sz="2200" b="1"/>
          </a:p>
        </p:txBody>
      </p:sp>
      <p:sp>
        <p:nvSpPr>
          <p:cNvPr id="11" name="Текст 10"/>
          <p:cNvSpPr>
            <a:spLocks noGrp="1"/>
          </p:cNvSpPr>
          <p:nvPr>
            <p:ph type="body" idx="1"/>
          </p:nvPr>
        </p:nvSpPr>
        <p:spPr>
          <a:xfrm>
            <a:off x="457200" y="1857363"/>
            <a:ext cx="8258204" cy="428629"/>
          </a:xfrm>
        </p:spPr>
        <p:txBody>
          <a:bodyPr>
            <a:normAutofit lnSpcReduction="10000"/>
          </a:bodyPr>
          <a:lstStyle/>
          <a:p>
            <a:pPr algn="ctr"/>
            <a:r>
              <a:rPr lang="uk-UA" smtClean="0"/>
              <a:t>Гайд-парк</a:t>
            </a:r>
            <a:endParaRPr lang="ru-RU"/>
          </a:p>
        </p:txBody>
      </p:sp>
      <p:pic>
        <p:nvPicPr>
          <p:cNvPr id="4" name="Содержимое 3" descr="гайд парк.jpg"/>
          <p:cNvPicPr>
            <a:picLocks noGrp="1" noChangeAspect="1"/>
          </p:cNvPicPr>
          <p:nvPr>
            <p:ph sz="half" idx="2"/>
          </p:nvPr>
        </p:nvPicPr>
        <p:blipFill>
          <a:blip r:embed="rId2" cstate="print"/>
          <a:stretch>
            <a:fillRect/>
          </a:stretch>
        </p:blipFill>
        <p:spPr>
          <a:xfrm>
            <a:off x="285720" y="2357430"/>
            <a:ext cx="4211668" cy="4214842"/>
          </a:xfrm>
        </p:spPr>
      </p:pic>
      <p:pic>
        <p:nvPicPr>
          <p:cNvPr id="9" name="Содержимое 8" descr="гайд-парк 2.jpg"/>
          <p:cNvPicPr>
            <a:picLocks noGrp="1" noChangeAspect="1"/>
          </p:cNvPicPr>
          <p:nvPr>
            <p:ph sz="quarter" idx="4"/>
          </p:nvPr>
        </p:nvPicPr>
        <p:blipFill>
          <a:blip r:embed="rId3" cstate="print"/>
          <a:stretch>
            <a:fillRect/>
          </a:stretch>
        </p:blipFill>
        <p:spPr>
          <a:xfrm>
            <a:off x="4786314" y="2357430"/>
            <a:ext cx="4000528" cy="4214842"/>
          </a:xfrm>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p:bgPr>
    </p:bg>
    <p:spTree>
      <p:nvGrpSpPr>
        <p:cNvPr id="1" name=""/>
        <p:cNvGrpSpPr/>
        <p:nvPr/>
      </p:nvGrpSpPr>
      <p:grpSpPr>
        <a:xfrm>
          <a:off x="0" y="0"/>
          <a:ext cx="0" cy="0"/>
          <a:chOff x="0" y="0"/>
          <a:chExt cx="0" cy="0"/>
        </a:xfrm>
      </p:grpSpPr>
      <p:pic>
        <p:nvPicPr>
          <p:cNvPr id="8" name="Рисунок 7" descr="портрет уайльда.jpg"/>
          <p:cNvPicPr>
            <a:picLocks noChangeAspect="1"/>
          </p:cNvPicPr>
          <p:nvPr/>
        </p:nvPicPr>
        <p:blipFill>
          <a:blip r:embed="rId3" cstate="print"/>
          <a:stretch>
            <a:fillRect/>
          </a:stretch>
        </p:blipFill>
        <p:spPr>
          <a:xfrm>
            <a:off x="285720" y="1357298"/>
            <a:ext cx="3286148" cy="3929090"/>
          </a:xfrm>
          <a:prstGeom prst="rect">
            <a:avLst/>
          </a:prstGeom>
          <a:ln>
            <a:noFill/>
          </a:ln>
          <a:effectLst>
            <a:outerShdw blurRad="292100" dist="139700" dir="2700000" algn="tl" rotWithShape="0">
              <a:srgbClr val="333333">
                <a:alpha val="65000"/>
              </a:srgbClr>
            </a:outerShdw>
          </a:effectLst>
        </p:spPr>
      </p:pic>
      <p:sp>
        <p:nvSpPr>
          <p:cNvPr id="10" name="Текст 9"/>
          <p:cNvSpPr>
            <a:spLocks noGrp="1"/>
          </p:cNvSpPr>
          <p:nvPr>
            <p:ph type="body" idx="1"/>
          </p:nvPr>
        </p:nvSpPr>
        <p:spPr>
          <a:xfrm>
            <a:off x="214282" y="4143380"/>
            <a:ext cx="2714644" cy="2214578"/>
          </a:xfrm>
        </p:spPr>
        <p:txBody>
          <a:bodyPr>
            <a:normAutofit/>
          </a:bodyPr>
          <a:lstStyle/>
          <a:p>
            <a:r>
              <a:rPr lang="uk-UA" sz="1800" dirty="0" smtClean="0"/>
              <a:t> </a:t>
            </a:r>
            <a:endParaRPr lang="ru-RU" sz="1800" dirty="0"/>
          </a:p>
        </p:txBody>
      </p:sp>
      <p:sp>
        <p:nvSpPr>
          <p:cNvPr id="13" name="Содержимое 11"/>
          <p:cNvSpPr>
            <a:spLocks noGrp="1"/>
          </p:cNvSpPr>
          <p:nvPr>
            <p:ph sz="half" idx="2"/>
          </p:nvPr>
        </p:nvSpPr>
        <p:spPr>
          <a:xfrm>
            <a:off x="285719" y="5572140"/>
            <a:ext cx="3500463" cy="642942"/>
          </a:xfrm>
          <a:ln>
            <a:noFill/>
          </a:ln>
        </p:spPr>
        <p:txBody>
          <a:bodyPr>
            <a:normAutofit fontScale="85000" lnSpcReduction="20000"/>
          </a:bodyPr>
          <a:lstStyle/>
          <a:p>
            <a:pPr algn="ctr">
              <a:buNone/>
            </a:pPr>
            <a:r>
              <a:rPr lang="uk-UA" b="1" i="1" dirty="0" smtClean="0">
                <a:latin typeface="Palatino Linotype" pitchFamily="18" charset="0"/>
              </a:rPr>
              <a:t>Оскар </a:t>
            </a:r>
            <a:r>
              <a:rPr lang="uk-UA" b="1" i="1" smtClean="0">
                <a:latin typeface="Palatino Linotype" pitchFamily="18" charset="0"/>
              </a:rPr>
              <a:t>Уайльд </a:t>
            </a:r>
          </a:p>
          <a:p>
            <a:pPr algn="ctr">
              <a:buNone/>
            </a:pPr>
            <a:r>
              <a:rPr lang="uk-UA" b="1" i="1" smtClean="0">
                <a:latin typeface="Palatino Linotype" pitchFamily="18" charset="0"/>
              </a:rPr>
              <a:t>(</a:t>
            </a:r>
            <a:r>
              <a:rPr lang="uk-UA" b="1" i="1" dirty="0" smtClean="0">
                <a:latin typeface="Palatino Linotype" pitchFamily="18" charset="0"/>
              </a:rPr>
              <a:t>1854-1900</a:t>
            </a:r>
            <a:r>
              <a:rPr lang="en-US" b="1" i="1" dirty="0" smtClean="0">
                <a:latin typeface="Palatino Linotype" pitchFamily="18" charset="0"/>
              </a:rPr>
              <a:t>)</a:t>
            </a:r>
            <a:endParaRPr lang="ru-RU" b="1" i="1" dirty="0" smtClean="0"/>
          </a:p>
          <a:p>
            <a:pPr algn="ctr">
              <a:buNone/>
            </a:pPr>
            <a:endParaRPr lang="ru-RU" sz="2200" b="1" dirty="0">
              <a:latin typeface="Palatino Linotype" pitchFamily="18" charset="0"/>
            </a:endParaRPr>
          </a:p>
        </p:txBody>
      </p:sp>
      <p:sp>
        <p:nvSpPr>
          <p:cNvPr id="15" name="Номер слайда 14"/>
          <p:cNvSpPr>
            <a:spLocks noGrp="1"/>
          </p:cNvSpPr>
          <p:nvPr>
            <p:ph type="sldNum" sz="quarter" idx="12"/>
          </p:nvPr>
        </p:nvSpPr>
        <p:spPr/>
        <p:txBody>
          <a:bodyPr/>
          <a:lstStyle/>
          <a:p>
            <a:fld id="{725C68B6-61C2-468F-89AB-4B9F7531AA68}" type="slidenum">
              <a:rPr lang="ru-RU" smtClean="0"/>
              <a:pPr/>
              <a:t>3</a:t>
            </a:fld>
            <a:endParaRPr lang="ru-RU" dirty="0"/>
          </a:p>
        </p:txBody>
      </p:sp>
      <p:sp>
        <p:nvSpPr>
          <p:cNvPr id="9" name="Содержимое 8"/>
          <p:cNvSpPr>
            <a:spLocks noGrp="1"/>
          </p:cNvSpPr>
          <p:nvPr>
            <p:ph sz="quarter" idx="4"/>
          </p:nvPr>
        </p:nvSpPr>
        <p:spPr>
          <a:xfrm>
            <a:off x="3857620" y="1142984"/>
            <a:ext cx="5072098" cy="5429288"/>
          </a:xfrm>
        </p:spPr>
        <p:txBody>
          <a:bodyPr>
            <a:normAutofit fontScale="92500" lnSpcReduction="10000"/>
          </a:bodyPr>
          <a:lstStyle/>
          <a:p>
            <a:pPr algn="just">
              <a:buNone/>
            </a:pPr>
            <a:r>
              <a:rPr lang="uk-UA" smtClean="0"/>
              <a:t>      </a:t>
            </a:r>
            <a:r>
              <a:rPr lang="uk-UA" smtClean="0">
                <a:latin typeface="Palatino Linotype" pitchFamily="18" charset="0"/>
              </a:rPr>
              <a:t>Уайльд</a:t>
            </a:r>
            <a:r>
              <a:rPr lang="uk-UA" smtClean="0"/>
              <a:t>      </a:t>
            </a:r>
            <a:r>
              <a:rPr lang="uk-UA" dirty="0" smtClean="0">
                <a:latin typeface="Palatino Linotype" pitchFamily="18" charset="0"/>
              </a:rPr>
              <a:t>Оскар </a:t>
            </a:r>
            <a:r>
              <a:rPr lang="uk-UA" smtClean="0">
                <a:latin typeface="Palatino Linotype" pitchFamily="18" charset="0"/>
              </a:rPr>
              <a:t>Фінгал О</a:t>
            </a:r>
            <a:r>
              <a:rPr lang="en-US" smtClean="0">
                <a:latin typeface="Palatino Linotype" pitchFamily="18" charset="0"/>
              </a:rPr>
              <a:t>’</a:t>
            </a:r>
            <a:r>
              <a:rPr lang="uk-UA" smtClean="0">
                <a:latin typeface="Palatino Linotype" pitchFamily="18" charset="0"/>
              </a:rPr>
              <a:t>Флаерті</a:t>
            </a:r>
            <a:r>
              <a:rPr lang="en-US" smtClean="0">
                <a:latin typeface="Palatino Linotype" pitchFamily="18" charset="0"/>
              </a:rPr>
              <a:t> </a:t>
            </a:r>
            <a:r>
              <a:rPr lang="uk-UA" smtClean="0">
                <a:latin typeface="Palatino Linotype" pitchFamily="18" charset="0"/>
              </a:rPr>
              <a:t>Уїлс відомий </a:t>
            </a:r>
            <a:r>
              <a:rPr lang="uk-UA" dirty="0" smtClean="0">
                <a:latin typeface="Palatino Linotype" pitchFamily="18" charset="0"/>
              </a:rPr>
              <a:t>у всьому світі як автор п'єс, оповідань, казок, критичних есе, роману “Портрет Доріана Грея”. У першій половині 90-х рр. минулого століття він посідає одне з перших місць в англійській літературі. Тематичне багатство й жанрова розмаїтість його творів, їхня художня довершеність свідчать про неабиякий талант письменника. Уайльд – глибокий, оригінальний мислитель, який запропонував нове розуміння мистецтва та його ролі в житті людини і суспільства </a:t>
            </a:r>
            <a:endParaRPr lang="ru-RU" dirty="0">
              <a:latin typeface="Palatino Linotype" pitchFamily="18" charset="0"/>
            </a:endParaRPr>
          </a:p>
        </p:txBody>
      </p:sp>
      <p:sp>
        <p:nvSpPr>
          <p:cNvPr id="12" name="Текст 11"/>
          <p:cNvSpPr>
            <a:spLocks noGrp="1"/>
          </p:cNvSpPr>
          <p:nvPr>
            <p:ph type="body" sz="quarter" idx="3"/>
          </p:nvPr>
        </p:nvSpPr>
        <p:spPr>
          <a:xfrm>
            <a:off x="285720" y="214290"/>
            <a:ext cx="8643998" cy="785818"/>
          </a:xfrm>
        </p:spPr>
        <p:txBody>
          <a:bodyPr>
            <a:prstTxWarp prst="textDe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dirty="0" smtClean="0">
                <a:ln w="11430"/>
                <a:solidFill>
                  <a:srgbClr val="FFC000"/>
                </a:solidFill>
                <a:effectLst>
                  <a:outerShdw blurRad="50800" dist="39000" dir="5460000" algn="tl">
                    <a:srgbClr val="000000">
                      <a:alpha val="38000"/>
                    </a:srgbClr>
                  </a:outerShdw>
                </a:effectLst>
                <a:latin typeface="Palatino Linotype" pitchFamily="18" charset="0"/>
              </a:rPr>
              <a:t>Сторінки біографії</a:t>
            </a:r>
            <a:endParaRPr lang="ru-RU" sz="3600" dirty="0">
              <a:ln w="11430"/>
              <a:solidFill>
                <a:srgbClr val="FFC000"/>
              </a:solidFill>
              <a:effectLst>
                <a:outerShdw blurRad="50800" dist="39000" dir="5460000" algn="tl">
                  <a:srgbClr val="000000">
                    <a:alpha val="38000"/>
                  </a:srgbClr>
                </a:outerShdw>
              </a:effectLst>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2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654164"/>
          </a:xfrm>
        </p:spPr>
        <p:txBody>
          <a:bodyPr>
            <a:normAutofit/>
          </a:bodyPr>
          <a:lstStyle/>
          <a:p>
            <a:pPr lvl="0"/>
            <a:r>
              <a:rPr lang="ru-RU" sz="2000" b="1" smtClean="0"/>
              <a:t>«Лорд Генрі, сміючись, підвівся.  </a:t>
            </a:r>
            <a:br>
              <a:rPr lang="ru-RU" sz="2000" b="1" smtClean="0"/>
            </a:br>
            <a:r>
              <a:rPr lang="ru-RU" sz="2000" b="1" smtClean="0"/>
              <a:t>— А я піду до Гайд-парку.  </a:t>
            </a:r>
            <a:br>
              <a:rPr lang="ru-RU" sz="2000" b="1" smtClean="0"/>
            </a:br>
            <a:r>
              <a:rPr lang="ru-RU" sz="2000" b="1" smtClean="0"/>
              <a:t>У дверях його руки доторкнувся Доріан Ґрей.  </a:t>
            </a:r>
            <a:br>
              <a:rPr lang="ru-RU" sz="2000" b="1" smtClean="0"/>
            </a:br>
            <a:r>
              <a:rPr lang="ru-RU" sz="2000" b="1" smtClean="0"/>
              <a:t>— Дозвольте й мені піти з вами, — пробурмотів він…» (Розділ ІІІ) </a:t>
            </a:r>
            <a:br>
              <a:rPr lang="ru-RU" sz="2000" b="1" smtClean="0"/>
            </a:br>
            <a:endParaRPr lang="ru-RU" sz="2000" b="1"/>
          </a:p>
        </p:txBody>
      </p:sp>
      <p:pic>
        <p:nvPicPr>
          <p:cNvPr id="8" name="Содержимое 7" descr="парк лондона.jpg"/>
          <p:cNvPicPr>
            <a:picLocks noGrp="1" noChangeAspect="1"/>
          </p:cNvPicPr>
          <p:nvPr>
            <p:ph sz="half" idx="1"/>
          </p:nvPr>
        </p:nvPicPr>
        <p:blipFill>
          <a:blip r:embed="rId2" cstate="print"/>
          <a:stretch>
            <a:fillRect/>
          </a:stretch>
        </p:blipFill>
        <p:spPr>
          <a:xfrm>
            <a:off x="457200" y="2071678"/>
            <a:ext cx="4038600" cy="4214842"/>
          </a:xfrm>
        </p:spPr>
      </p:pic>
      <p:pic>
        <p:nvPicPr>
          <p:cNvPr id="9" name="Содержимое 8" descr="парк.jpg"/>
          <p:cNvPicPr>
            <a:picLocks noGrp="1" noChangeAspect="1"/>
          </p:cNvPicPr>
          <p:nvPr>
            <p:ph sz="half" idx="2"/>
          </p:nvPr>
        </p:nvPicPr>
        <p:blipFill>
          <a:blip r:embed="rId3" cstate="print"/>
          <a:stretch>
            <a:fillRect/>
          </a:stretch>
        </p:blipFill>
        <p:spPr>
          <a:xfrm>
            <a:off x="4648200" y="2071679"/>
            <a:ext cx="4038600" cy="4214842"/>
          </a:xfrm>
        </p:spPr>
      </p:pic>
      <p:sp>
        <p:nvSpPr>
          <p:cNvPr id="6" name="Номер слайда 5"/>
          <p:cNvSpPr>
            <a:spLocks noGrp="1"/>
          </p:cNvSpPr>
          <p:nvPr>
            <p:ph type="sldNum" sz="quarter" idx="12"/>
          </p:nvPr>
        </p:nvSpPr>
        <p:spPr/>
        <p:txBody>
          <a:bodyPr/>
          <a:lstStyle/>
          <a:p>
            <a:fld id="{725C68B6-61C2-468F-89AB-4B9F7531AA68}" type="slidenum">
              <a:rPr lang="ru-RU" smtClean="0"/>
              <a:pPr/>
              <a:t>30</a:t>
            </a:fld>
            <a:endParaRPr lang="ru-RU"/>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 name="Текст 7"/>
          <p:cNvSpPr>
            <a:spLocks noGrp="1"/>
          </p:cNvSpPr>
          <p:nvPr>
            <p:ph type="body" idx="1"/>
          </p:nvPr>
        </p:nvSpPr>
        <p:spPr>
          <a:xfrm>
            <a:off x="214282" y="5929330"/>
            <a:ext cx="4040188" cy="639762"/>
          </a:xfrm>
        </p:spPr>
        <p:txBody>
          <a:bodyPr/>
          <a:lstStyle/>
          <a:p>
            <a:pPr algn="ctr"/>
            <a:r>
              <a:rPr lang="uk-UA" smtClean="0"/>
              <a:t>Сен </a:t>
            </a:r>
            <a:r>
              <a:rPr lang="ru-RU" smtClean="0"/>
              <a:t>Д</a:t>
            </a:r>
            <a:r>
              <a:rPr lang="uk-UA" smtClean="0"/>
              <a:t>жеймс-парк</a:t>
            </a:r>
            <a:endParaRPr lang="ru-RU"/>
          </a:p>
        </p:txBody>
      </p:sp>
      <p:pic>
        <p:nvPicPr>
          <p:cNvPr id="6" name="Содержимое 5" descr="сент джеймс парк.jpg"/>
          <p:cNvPicPr>
            <a:picLocks noGrp="1" noChangeAspect="1"/>
          </p:cNvPicPr>
          <p:nvPr>
            <p:ph sz="half" idx="2"/>
          </p:nvPr>
        </p:nvPicPr>
        <p:blipFill>
          <a:blip r:embed="rId2" cstate="print"/>
          <a:stretch>
            <a:fillRect/>
          </a:stretch>
        </p:blipFill>
        <p:spPr>
          <a:xfrm>
            <a:off x="214282" y="500042"/>
            <a:ext cx="4214842" cy="5214974"/>
          </a:xfrm>
        </p:spPr>
      </p:pic>
      <p:sp>
        <p:nvSpPr>
          <p:cNvPr id="9" name="Текст 8"/>
          <p:cNvSpPr>
            <a:spLocks noGrp="1"/>
          </p:cNvSpPr>
          <p:nvPr>
            <p:ph type="body" sz="quarter" idx="3"/>
          </p:nvPr>
        </p:nvSpPr>
        <p:spPr>
          <a:xfrm>
            <a:off x="4857752" y="5857892"/>
            <a:ext cx="4041775" cy="639762"/>
          </a:xfrm>
        </p:spPr>
        <p:txBody>
          <a:bodyPr/>
          <a:lstStyle/>
          <a:p>
            <a:pPr algn="ctr"/>
            <a:r>
              <a:rPr lang="uk-UA" smtClean="0"/>
              <a:t>Грін-парк</a:t>
            </a:r>
            <a:endParaRPr lang="ru-RU"/>
          </a:p>
        </p:txBody>
      </p:sp>
      <p:pic>
        <p:nvPicPr>
          <p:cNvPr id="11" name="Содержимое 10" descr="грин-парк.jpg"/>
          <p:cNvPicPr>
            <a:picLocks noGrp="1" noChangeAspect="1"/>
          </p:cNvPicPr>
          <p:nvPr>
            <p:ph sz="quarter" idx="4"/>
          </p:nvPr>
        </p:nvPicPr>
        <p:blipFill>
          <a:blip r:embed="rId3" cstate="print"/>
          <a:srcRect l="1754" t="2701" r="1754" b="4110"/>
          <a:stretch>
            <a:fillRect/>
          </a:stretch>
        </p:blipFill>
        <p:spPr>
          <a:xfrm>
            <a:off x="4786314" y="500042"/>
            <a:ext cx="4143404" cy="5214974"/>
          </a:xfrm>
        </p:spPr>
      </p:pic>
      <p:sp>
        <p:nvSpPr>
          <p:cNvPr id="5" name="Номер слайда 4"/>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3000">
              <a:srgbClr val="D4DEFF"/>
            </a:gs>
            <a:gs pos="83000">
              <a:srgbClr val="D4DEFF"/>
            </a:gs>
            <a:gs pos="100000">
              <a:srgbClr val="96AB94"/>
            </a:gs>
          </a:gsLst>
          <a:lin ang="5400000" scaled="0"/>
          <a:tileRect r="-100000" b="-100000"/>
        </a:grad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357686" y="285728"/>
            <a:ext cx="4429156" cy="1071570"/>
          </a:xfrm>
        </p:spPr>
        <p:txBody>
          <a:bodyPr>
            <a:noAutofit/>
          </a:bodyPr>
          <a:lstStyle/>
          <a:p>
            <a:pPr algn="ctr"/>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Бідні квартали Лондона.</a:t>
            </a:r>
            <a:br>
              <a:rPr lang="uk-UA" sz="2400" smtClean="0"/>
            </a:br>
            <a:r>
              <a:rPr lang="uk-UA" sz="2400" smtClean="0"/>
              <a:t> Іст-енд</a:t>
            </a:r>
            <a:r>
              <a:rPr lang="ru-RU" sz="2400" smtClean="0"/>
              <a:t/>
            </a:r>
            <a:br>
              <a:rPr lang="ru-RU" sz="2400" smtClean="0"/>
            </a:br>
            <a:endParaRPr lang="ru-RU" sz="2400"/>
          </a:p>
        </p:txBody>
      </p:sp>
      <p:pic>
        <p:nvPicPr>
          <p:cNvPr id="5" name="Содержимое 4" descr="ист-энд.jpg"/>
          <p:cNvPicPr>
            <a:picLocks noGrp="1" noChangeAspect="1"/>
          </p:cNvPicPr>
          <p:nvPr>
            <p:ph idx="1"/>
          </p:nvPr>
        </p:nvPicPr>
        <p:blipFill>
          <a:blip r:embed="rId2" cstate="print"/>
          <a:stretch>
            <a:fillRect/>
          </a:stretch>
        </p:blipFill>
        <p:spPr>
          <a:xfrm>
            <a:off x="4214810" y="1285860"/>
            <a:ext cx="4683122" cy="4500594"/>
          </a:xfrm>
          <a:prstGeom prst="rect">
            <a:avLst/>
          </a:prstGeom>
          <a:ln>
            <a:noFill/>
          </a:ln>
          <a:effectLst>
            <a:outerShdw blurRad="292100" dist="139700" dir="2700000" algn="tl" rotWithShape="0">
              <a:srgbClr val="333333">
                <a:alpha val="65000"/>
              </a:srgbClr>
            </a:outerShdw>
          </a:effectLst>
        </p:spPr>
      </p:pic>
      <p:sp>
        <p:nvSpPr>
          <p:cNvPr id="8" name="Текст 7"/>
          <p:cNvSpPr>
            <a:spLocks noGrp="1"/>
          </p:cNvSpPr>
          <p:nvPr>
            <p:ph type="body" sz="half" idx="2"/>
          </p:nvPr>
        </p:nvSpPr>
        <p:spPr>
          <a:xfrm>
            <a:off x="214282" y="214290"/>
            <a:ext cx="3857652" cy="6500858"/>
          </a:xfrm>
          <a:effectLst>
            <a:outerShdw blurRad="50800" dist="38100" dir="2700000" algn="tl" rotWithShape="0">
              <a:prstClr val="black">
                <a:alpha val="40000"/>
              </a:prstClr>
            </a:outerShdw>
          </a:effectLst>
        </p:spPr>
        <p:txBody>
          <a:bodyPr>
            <a:normAutofit/>
          </a:bodyPr>
          <a:lstStyle/>
          <a:p>
            <a:pPr indent="324000" algn="just"/>
            <a:r>
              <a:rPr lang="ru-RU" sz="1500" b="1" dirty="0" smtClean="0"/>
              <a:t/>
            </a:r>
            <a:br>
              <a:rPr lang="ru-RU" sz="1500" b="1" dirty="0" smtClean="0"/>
            </a:br>
            <a:r>
              <a:rPr lang="en-US" sz="1500" b="1" dirty="0" smtClean="0"/>
              <a:t>        </a:t>
            </a:r>
            <a:r>
              <a:rPr lang="uk-UA" sz="1500" b="1" dirty="0" smtClean="0"/>
              <a:t>…</a:t>
            </a:r>
            <a:r>
              <a:rPr lang="ru-RU" sz="1500" b="1" dirty="0" smtClean="0"/>
              <a:t>Насунувши </a:t>
            </a:r>
            <a:r>
              <a:rPr lang="ru-RU" sz="1500" b="1" dirty="0" err="1" smtClean="0"/>
              <a:t>низько</a:t>
            </a:r>
            <a:r>
              <a:rPr lang="ru-RU" sz="1500" b="1" dirty="0" smtClean="0"/>
              <a:t> </a:t>
            </a:r>
            <a:r>
              <a:rPr lang="ru-RU" sz="1500" b="1" dirty="0" err="1" smtClean="0"/>
              <a:t>капелюха</a:t>
            </a:r>
            <a:r>
              <a:rPr lang="ru-RU" sz="1500" b="1" dirty="0" smtClean="0"/>
              <a:t>, </a:t>
            </a:r>
            <a:r>
              <a:rPr lang="ru-RU" sz="1500" b="1" dirty="0" err="1" smtClean="0"/>
              <a:t>Доріан</a:t>
            </a:r>
            <a:r>
              <a:rPr lang="ru-RU" sz="1500" b="1" dirty="0" smtClean="0"/>
              <a:t> </a:t>
            </a:r>
            <a:r>
              <a:rPr lang="ru-RU" sz="1500" b="1" dirty="0" err="1" smtClean="0"/>
              <a:t>Ґрей</a:t>
            </a:r>
            <a:r>
              <a:rPr lang="ru-RU" sz="1500" b="1" dirty="0" smtClean="0"/>
              <a:t> </a:t>
            </a:r>
            <a:r>
              <a:rPr lang="ru-RU" sz="1500" b="1" dirty="0" err="1" smtClean="0"/>
              <a:t>відкинувся</a:t>
            </a:r>
            <a:r>
              <a:rPr lang="ru-RU" sz="1500" b="1" dirty="0" smtClean="0"/>
              <a:t> в </a:t>
            </a:r>
            <a:r>
              <a:rPr lang="ru-RU" sz="1500" b="1" dirty="0" err="1" smtClean="0"/>
              <a:t>кебі</a:t>
            </a:r>
            <a:r>
              <a:rPr lang="ru-RU" sz="1500" b="1" dirty="0" smtClean="0"/>
              <a:t> </a:t>
            </a:r>
            <a:r>
              <a:rPr lang="ru-RU" sz="1500" b="1" dirty="0" err="1" smtClean="0"/>
              <a:t>і</a:t>
            </a:r>
            <a:r>
              <a:rPr lang="ru-RU" sz="1500" b="1" dirty="0" smtClean="0"/>
              <a:t> </a:t>
            </a:r>
            <a:r>
              <a:rPr lang="ru-RU" sz="1500" b="1" dirty="0" err="1" smtClean="0"/>
              <a:t>байдужно</a:t>
            </a:r>
            <a:r>
              <a:rPr lang="ru-RU" sz="1500" b="1" dirty="0" smtClean="0"/>
              <a:t> </a:t>
            </a:r>
            <a:r>
              <a:rPr lang="ru-RU" sz="1500" b="1" dirty="0" err="1" smtClean="0"/>
              <a:t>приглядався</a:t>
            </a:r>
            <a:r>
              <a:rPr lang="ru-RU" sz="1500" b="1" dirty="0" smtClean="0"/>
              <a:t> до </a:t>
            </a:r>
            <a:r>
              <a:rPr lang="ru-RU" sz="1500" b="1" dirty="0" err="1" smtClean="0"/>
              <a:t>бруду</a:t>
            </a:r>
            <a:r>
              <a:rPr lang="ru-RU" sz="1500" b="1" dirty="0" smtClean="0"/>
              <a:t> </a:t>
            </a:r>
            <a:r>
              <a:rPr lang="ru-RU" sz="1500" b="1" dirty="0" err="1" smtClean="0"/>
              <a:t>й</a:t>
            </a:r>
            <a:r>
              <a:rPr lang="ru-RU" sz="1500" b="1" dirty="0" smtClean="0"/>
              <a:t> </a:t>
            </a:r>
            <a:r>
              <a:rPr lang="ru-RU" sz="1500" b="1" dirty="0" err="1" smtClean="0"/>
              <a:t>ницості</a:t>
            </a:r>
            <a:r>
              <a:rPr lang="ru-RU" sz="1500" b="1" dirty="0" smtClean="0"/>
              <a:t> великого </a:t>
            </a:r>
            <a:r>
              <a:rPr lang="ru-RU" sz="1500" b="1" dirty="0" err="1" smtClean="0"/>
              <a:t>міста</a:t>
            </a:r>
            <a:r>
              <a:rPr lang="ru-RU" sz="1500" b="1" dirty="0" smtClean="0"/>
              <a:t>. </a:t>
            </a:r>
            <a:r>
              <a:rPr lang="ru-RU" sz="1500" b="1" dirty="0" err="1" smtClean="0"/>
              <a:t>І</a:t>
            </a:r>
            <a:r>
              <a:rPr lang="ru-RU" sz="1500" b="1" dirty="0" smtClean="0"/>
              <a:t> все </a:t>
            </a:r>
            <a:r>
              <a:rPr lang="ru-RU" sz="1500" b="1" dirty="0" err="1" smtClean="0"/>
              <a:t>повторював</a:t>
            </a:r>
            <a:r>
              <a:rPr lang="ru-RU" sz="1500" b="1" dirty="0" smtClean="0"/>
              <a:t> </a:t>
            </a:r>
            <a:r>
              <a:rPr lang="ru-RU" sz="1500" b="1" dirty="0" err="1" smtClean="0"/>
              <a:t>подумки</a:t>
            </a:r>
            <a:r>
              <a:rPr lang="ru-RU" sz="1500" b="1" dirty="0" smtClean="0"/>
              <a:t> слова лорда </a:t>
            </a:r>
            <a:r>
              <a:rPr lang="ru-RU" sz="1500" b="1" dirty="0" err="1" smtClean="0"/>
              <a:t>Генрі</a:t>
            </a:r>
            <a:r>
              <a:rPr lang="ru-RU" sz="1500" b="1" dirty="0" smtClean="0"/>
              <a:t>, </a:t>
            </a:r>
            <a:r>
              <a:rPr lang="ru-RU" sz="1500" b="1" dirty="0" err="1" smtClean="0"/>
              <a:t>почуті</a:t>
            </a:r>
            <a:r>
              <a:rPr lang="ru-RU" sz="1500" b="1" dirty="0" smtClean="0"/>
              <a:t> </a:t>
            </a:r>
            <a:r>
              <a:rPr lang="ru-RU" sz="1500" b="1" dirty="0" err="1" smtClean="0"/>
              <a:t>ще</a:t>
            </a:r>
            <a:r>
              <a:rPr lang="ru-RU" sz="1500" b="1" dirty="0" smtClean="0"/>
              <a:t> в перший день </a:t>
            </a:r>
            <a:r>
              <a:rPr lang="ru-RU" sz="1500" b="1" dirty="0" err="1" smtClean="0"/>
              <a:t>їхнього</a:t>
            </a:r>
            <a:r>
              <a:rPr lang="ru-RU" sz="1500" b="1" dirty="0" smtClean="0"/>
              <a:t> </a:t>
            </a:r>
            <a:r>
              <a:rPr lang="ru-RU" sz="1500" b="1" dirty="0" err="1" smtClean="0"/>
              <a:t>знайомства</a:t>
            </a:r>
            <a:r>
              <a:rPr lang="ru-RU" sz="1500" b="1" dirty="0" smtClean="0"/>
              <a:t>: «Душу треба </a:t>
            </a:r>
            <a:r>
              <a:rPr lang="ru-RU" sz="1500" b="1" dirty="0" err="1" smtClean="0"/>
              <a:t>лікувати</a:t>
            </a:r>
            <a:r>
              <a:rPr lang="ru-RU" sz="1500" b="1" dirty="0" smtClean="0"/>
              <a:t> </a:t>
            </a:r>
            <a:r>
              <a:rPr lang="ru-RU" sz="1500" b="1" dirty="0" err="1" smtClean="0"/>
              <a:t>відчуттями</a:t>
            </a:r>
            <a:r>
              <a:rPr lang="ru-RU" sz="1500" b="1" dirty="0" smtClean="0"/>
              <a:t>, а </a:t>
            </a:r>
            <a:r>
              <a:rPr lang="ru-RU" sz="1500" b="1" dirty="0" err="1" smtClean="0"/>
              <a:t>відчуття</a:t>
            </a:r>
            <a:r>
              <a:rPr lang="ru-RU" sz="1500" b="1" dirty="0" smtClean="0"/>
              <a:t> — </a:t>
            </a:r>
            <a:r>
              <a:rPr lang="ru-RU" sz="1500" b="1" dirty="0" err="1" smtClean="0"/>
              <a:t>душею</a:t>
            </a:r>
            <a:r>
              <a:rPr lang="ru-RU" sz="1500" b="1" dirty="0" smtClean="0"/>
              <a:t>». Так, </a:t>
            </a:r>
            <a:r>
              <a:rPr lang="ru-RU" sz="1500" b="1" dirty="0" err="1" smtClean="0"/>
              <a:t>це</a:t>
            </a:r>
            <a:r>
              <a:rPr lang="ru-RU" sz="1500" b="1" dirty="0" smtClean="0"/>
              <a:t> велика </a:t>
            </a:r>
            <a:r>
              <a:rPr lang="ru-RU" sz="1500" b="1" dirty="0" err="1" smtClean="0"/>
              <a:t>таїна</a:t>
            </a:r>
            <a:r>
              <a:rPr lang="ru-RU" sz="1500" b="1" dirty="0" smtClean="0"/>
              <a:t> </a:t>
            </a:r>
            <a:r>
              <a:rPr lang="ru-RU" sz="1500" b="1" dirty="0" err="1" smtClean="0"/>
              <a:t>життя</a:t>
            </a:r>
            <a:r>
              <a:rPr lang="ru-RU" sz="1500" b="1" dirty="0" smtClean="0"/>
              <a:t>. </a:t>
            </a:r>
            <a:r>
              <a:rPr lang="ru-RU" sz="1500" b="1" dirty="0" err="1" smtClean="0"/>
              <a:t>Він</a:t>
            </a:r>
            <a:r>
              <a:rPr lang="ru-RU" sz="1500" b="1" dirty="0" smtClean="0"/>
              <a:t>, </a:t>
            </a:r>
            <a:r>
              <a:rPr lang="ru-RU" sz="1500" b="1" dirty="0" err="1" smtClean="0"/>
              <a:t>Доріан</a:t>
            </a:r>
            <a:r>
              <a:rPr lang="ru-RU" sz="1500" b="1" dirty="0" smtClean="0"/>
              <a:t>, часто </a:t>
            </a:r>
            <a:r>
              <a:rPr lang="ru-RU" sz="1500" b="1" dirty="0" err="1" smtClean="0"/>
              <a:t>вдавався</a:t>
            </a:r>
            <a:r>
              <a:rPr lang="ru-RU" sz="1500" b="1" dirty="0" smtClean="0"/>
              <a:t> до </a:t>
            </a:r>
            <a:r>
              <a:rPr lang="ru-RU" sz="1500" b="1" dirty="0" err="1" smtClean="0"/>
              <a:t>цього</a:t>
            </a:r>
            <a:r>
              <a:rPr lang="ru-RU" sz="1500" b="1" dirty="0" smtClean="0"/>
              <a:t> </a:t>
            </a:r>
            <a:r>
              <a:rPr lang="ru-RU" sz="1500" b="1" dirty="0" err="1" smtClean="0"/>
              <a:t>засобу</a:t>
            </a:r>
            <a:r>
              <a:rPr lang="ru-RU" sz="1500" b="1" dirty="0" smtClean="0"/>
              <a:t> </a:t>
            </a:r>
            <a:r>
              <a:rPr lang="ru-RU" sz="1500" b="1" dirty="0" err="1" smtClean="0"/>
              <a:t>раніше</a:t>
            </a:r>
            <a:r>
              <a:rPr lang="ru-RU" sz="1500" b="1" dirty="0" smtClean="0"/>
              <a:t>, </a:t>
            </a:r>
            <a:r>
              <a:rPr lang="ru-RU" sz="1500" b="1" dirty="0" err="1" smtClean="0"/>
              <a:t>вдаватиметься</a:t>
            </a:r>
            <a:r>
              <a:rPr lang="ru-RU" sz="1500" b="1" dirty="0" smtClean="0"/>
              <a:t> </a:t>
            </a:r>
            <a:r>
              <a:rPr lang="ru-RU" sz="1500" b="1" dirty="0" err="1" smtClean="0"/>
              <a:t>й</a:t>
            </a:r>
            <a:r>
              <a:rPr lang="ru-RU" sz="1500" b="1" dirty="0" smtClean="0"/>
              <a:t> </a:t>
            </a:r>
            <a:r>
              <a:rPr lang="ru-RU" sz="1500" b="1" dirty="0" err="1" smtClean="0"/>
              <a:t>надалі</a:t>
            </a:r>
            <a:r>
              <a:rPr lang="ru-RU" sz="1500" b="1" dirty="0" smtClean="0"/>
              <a:t>. </a:t>
            </a:r>
            <a:r>
              <a:rPr lang="ru-RU" sz="1500" b="1" dirty="0" err="1" smtClean="0"/>
              <a:t>Є</a:t>
            </a:r>
            <a:r>
              <a:rPr lang="ru-RU" sz="1500" b="1" dirty="0" smtClean="0"/>
              <a:t> </a:t>
            </a:r>
            <a:r>
              <a:rPr lang="ru-RU" sz="1500" b="1" dirty="0" err="1" smtClean="0"/>
              <a:t>притони</a:t>
            </a:r>
            <a:r>
              <a:rPr lang="ru-RU" sz="1500" b="1" dirty="0" smtClean="0"/>
              <a:t> </a:t>
            </a:r>
            <a:r>
              <a:rPr lang="ru-RU" sz="1500" b="1" dirty="0" err="1" smtClean="0"/>
              <a:t>курців</a:t>
            </a:r>
            <a:r>
              <a:rPr lang="ru-RU" sz="1500" b="1" dirty="0" smtClean="0"/>
              <a:t> </a:t>
            </a:r>
            <a:r>
              <a:rPr lang="ru-RU" sz="1500" b="1" dirty="0" err="1" smtClean="0"/>
              <a:t>опію</a:t>
            </a:r>
            <a:r>
              <a:rPr lang="ru-RU" sz="1500" b="1" dirty="0" smtClean="0"/>
              <a:t>, де </a:t>
            </a:r>
            <a:r>
              <a:rPr lang="ru-RU" sz="1500" b="1" dirty="0" err="1" smtClean="0"/>
              <a:t>можна</a:t>
            </a:r>
            <a:r>
              <a:rPr lang="ru-RU" sz="1500" b="1" dirty="0" smtClean="0"/>
              <a:t> </a:t>
            </a:r>
            <a:r>
              <a:rPr lang="ru-RU" sz="1500" b="1" dirty="0" err="1" smtClean="0"/>
              <a:t>купити</a:t>
            </a:r>
            <a:r>
              <a:rPr lang="ru-RU" sz="1500" b="1" dirty="0" smtClean="0"/>
              <a:t> </a:t>
            </a:r>
            <a:r>
              <a:rPr lang="ru-RU" sz="1500" b="1" dirty="0" err="1" smtClean="0"/>
              <a:t>забуття</a:t>
            </a:r>
            <a:r>
              <a:rPr lang="ru-RU" sz="1500" b="1" dirty="0" smtClean="0"/>
              <a:t>, </a:t>
            </a:r>
            <a:r>
              <a:rPr lang="ru-RU" sz="1500" b="1" dirty="0" err="1" smtClean="0"/>
              <a:t>є</a:t>
            </a:r>
            <a:r>
              <a:rPr lang="ru-RU" sz="1500" b="1" dirty="0" smtClean="0"/>
              <a:t> </a:t>
            </a:r>
            <a:r>
              <a:rPr lang="ru-RU" sz="1500" b="1" dirty="0" err="1" smtClean="0"/>
              <a:t>жахливі</a:t>
            </a:r>
            <a:r>
              <a:rPr lang="ru-RU" sz="1500" b="1" dirty="0" smtClean="0"/>
              <a:t> </a:t>
            </a:r>
            <a:r>
              <a:rPr lang="ru-RU" sz="1500" b="1" dirty="0" err="1" smtClean="0"/>
              <a:t>притони</a:t>
            </a:r>
            <a:r>
              <a:rPr lang="ru-RU" sz="1500" b="1" dirty="0" smtClean="0"/>
              <a:t>, </a:t>
            </a:r>
            <a:r>
              <a:rPr lang="ru-RU" sz="1500" b="1" dirty="0" err="1" smtClean="0"/>
              <a:t>де</a:t>
            </a:r>
            <a:r>
              <a:rPr lang="ru-RU" sz="1500" b="1" dirty="0" smtClean="0"/>
              <a:t> </a:t>
            </a:r>
            <a:r>
              <a:rPr lang="ru-RU" sz="1500" b="1" dirty="0" err="1" smtClean="0"/>
              <a:t>згадки</a:t>
            </a:r>
            <a:r>
              <a:rPr lang="ru-RU" sz="1500" b="1" dirty="0" smtClean="0"/>
              <a:t> про </a:t>
            </a:r>
            <a:r>
              <a:rPr lang="ru-RU" sz="1500" b="1" dirty="0" err="1" smtClean="0"/>
              <a:t>давні</a:t>
            </a:r>
            <a:r>
              <a:rPr lang="ru-RU" sz="1500" b="1" dirty="0" smtClean="0"/>
              <a:t> </a:t>
            </a:r>
            <a:r>
              <a:rPr lang="ru-RU" sz="1500" b="1" dirty="0" err="1" smtClean="0"/>
              <a:t>гріхи</a:t>
            </a:r>
            <a:r>
              <a:rPr lang="ru-RU" sz="1500" b="1" dirty="0" smtClean="0"/>
              <a:t> </a:t>
            </a:r>
            <a:r>
              <a:rPr lang="ru-RU" sz="1500" b="1" dirty="0" err="1" smtClean="0"/>
              <a:t>можна</a:t>
            </a:r>
            <a:r>
              <a:rPr lang="ru-RU" sz="1500" b="1" dirty="0" smtClean="0"/>
              <a:t> </a:t>
            </a:r>
            <a:r>
              <a:rPr lang="ru-RU" sz="1500" b="1" dirty="0" err="1" smtClean="0"/>
              <a:t>знищити</a:t>
            </a:r>
            <a:r>
              <a:rPr lang="ru-RU" sz="1500" b="1" dirty="0" smtClean="0"/>
              <a:t> </a:t>
            </a:r>
            <a:r>
              <a:rPr lang="ru-RU" sz="1500" b="1" dirty="0" err="1" smtClean="0"/>
              <a:t>шаленством</a:t>
            </a:r>
            <a:r>
              <a:rPr lang="ru-RU" sz="1500" b="1" dirty="0" smtClean="0"/>
              <a:t> </a:t>
            </a:r>
            <a:r>
              <a:rPr lang="ru-RU" sz="1500" b="1" dirty="0" err="1" smtClean="0"/>
              <a:t>гріхів</a:t>
            </a:r>
            <a:r>
              <a:rPr lang="ru-RU" sz="1500" b="1" dirty="0" smtClean="0"/>
              <a:t> </a:t>
            </a:r>
            <a:r>
              <a:rPr lang="ru-RU" sz="1500" b="1" dirty="0" err="1" smtClean="0"/>
              <a:t>нових</a:t>
            </a:r>
            <a:r>
              <a:rPr lang="ru-RU" sz="1500" b="1" dirty="0" smtClean="0"/>
              <a:t>. </a:t>
            </a:r>
            <a:br>
              <a:rPr lang="ru-RU" sz="1500" b="1" dirty="0" smtClean="0"/>
            </a:br>
            <a:r>
              <a:rPr lang="en-US" sz="1500" b="1" dirty="0" smtClean="0"/>
              <a:t>        </a:t>
            </a:r>
            <a:r>
              <a:rPr lang="uk-UA" sz="1500" b="1" dirty="0" smtClean="0"/>
              <a:t>…</a:t>
            </a:r>
            <a:r>
              <a:rPr lang="ru-RU" sz="1500" b="1" dirty="0" err="1" smtClean="0"/>
              <a:t>Газові</a:t>
            </a:r>
            <a:r>
              <a:rPr lang="ru-RU" sz="1500" b="1" dirty="0" smtClean="0"/>
              <a:t> </a:t>
            </a:r>
            <a:r>
              <a:rPr lang="ru-RU" sz="1500" b="1" dirty="0" err="1" smtClean="0"/>
              <a:t>ліхтарі</a:t>
            </a:r>
            <a:r>
              <a:rPr lang="ru-RU" sz="1500" b="1" dirty="0" smtClean="0"/>
              <a:t> </a:t>
            </a:r>
            <a:r>
              <a:rPr lang="ru-RU" sz="1500" b="1" dirty="0" err="1" smtClean="0"/>
              <a:t>траплялися</a:t>
            </a:r>
            <a:r>
              <a:rPr lang="ru-RU" sz="1500" b="1" dirty="0" smtClean="0"/>
              <a:t> </a:t>
            </a:r>
            <a:r>
              <a:rPr lang="ru-RU" sz="1500" b="1" dirty="0" err="1" smtClean="0"/>
              <a:t>щодалі</a:t>
            </a:r>
            <a:r>
              <a:rPr lang="ru-RU" sz="1500" b="1" dirty="0" smtClean="0"/>
              <a:t> </a:t>
            </a:r>
            <a:r>
              <a:rPr lang="ru-RU" sz="1500" b="1" dirty="0" err="1" smtClean="0"/>
              <a:t>рідше</a:t>
            </a:r>
            <a:r>
              <a:rPr lang="ru-RU" sz="1500" b="1" dirty="0" smtClean="0"/>
              <a:t>, </a:t>
            </a:r>
            <a:r>
              <a:rPr lang="ru-RU" sz="1500" b="1" dirty="0" err="1" smtClean="0"/>
              <a:t>вулиці</a:t>
            </a:r>
            <a:r>
              <a:rPr lang="ru-RU" sz="1500" b="1" dirty="0" smtClean="0"/>
              <a:t> все </a:t>
            </a:r>
            <a:r>
              <a:rPr lang="ru-RU" sz="1500" b="1" dirty="0" err="1" smtClean="0"/>
              <a:t>вужчали</a:t>
            </a:r>
            <a:r>
              <a:rPr lang="ru-RU" sz="1500" b="1" dirty="0" smtClean="0"/>
              <a:t> </a:t>
            </a:r>
            <a:r>
              <a:rPr lang="ru-RU" sz="1500" b="1" dirty="0" err="1" smtClean="0"/>
              <a:t>й</a:t>
            </a:r>
            <a:r>
              <a:rPr lang="ru-RU" sz="1500" b="1" dirty="0" smtClean="0"/>
              <a:t> </a:t>
            </a:r>
            <a:r>
              <a:rPr lang="ru-RU" sz="1500" b="1" dirty="0" err="1" smtClean="0"/>
              <a:t>хмурнішали</a:t>
            </a:r>
            <a:r>
              <a:rPr lang="ru-RU" sz="1500" b="1" dirty="0" smtClean="0"/>
              <a:t>. </a:t>
            </a:r>
            <a:r>
              <a:rPr lang="ru-RU" sz="1500" b="1" dirty="0" err="1" smtClean="0"/>
              <a:t>Дорозі</a:t>
            </a:r>
            <a:r>
              <a:rPr lang="ru-RU" sz="1500" b="1" dirty="0" smtClean="0"/>
              <a:t>, </a:t>
            </a:r>
            <a:r>
              <a:rPr lang="ru-RU" sz="1500" b="1" dirty="0" err="1" smtClean="0"/>
              <a:t>здавалося</a:t>
            </a:r>
            <a:r>
              <a:rPr lang="ru-RU" sz="1500" b="1" dirty="0" smtClean="0"/>
              <a:t>, </a:t>
            </a:r>
            <a:r>
              <a:rPr lang="ru-RU" sz="1500" b="1" dirty="0" err="1" smtClean="0"/>
              <a:t>кінця</a:t>
            </a:r>
            <a:r>
              <a:rPr lang="ru-RU" sz="1500" b="1" dirty="0" smtClean="0"/>
              <a:t> не буде, </a:t>
            </a:r>
            <a:r>
              <a:rPr lang="ru-RU" sz="1500" b="1" dirty="0" err="1" smtClean="0"/>
              <a:t>і</a:t>
            </a:r>
            <a:r>
              <a:rPr lang="ru-RU" sz="1500" b="1" dirty="0" smtClean="0"/>
              <a:t> </a:t>
            </a:r>
            <a:r>
              <a:rPr lang="ru-RU" sz="1500" b="1" dirty="0" err="1" smtClean="0"/>
              <a:t>вулички</a:t>
            </a:r>
            <a:r>
              <a:rPr lang="ru-RU" sz="1500" b="1" dirty="0" smtClean="0"/>
              <a:t> </a:t>
            </a:r>
            <a:r>
              <a:rPr lang="ru-RU" sz="1500" b="1" dirty="0" err="1" smtClean="0"/>
              <a:t>стелилися</a:t>
            </a:r>
            <a:r>
              <a:rPr lang="ru-RU" sz="1500" b="1" dirty="0" smtClean="0"/>
              <a:t>, </a:t>
            </a:r>
            <a:r>
              <a:rPr lang="ru-RU" sz="1500" b="1" dirty="0" err="1" smtClean="0"/>
              <a:t>наче</a:t>
            </a:r>
            <a:r>
              <a:rPr lang="ru-RU" sz="1500" b="1" dirty="0" smtClean="0"/>
              <a:t> </a:t>
            </a:r>
            <a:r>
              <a:rPr lang="ru-RU" sz="1500" b="1" dirty="0" err="1" smtClean="0"/>
              <a:t>якесь</a:t>
            </a:r>
            <a:r>
              <a:rPr lang="ru-RU" sz="1500" b="1" dirty="0" smtClean="0"/>
              <a:t> </a:t>
            </a:r>
            <a:r>
              <a:rPr lang="ru-RU" sz="1500" b="1" dirty="0" err="1" smtClean="0"/>
              <a:t>чорне</a:t>
            </a:r>
            <a:r>
              <a:rPr lang="ru-RU" sz="1500" b="1" dirty="0" smtClean="0"/>
              <a:t> </a:t>
            </a:r>
            <a:r>
              <a:rPr lang="ru-RU" sz="1500" b="1" dirty="0" err="1" smtClean="0"/>
              <a:t>плетиво</a:t>
            </a:r>
            <a:r>
              <a:rPr lang="ru-RU" sz="1500" b="1" dirty="0" smtClean="0"/>
              <a:t> </a:t>
            </a:r>
            <a:r>
              <a:rPr lang="ru-RU" sz="1500" b="1" dirty="0" err="1" smtClean="0"/>
              <a:t>здоровезного</a:t>
            </a:r>
            <a:r>
              <a:rPr lang="ru-RU" sz="1500" b="1" dirty="0" smtClean="0"/>
              <a:t> </a:t>
            </a:r>
            <a:r>
              <a:rPr lang="ru-RU" sz="1500" b="1" dirty="0" err="1" smtClean="0"/>
              <a:t>павука</a:t>
            </a:r>
            <a:r>
              <a:rPr lang="ru-RU" sz="1500" b="1" dirty="0" smtClean="0"/>
              <a:t>. </a:t>
            </a:r>
            <a:r>
              <a:rPr lang="ru-RU" sz="1500" b="1" dirty="0" err="1" smtClean="0"/>
              <a:t>Одноманітність</a:t>
            </a:r>
            <a:r>
              <a:rPr lang="ru-RU" sz="1500" b="1" dirty="0" smtClean="0"/>
              <a:t> шляху </a:t>
            </a:r>
            <a:r>
              <a:rPr lang="ru-RU" sz="1500" b="1" dirty="0" err="1" smtClean="0"/>
              <a:t>вбивче</a:t>
            </a:r>
            <a:r>
              <a:rPr lang="ru-RU" sz="1500" b="1" dirty="0" smtClean="0"/>
              <a:t> </a:t>
            </a:r>
            <a:r>
              <a:rPr lang="ru-RU" sz="1500" b="1" dirty="0" err="1" smtClean="0"/>
              <a:t>діяла</a:t>
            </a:r>
            <a:r>
              <a:rPr lang="ru-RU" sz="1500" b="1" dirty="0" smtClean="0"/>
              <a:t> на </a:t>
            </a:r>
            <a:r>
              <a:rPr lang="ru-RU" sz="1500" b="1" dirty="0" err="1" smtClean="0"/>
              <a:t>Доріана</a:t>
            </a:r>
            <a:r>
              <a:rPr lang="ru-RU" sz="1500" b="1" dirty="0" smtClean="0"/>
              <a:t>, </a:t>
            </a:r>
            <a:r>
              <a:rPr lang="ru-RU" sz="1500" b="1" dirty="0" err="1" smtClean="0"/>
              <a:t>чимраз</a:t>
            </a:r>
            <a:r>
              <a:rPr lang="ru-RU" sz="1500" b="1" dirty="0" smtClean="0"/>
              <a:t> </a:t>
            </a:r>
            <a:r>
              <a:rPr lang="ru-RU" sz="1500" b="1" dirty="0" err="1" smtClean="0"/>
              <a:t>густіша</a:t>
            </a:r>
            <a:r>
              <a:rPr lang="ru-RU" sz="1500" b="1" dirty="0" smtClean="0"/>
              <a:t> </a:t>
            </a:r>
            <a:r>
              <a:rPr lang="ru-RU" sz="1500" b="1" dirty="0" err="1" smtClean="0"/>
              <a:t>імла</a:t>
            </a:r>
            <a:r>
              <a:rPr lang="ru-RU" sz="1500" b="1" dirty="0" smtClean="0"/>
              <a:t> </a:t>
            </a:r>
            <a:r>
              <a:rPr lang="ru-RU" sz="1500" b="1" dirty="0" err="1" smtClean="0"/>
              <a:t>наганяла</a:t>
            </a:r>
            <a:r>
              <a:rPr lang="ru-RU" sz="1500" b="1" dirty="0" smtClean="0"/>
              <a:t> </a:t>
            </a:r>
            <a:r>
              <a:rPr lang="ru-RU" sz="1500" b="1" dirty="0" err="1" smtClean="0"/>
              <a:t>на</a:t>
            </a:r>
            <a:r>
              <a:rPr lang="ru-RU" sz="1500" b="1" dirty="0" smtClean="0"/>
              <a:t> </a:t>
            </a:r>
            <a:r>
              <a:rPr lang="ru-RU" sz="1500" b="1" dirty="0" err="1" smtClean="0"/>
              <a:t>нього</a:t>
            </a:r>
            <a:r>
              <a:rPr lang="ru-RU" sz="1500" b="1" dirty="0" smtClean="0"/>
              <a:t> страх. </a:t>
            </a:r>
            <a:br>
              <a:rPr lang="ru-RU" sz="1500" b="1" dirty="0" smtClean="0"/>
            </a:br>
            <a:r>
              <a:rPr lang="en-US" sz="1500" b="1" dirty="0" smtClean="0"/>
              <a:t>       </a:t>
            </a:r>
            <a:r>
              <a:rPr lang="ru-RU" sz="1500" b="1" dirty="0" err="1" smtClean="0"/>
              <a:t>Проминули</a:t>
            </a:r>
            <a:r>
              <a:rPr lang="ru-RU" sz="1500" b="1" dirty="0" smtClean="0"/>
              <a:t> </a:t>
            </a:r>
            <a:r>
              <a:rPr lang="ru-RU" sz="1500" b="1" dirty="0" err="1" smtClean="0"/>
              <a:t>кілька</a:t>
            </a:r>
            <a:r>
              <a:rPr lang="ru-RU" sz="1500" b="1" dirty="0" smtClean="0"/>
              <a:t> </a:t>
            </a:r>
            <a:r>
              <a:rPr lang="ru-RU" sz="1500" b="1" dirty="0" err="1" smtClean="0"/>
              <a:t>безлюдних</a:t>
            </a:r>
            <a:r>
              <a:rPr lang="ru-RU" sz="1500" b="1" dirty="0" smtClean="0"/>
              <a:t> </a:t>
            </a:r>
            <a:r>
              <a:rPr lang="ru-RU" sz="1500" b="1" dirty="0" err="1" smtClean="0"/>
              <a:t>цегелень</a:t>
            </a:r>
            <a:r>
              <a:rPr lang="ru-RU" sz="1500" b="1" dirty="0" smtClean="0"/>
              <a:t>. Туман </a:t>
            </a:r>
            <a:r>
              <a:rPr lang="ru-RU" sz="1500" b="1" dirty="0" err="1" smtClean="0"/>
              <a:t>був</a:t>
            </a:r>
            <a:r>
              <a:rPr lang="ru-RU" sz="1500" b="1" dirty="0" smtClean="0"/>
              <a:t> тут </a:t>
            </a:r>
            <a:r>
              <a:rPr lang="ru-RU" sz="1500" b="1" dirty="0" err="1" smtClean="0"/>
              <a:t>слабший</a:t>
            </a:r>
            <a:r>
              <a:rPr lang="ru-RU" sz="1500" b="1" dirty="0" smtClean="0"/>
              <a:t>, </a:t>
            </a:r>
            <a:r>
              <a:rPr lang="ru-RU" sz="1500" b="1" dirty="0" err="1" smtClean="0"/>
              <a:t>і</a:t>
            </a:r>
            <a:r>
              <a:rPr lang="ru-RU" sz="1500" b="1" dirty="0" smtClean="0"/>
              <a:t> </a:t>
            </a:r>
            <a:r>
              <a:rPr lang="ru-RU" sz="1500" b="1" dirty="0" err="1" smtClean="0"/>
              <a:t>Доріан</a:t>
            </a:r>
            <a:r>
              <a:rPr lang="ru-RU" sz="1500" b="1" dirty="0" smtClean="0"/>
              <a:t> </a:t>
            </a:r>
            <a:r>
              <a:rPr lang="ru-RU" sz="1500" b="1" dirty="0" err="1" smtClean="0"/>
              <a:t>розрізнив</a:t>
            </a:r>
            <a:r>
              <a:rPr lang="ru-RU" sz="1500" b="1" dirty="0" smtClean="0"/>
              <a:t> </a:t>
            </a:r>
            <a:r>
              <a:rPr lang="ru-RU" sz="1500" b="1" dirty="0" err="1" smtClean="0"/>
              <a:t>височенні</a:t>
            </a:r>
            <a:r>
              <a:rPr lang="ru-RU" sz="1500" b="1" dirty="0" smtClean="0"/>
              <a:t> </a:t>
            </a:r>
            <a:r>
              <a:rPr lang="ru-RU" sz="1500" b="1" dirty="0" err="1" smtClean="0"/>
              <a:t>пляшкуватої</a:t>
            </a:r>
            <a:r>
              <a:rPr lang="ru-RU" sz="1500" b="1" dirty="0" smtClean="0"/>
              <a:t> </a:t>
            </a:r>
            <a:r>
              <a:rPr lang="ru-RU" sz="1500" b="1" dirty="0" err="1" smtClean="0"/>
              <a:t>форми</a:t>
            </a:r>
            <a:r>
              <a:rPr lang="ru-RU" sz="1500" b="1" dirty="0" smtClean="0"/>
              <a:t> </a:t>
            </a:r>
            <a:r>
              <a:rPr lang="ru-RU" sz="1500" b="1" dirty="0" err="1" smtClean="0"/>
              <a:t>печі</a:t>
            </a:r>
            <a:r>
              <a:rPr lang="ru-RU" sz="1500" b="1" dirty="0" smtClean="0"/>
              <a:t> для </a:t>
            </a:r>
            <a:r>
              <a:rPr lang="ru-RU" sz="1500" b="1" dirty="0" err="1" smtClean="0"/>
              <a:t>випалу</a:t>
            </a:r>
            <a:r>
              <a:rPr lang="ru-RU" sz="1500" b="1" dirty="0" smtClean="0"/>
              <a:t> </a:t>
            </a:r>
            <a:r>
              <a:rPr lang="ru-RU" sz="1500" b="1" dirty="0" err="1" smtClean="0"/>
              <a:t>цегли</a:t>
            </a:r>
            <a:r>
              <a:rPr lang="ru-RU" sz="1500" b="1" dirty="0" smtClean="0"/>
              <a:t>; </a:t>
            </a:r>
            <a:r>
              <a:rPr lang="ru-RU" sz="1500" b="1" dirty="0" err="1" smtClean="0"/>
              <a:t>з</a:t>
            </a:r>
            <a:r>
              <a:rPr lang="ru-RU" sz="1500" b="1" dirty="0" smtClean="0"/>
              <a:t> </a:t>
            </a:r>
            <a:r>
              <a:rPr lang="ru-RU" sz="1500" b="1" dirty="0" err="1" smtClean="0"/>
              <a:t>коминів</a:t>
            </a:r>
            <a:r>
              <a:rPr lang="ru-RU" sz="1500" b="1" dirty="0" smtClean="0"/>
              <a:t> </a:t>
            </a:r>
            <a:r>
              <a:rPr lang="ru-RU" sz="1500" b="1" dirty="0" err="1" smtClean="0"/>
              <a:t>їх</a:t>
            </a:r>
            <a:r>
              <a:rPr lang="ru-RU" sz="1500" b="1" dirty="0" smtClean="0"/>
              <a:t> </a:t>
            </a:r>
            <a:r>
              <a:rPr lang="ru-RU" sz="1500" b="1" dirty="0" err="1" smtClean="0"/>
              <a:t>віялами</a:t>
            </a:r>
            <a:r>
              <a:rPr lang="ru-RU" sz="1500" b="1" dirty="0" smtClean="0"/>
              <a:t> </a:t>
            </a:r>
            <a:r>
              <a:rPr lang="ru-RU" sz="1500" b="1" dirty="0" err="1" smtClean="0"/>
              <a:t>бурхали</a:t>
            </a:r>
            <a:r>
              <a:rPr lang="ru-RU" sz="1500" b="1" dirty="0" smtClean="0"/>
              <a:t> </a:t>
            </a:r>
            <a:r>
              <a:rPr lang="ru-RU" sz="1500" b="1" dirty="0" err="1" smtClean="0"/>
              <a:t>жовтог</a:t>
            </a:r>
            <a:r>
              <a:rPr lang="ru-RU" b="1" dirty="0" err="1" smtClean="0"/>
              <a:t>арячі</a:t>
            </a:r>
            <a:r>
              <a:rPr lang="ru-RU" b="1" dirty="0" smtClean="0"/>
              <a:t> </a:t>
            </a:r>
            <a:r>
              <a:rPr lang="ru-RU" b="1" dirty="0" err="1" smtClean="0"/>
              <a:t>язики</a:t>
            </a:r>
            <a:r>
              <a:rPr lang="ru-RU" b="1" dirty="0" smtClean="0"/>
              <a:t> </a:t>
            </a:r>
            <a:r>
              <a:rPr lang="ru-RU" b="1" dirty="0" err="1" smtClean="0"/>
              <a:t>полум'я</a:t>
            </a:r>
            <a:r>
              <a:rPr lang="ru-RU" b="1" dirty="0" smtClean="0"/>
              <a:t>. (</a:t>
            </a:r>
            <a:r>
              <a:rPr lang="en-US" b="1" dirty="0" smtClean="0"/>
              <a:t> </a:t>
            </a:r>
            <a:r>
              <a:rPr lang="uk-UA" b="1" dirty="0" smtClean="0"/>
              <a:t>Розділ</a:t>
            </a:r>
            <a:r>
              <a:rPr lang="en-US" b="1" dirty="0" smtClean="0"/>
              <a:t>  XV</a:t>
            </a:r>
            <a:r>
              <a:rPr lang="uk-UA" b="1" dirty="0" smtClean="0"/>
              <a:t>І)</a:t>
            </a:r>
            <a:endParaRPr lang="ru-RU" b="1" dirty="0"/>
          </a:p>
        </p:txBody>
      </p:sp>
      <p:sp>
        <p:nvSpPr>
          <p:cNvPr id="10" name="Номер слайда 9"/>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35000">
              <a:schemeClr val="accent3">
                <a:tint val="37000"/>
                <a:satMod val="300000"/>
              </a:schemeClr>
            </a:gs>
            <a:gs pos="100000">
              <a:schemeClr val="accent3">
                <a:tint val="15000"/>
                <a:satMod val="3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Содержимое 8"/>
          <p:cNvSpPr>
            <a:spLocks noGrp="1"/>
          </p:cNvSpPr>
          <p:nvPr>
            <p:ph sz="half" idx="1"/>
          </p:nvPr>
        </p:nvSpPr>
        <p:spPr>
          <a:xfrm>
            <a:off x="3357554" y="214290"/>
            <a:ext cx="5572164" cy="6429420"/>
          </a:xfrm>
          <a:ln>
            <a:solidFill>
              <a:srgbClr val="00CC00"/>
            </a:solidFill>
          </a:ln>
        </p:spPr>
        <p:txBody>
          <a:bodyPr>
            <a:normAutofit fontScale="62500" lnSpcReduction="20000"/>
          </a:bodyPr>
          <a:lstStyle/>
          <a:p>
            <a:pPr algn="just">
              <a:lnSpc>
                <a:spcPct val="170000"/>
              </a:lnSpc>
              <a:buNone/>
            </a:pPr>
            <a:r>
              <a:rPr lang="uk-UA" sz="3400" b="1" dirty="0" smtClean="0"/>
              <a:t>Імпресіонізм</a:t>
            </a:r>
            <a:r>
              <a:rPr lang="uk-UA" sz="3400" dirty="0" smtClean="0"/>
              <a:t> </a:t>
            </a:r>
            <a:r>
              <a:rPr lang="uk-UA" dirty="0" smtClean="0">
                <a:latin typeface="Franklin Gothic Medium" pitchFamily="34" charset="0"/>
              </a:rPr>
              <a:t>(від </a:t>
            </a:r>
            <a:r>
              <a:rPr lang="uk-UA" dirty="0" err="1" smtClean="0">
                <a:latin typeface="Franklin Gothic Medium" pitchFamily="34" charset="0"/>
              </a:rPr>
              <a:t>франц</a:t>
            </a:r>
            <a:r>
              <a:rPr lang="uk-UA" dirty="0" smtClean="0">
                <a:latin typeface="Franklin Gothic Medium" pitchFamily="34" charset="0"/>
              </a:rPr>
              <a:t>. </a:t>
            </a:r>
            <a:r>
              <a:rPr lang="uk-UA" i="1" dirty="0" smtClean="0">
                <a:latin typeface="Franklin Gothic Medium" pitchFamily="34" charset="0"/>
              </a:rPr>
              <a:t>«враження»)</a:t>
            </a:r>
            <a:r>
              <a:rPr lang="uk-UA" dirty="0" smtClean="0">
                <a:latin typeface="Franklin Gothic Medium" pitchFamily="34" charset="0"/>
              </a:rPr>
              <a:t> </a:t>
            </a:r>
            <a:r>
              <a:rPr lang="uk-UA" sz="3100" b="1" dirty="0" smtClean="0">
                <a:latin typeface="Franklin Gothic Medium" pitchFamily="34" charset="0"/>
              </a:rPr>
              <a:t>– </a:t>
            </a:r>
            <a:r>
              <a:rPr lang="uk-UA" sz="3100" dirty="0" smtClean="0">
                <a:latin typeface="Franklin Gothic Medium" pitchFamily="34" charset="0"/>
              </a:rPr>
              <a:t>течія в мистецтві другої половини ХІХ – початку ХХ ст.. Імпресіонізм став цілою епохою в історії французького живопису (сама назва течії походить від назви картини Клода Моне «Імпресія. Схід сонця»). Художні відкриття імпресіоністів у галузі образотворчого мистецтва пов’язані з новим сприйняттям предмета зображення, зумовленим не тільки прагненням відобразити враження від життєвого явища, а й підкреслити його мінливість, плинність. </a:t>
            </a:r>
          </a:p>
        </p:txBody>
      </p:sp>
      <p:pic>
        <p:nvPicPr>
          <p:cNvPr id="18" name="Содержимое 17" descr="моне 1.jpg"/>
          <p:cNvPicPr>
            <a:picLocks noGrp="1" noChangeAspect="1"/>
          </p:cNvPicPr>
          <p:nvPr>
            <p:ph sz="half" idx="2"/>
          </p:nvPr>
        </p:nvPicPr>
        <p:blipFill>
          <a:blip r:embed="rId2" cstate="print"/>
          <a:stretch>
            <a:fillRect/>
          </a:stretch>
        </p:blipFill>
        <p:spPr>
          <a:xfrm>
            <a:off x="214282" y="214290"/>
            <a:ext cx="2971800" cy="2317075"/>
          </a:xfrm>
          <a:ln>
            <a:solidFill>
              <a:srgbClr val="00B050"/>
            </a:solidFill>
          </a:ln>
          <a:effectLst>
            <a:reflection blurRad="6350" stA="52000" endA="300" endPos="35000" dir="5400000" sy="-100000" algn="bl" rotWithShape="0"/>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ppt_w*0.70"/>
                                          </p:val>
                                        </p:tav>
                                        <p:tav tm="100000">
                                          <p:val>
                                            <p:strVal val="#ppt_w"/>
                                          </p:val>
                                        </p:tav>
                                      </p:tavLst>
                                    </p:anim>
                                    <p:anim calcmode="lin" valueType="num">
                                      <p:cBhvr>
                                        <p:cTn id="8" dur="2000" fill="hold"/>
                                        <p:tgtEl>
                                          <p:spTgt spid="18"/>
                                        </p:tgtEl>
                                        <p:attrNameLst>
                                          <p:attrName>ppt_h</p:attrName>
                                        </p:attrNameLst>
                                      </p:cBhvr>
                                      <p:tavLst>
                                        <p:tav tm="0">
                                          <p:val>
                                            <p:strVal val="#ppt_h"/>
                                          </p:val>
                                        </p:tav>
                                        <p:tav tm="100000">
                                          <p:val>
                                            <p:strVal val="#ppt_h"/>
                                          </p:val>
                                        </p:tav>
                                      </p:tavLst>
                                    </p:anim>
                                    <p:animEffect transition="in" filter="fade">
                                      <p:cBhvr>
                                        <p:cTn id="9" dur="2000"/>
                                        <p:tgtEl>
                                          <p:spTgt spid="18"/>
                                        </p:tgtEl>
                                      </p:cBhvr>
                                    </p:animEffect>
                                  </p:childTnLst>
                                </p:cTn>
                              </p:par>
                            </p:childTnLst>
                          </p:cTn>
                        </p:par>
                        <p:par>
                          <p:cTn id="10" fill="hold">
                            <p:stCondLst>
                              <p:cond delay="2000"/>
                            </p:stCondLst>
                            <p:childTnLst>
                              <p:par>
                                <p:cTn id="11" presetID="8" presetClass="entr" presetSubtype="16" fill="hold" grpId="0" nodeType="after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diamond(in)">
                                      <p:cBhvr>
                                        <p:cTn id="13" dur="2000"/>
                                        <p:tgtEl>
                                          <p:spTgt spid="9">
                                            <p:bg/>
                                          </p:spTgt>
                                        </p:tgtEl>
                                      </p:cBhvr>
                                    </p:animEffect>
                                  </p:childTnLst>
                                </p:cTn>
                              </p:par>
                            </p:childTnLst>
                          </p:cTn>
                        </p:par>
                        <p:par>
                          <p:cTn id="14" fill="hold">
                            <p:stCondLst>
                              <p:cond delay="4000"/>
                            </p:stCondLst>
                            <p:childTnLst>
                              <p:par>
                                <p:cTn id="15" presetID="8" presetClass="entr" presetSubtype="16"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amond(in)">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 name="Содержимое 13"/>
          <p:cNvSpPr>
            <a:spLocks noGrp="1"/>
          </p:cNvSpPr>
          <p:nvPr>
            <p:ph idx="1"/>
          </p:nvPr>
        </p:nvSpPr>
        <p:spPr>
          <a:xfrm>
            <a:off x="457200" y="500042"/>
            <a:ext cx="8229600" cy="5929354"/>
          </a:xfrm>
          <a:noFill/>
          <a:ln>
            <a:solidFill>
              <a:srgbClr val="00B050"/>
            </a:solid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buFont typeface="Wingdings" pitchFamily="2" charset="2"/>
              <a:buChar char="q"/>
            </a:pPr>
            <a:r>
              <a:rPr lang="uk-UA" dirty="0" smtClean="0">
                <a:latin typeface="Franklin Gothic Medium" pitchFamily="34" charset="0"/>
              </a:rPr>
              <a:t>  У літературі головними ознаками </a:t>
            </a:r>
            <a:r>
              <a:rPr lang="uk-UA" b="1" dirty="0" smtClean="0">
                <a:latin typeface="Franklin Gothic Medium" pitchFamily="34" charset="0"/>
              </a:rPr>
              <a:t>імпресіонізму </a:t>
            </a:r>
            <a:r>
              <a:rPr lang="uk-UA" dirty="0" smtClean="0">
                <a:latin typeface="Franklin Gothic Medium" pitchFamily="34" charset="0"/>
              </a:rPr>
              <a:t>були</a:t>
            </a:r>
            <a:r>
              <a:rPr lang="ru-RU" dirty="0" smtClean="0">
                <a:latin typeface="Franklin Gothic Medium" pitchFamily="34" charset="0"/>
              </a:rPr>
              <a:t>:</a:t>
            </a:r>
            <a:r>
              <a:rPr lang="uk-UA" dirty="0" smtClean="0">
                <a:latin typeface="Franklin Gothic Medium" pitchFamily="34" charset="0"/>
              </a:rPr>
              <a:t> </a:t>
            </a:r>
          </a:p>
          <a:p>
            <a:pPr marL="903288" algn="just">
              <a:buBlip>
                <a:blip r:embed="rId3"/>
              </a:buBlip>
            </a:pPr>
            <a:r>
              <a:rPr lang="uk-UA" dirty="0" smtClean="0">
                <a:latin typeface="Franklin Gothic Medium" pitchFamily="34" charset="0"/>
              </a:rPr>
              <a:t>психологізм у змалюванні персонажів</a:t>
            </a:r>
          </a:p>
          <a:p>
            <a:pPr marL="903288" algn="just">
              <a:buBlip>
                <a:blip r:embed="rId3"/>
              </a:buBlip>
            </a:pPr>
            <a:r>
              <a:rPr lang="uk-UA" dirty="0" smtClean="0">
                <a:latin typeface="Franklin Gothic Medium" pitchFamily="34" charset="0"/>
              </a:rPr>
              <a:t>прагнення відтворити зміни у настрої та життєві враження</a:t>
            </a:r>
          </a:p>
          <a:p>
            <a:pPr marL="903288" algn="just">
              <a:buBlip>
                <a:blip r:embed="rId3"/>
              </a:buBlip>
            </a:pPr>
            <a:r>
              <a:rPr lang="uk-UA" dirty="0" smtClean="0">
                <a:latin typeface="Franklin Gothic Medium" pitchFamily="34" charset="0"/>
              </a:rPr>
              <a:t>ритмічна організація прози</a:t>
            </a:r>
          </a:p>
          <a:p>
            <a:pPr marL="903288" algn="just">
              <a:buBlip>
                <a:blip r:embed="rId3"/>
              </a:buBlip>
            </a:pPr>
            <a:r>
              <a:rPr lang="uk-UA" dirty="0" smtClean="0">
                <a:latin typeface="Franklin Gothic Medium" pitchFamily="34" charset="0"/>
              </a:rPr>
              <a:t> увага до кольорів та звуків. </a:t>
            </a:r>
          </a:p>
          <a:p>
            <a:pPr algn="just">
              <a:buNone/>
            </a:pPr>
            <a:r>
              <a:rPr lang="uk-UA" dirty="0" smtClean="0">
                <a:latin typeface="Franklin Gothic Medium" pitchFamily="34" charset="0"/>
              </a:rPr>
              <a:t>Риси імпресіонізму притаманні творчості</a:t>
            </a:r>
          </a:p>
          <a:p>
            <a:pPr algn="just">
              <a:buNone/>
            </a:pPr>
            <a:r>
              <a:rPr lang="uk-UA" dirty="0" smtClean="0">
                <a:latin typeface="Franklin Gothic Medium" pitchFamily="34" charset="0"/>
              </a:rPr>
              <a:t>Бертольда Брехта, Гі де Мопассана, </a:t>
            </a:r>
            <a:r>
              <a:rPr lang="uk-UA" dirty="0" err="1" smtClean="0">
                <a:latin typeface="Franklin Gothic Medium" pitchFamily="34" charset="0"/>
              </a:rPr>
              <a:t>Кнута</a:t>
            </a:r>
            <a:endParaRPr lang="uk-UA" dirty="0" smtClean="0">
              <a:latin typeface="Franklin Gothic Medium" pitchFamily="34" charset="0"/>
            </a:endParaRPr>
          </a:p>
          <a:p>
            <a:pPr algn="just">
              <a:buNone/>
            </a:pPr>
            <a:r>
              <a:rPr lang="uk-UA" dirty="0" err="1" smtClean="0">
                <a:latin typeface="Franklin Gothic Medium" pitchFamily="34" charset="0"/>
              </a:rPr>
              <a:t>Гамсуна</a:t>
            </a:r>
            <a:r>
              <a:rPr lang="uk-UA" dirty="0" smtClean="0">
                <a:latin typeface="Franklin Gothic Medium" pitchFamily="34" charset="0"/>
              </a:rPr>
              <a:t>, Оскара Уайльда. В історії літератури</a:t>
            </a:r>
          </a:p>
          <a:p>
            <a:pPr algn="just">
              <a:buNone/>
            </a:pPr>
            <a:r>
              <a:rPr lang="uk-UA" dirty="0" smtClean="0">
                <a:latin typeface="Franklin Gothic Medium" pitchFamily="34" charset="0"/>
              </a:rPr>
              <a:t>імпресіонізм залишився тенденцією у</a:t>
            </a:r>
          </a:p>
          <a:p>
            <a:pPr algn="just">
              <a:buNone/>
            </a:pPr>
            <a:r>
              <a:rPr lang="uk-UA" dirty="0" smtClean="0">
                <a:latin typeface="Franklin Gothic Medium" pitchFamily="34" charset="0"/>
              </a:rPr>
              <a:t>творчості художників, які належали до різних</a:t>
            </a:r>
          </a:p>
          <a:p>
            <a:pPr algn="just">
              <a:buNone/>
            </a:pPr>
            <a:r>
              <a:rPr lang="uk-UA" dirty="0" smtClean="0">
                <a:latin typeface="Franklin Gothic Medium" pitchFamily="34" charset="0"/>
              </a:rPr>
              <a:t>літературних напрямів.   </a:t>
            </a:r>
            <a:endParaRPr lang="ru-RU" dirty="0" smtClean="0">
              <a:latin typeface="Franklin Gothic Medium" pitchFamily="34" charset="0"/>
            </a:endParaRPr>
          </a:p>
          <a:p>
            <a:pPr algn="just"/>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66"/>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500042"/>
            <a:ext cx="3214710" cy="441306"/>
          </a:xfrm>
        </p:spPr>
        <p:txBody>
          <a:bodyPr/>
          <a:lstStyle/>
          <a:p>
            <a:pPr algn="ctr"/>
            <a:r>
              <a:rPr lang="uk-UA" smtClean="0"/>
              <a:t>Клод Моне</a:t>
            </a:r>
            <a:endParaRPr lang="ru-RU"/>
          </a:p>
        </p:txBody>
      </p:sp>
      <p:sp>
        <p:nvSpPr>
          <p:cNvPr id="3" name="Содержимое 2"/>
          <p:cNvSpPr>
            <a:spLocks noGrp="1"/>
          </p:cNvSpPr>
          <p:nvPr>
            <p:ph idx="1"/>
          </p:nvPr>
        </p:nvSpPr>
        <p:spPr>
          <a:xfrm>
            <a:off x="3575050" y="273050"/>
            <a:ext cx="5211792" cy="6370660"/>
          </a:xfrm>
        </p:spPr>
        <p:txBody>
          <a:bodyPr>
            <a:noAutofit/>
          </a:bodyPr>
          <a:lstStyle/>
          <a:p>
            <a:pPr algn="just">
              <a:buNone/>
            </a:pPr>
            <a:r>
              <a:rPr lang="ru-RU" sz="1800" dirty="0" smtClean="0"/>
              <a:t>              В 1872</a:t>
            </a:r>
            <a:r>
              <a:rPr lang="en-US" sz="1800" dirty="0" smtClean="0"/>
              <a:t> </a:t>
            </a:r>
            <a:r>
              <a:rPr lang="uk-UA" sz="1800" dirty="0" smtClean="0"/>
              <a:t>р. Моне пише картину “Враження. </a:t>
            </a:r>
            <a:r>
              <a:rPr lang="ru-RU" sz="1800" dirty="0" smtClean="0"/>
              <a:t>Схід сонця» – вид </a:t>
            </a:r>
            <a:r>
              <a:rPr lang="uk-UA" sz="1800" dirty="0" smtClean="0"/>
              <a:t>Гаврського</a:t>
            </a:r>
            <a:r>
              <a:rPr lang="ru-RU" sz="1800" dirty="0" smtClean="0"/>
              <a:t> порту, яка </a:t>
            </a:r>
            <a:r>
              <a:rPr lang="uk-UA" sz="1800" dirty="0" smtClean="0"/>
              <a:t>була</a:t>
            </a:r>
            <a:r>
              <a:rPr lang="ru-RU" sz="1800" dirty="0" smtClean="0"/>
              <a:t> представлена пізніше на першій виставці імпресіоністів. Тут художник остаточно звільнився від загальноприйнятого уявлення про об</a:t>
            </a:r>
            <a:r>
              <a:rPr lang="en-US" sz="1800" dirty="0" smtClean="0"/>
              <a:t>’</a:t>
            </a:r>
            <a:r>
              <a:rPr lang="ru-RU" sz="1800" dirty="0" err="1" smtClean="0"/>
              <a:t>єкт</a:t>
            </a:r>
            <a:r>
              <a:rPr lang="ru-RU" sz="1800" dirty="0" smtClean="0"/>
              <a:t> </a:t>
            </a:r>
            <a:r>
              <a:rPr lang="ru-RU" sz="1800" dirty="0" err="1" smtClean="0"/>
              <a:t>і</a:t>
            </a:r>
            <a:r>
              <a:rPr lang="ru-RU" sz="1800" dirty="0" smtClean="0"/>
              <a:t> </a:t>
            </a:r>
            <a:r>
              <a:rPr lang="ru-RU" sz="1800" dirty="0" err="1" smtClean="0"/>
              <a:t>зображення</a:t>
            </a:r>
            <a:r>
              <a:rPr lang="ru-RU" sz="1800" dirty="0" smtClean="0"/>
              <a:t> як </a:t>
            </a:r>
            <a:r>
              <a:rPr lang="ru-RU" sz="1800" dirty="0" err="1" smtClean="0"/>
              <a:t>певний</a:t>
            </a:r>
            <a:r>
              <a:rPr lang="ru-RU" sz="1800" dirty="0" smtClean="0"/>
              <a:t> об</a:t>
            </a:r>
            <a:r>
              <a:rPr lang="en-US" sz="1800" dirty="0" smtClean="0"/>
              <a:t>’</a:t>
            </a:r>
            <a:r>
              <a:rPr lang="ru-RU" sz="1800" dirty="0" err="1" smtClean="0"/>
              <a:t>єм</a:t>
            </a:r>
            <a:r>
              <a:rPr lang="ru-RU" sz="1800" dirty="0" smtClean="0"/>
              <a:t> та </a:t>
            </a:r>
            <a:r>
              <a:rPr lang="ru-RU" sz="1800" dirty="0" err="1" smtClean="0"/>
              <a:t>повністю</a:t>
            </a:r>
            <a:r>
              <a:rPr lang="ru-RU" sz="1800" dirty="0" smtClean="0"/>
              <a:t> </a:t>
            </a:r>
            <a:r>
              <a:rPr lang="ru-RU" sz="1800" dirty="0" err="1" smtClean="0"/>
              <a:t>присвятив</a:t>
            </a:r>
            <a:r>
              <a:rPr lang="ru-RU" sz="1800" dirty="0" smtClean="0"/>
              <a:t> себе </a:t>
            </a:r>
            <a:r>
              <a:rPr lang="ru-RU" sz="1800" dirty="0" err="1" smtClean="0"/>
              <a:t>відображенню</a:t>
            </a:r>
            <a:r>
              <a:rPr lang="ru-RU" sz="1800" dirty="0" smtClean="0"/>
              <a:t> </a:t>
            </a:r>
            <a:r>
              <a:rPr lang="ru-RU" sz="1800" dirty="0" err="1" smtClean="0"/>
              <a:t>миттєвостей</a:t>
            </a:r>
            <a:r>
              <a:rPr lang="ru-RU" sz="1800" dirty="0" smtClean="0"/>
              <a:t> стану </a:t>
            </a:r>
            <a:r>
              <a:rPr lang="ru-RU" sz="1800" dirty="0" err="1" smtClean="0"/>
              <a:t>атмосфери</a:t>
            </a:r>
            <a:r>
              <a:rPr lang="ru-RU" sz="1800" dirty="0" smtClean="0"/>
              <a:t> у </a:t>
            </a:r>
            <a:r>
              <a:rPr lang="ru-RU" sz="1800" dirty="0" err="1" smtClean="0"/>
              <a:t>блакитних</a:t>
            </a:r>
            <a:r>
              <a:rPr lang="ru-RU" sz="1800" dirty="0" smtClean="0"/>
              <a:t> та </a:t>
            </a:r>
            <a:r>
              <a:rPr lang="ru-RU" sz="1800" dirty="0" err="1" smtClean="0"/>
              <a:t>рожево</a:t>
            </a:r>
            <a:r>
              <a:rPr lang="ru-RU" sz="1800" dirty="0" smtClean="0"/>
              <a:t>- </a:t>
            </a:r>
            <a:r>
              <a:rPr lang="ru-RU" sz="1800" dirty="0" err="1" smtClean="0"/>
              <a:t>жовтогарячих</a:t>
            </a:r>
            <a:r>
              <a:rPr lang="ru-RU" sz="1800" dirty="0" smtClean="0"/>
              <a:t> тонах.</a:t>
            </a:r>
            <a:endParaRPr lang="en-US" sz="1800" dirty="0" smtClean="0"/>
          </a:p>
          <a:p>
            <a:pPr algn="just">
              <a:buNone/>
            </a:pPr>
            <a:r>
              <a:rPr lang="uk-UA" sz="1800" dirty="0" smtClean="0"/>
              <a:t>               Й справді, все неначе становиться нематеріальним: гаврський мол і кораблі зливаються з розводами на небі й відображенням у воді, а силуети рибалок і човнів на передньому плані – це  всього лише темні плями, нанесені декількома  інтенсивними мазками.  Відмова від академічної техніки, вибір незвичних сюжетів вкрай негативно  сприймалася </a:t>
            </a:r>
            <a:r>
              <a:rPr lang="uk-UA" sz="1800" dirty="0" err="1" smtClean="0"/>
              <a:t>тогочасою</a:t>
            </a:r>
            <a:r>
              <a:rPr lang="uk-UA" sz="1800" dirty="0" smtClean="0"/>
              <a:t> критикою. Луї </a:t>
            </a:r>
            <a:r>
              <a:rPr lang="uk-UA" sz="1800" dirty="0" err="1" smtClean="0"/>
              <a:t>Леруа</a:t>
            </a:r>
            <a:r>
              <a:rPr lang="uk-UA" sz="1800" dirty="0" smtClean="0"/>
              <a:t>, автор  розгромної статті, опублікованої в журналі </a:t>
            </a:r>
            <a:r>
              <a:rPr lang="uk-UA" sz="1800" dirty="0" err="1" smtClean="0"/>
              <a:t>“Шаріварі”</a:t>
            </a:r>
            <a:r>
              <a:rPr lang="uk-UA" sz="1800" dirty="0" smtClean="0"/>
              <a:t>, вперше , у </a:t>
            </a:r>
            <a:r>
              <a:rPr lang="uk-UA" sz="1800" dirty="0" err="1" smtClean="0"/>
              <a:t>зв</a:t>
            </a:r>
            <a:r>
              <a:rPr lang="en-US" sz="1800" dirty="0" smtClean="0"/>
              <a:t>’</a:t>
            </a:r>
            <a:r>
              <a:rPr lang="uk-UA" sz="1800" dirty="0" err="1" smtClean="0"/>
              <a:t>язку</a:t>
            </a:r>
            <a:r>
              <a:rPr lang="uk-UA" sz="1800" dirty="0" smtClean="0"/>
              <a:t> саме із цією картиною, </a:t>
            </a:r>
            <a:r>
              <a:rPr lang="uk-UA" sz="1800" dirty="0" err="1" smtClean="0"/>
              <a:t>викоритстав</a:t>
            </a:r>
            <a:r>
              <a:rPr lang="uk-UA" sz="1800" dirty="0" smtClean="0"/>
              <a:t> термін </a:t>
            </a:r>
            <a:r>
              <a:rPr lang="uk-UA" sz="1800" dirty="0" err="1" smtClean="0"/>
              <a:t>“імпресіонізм”</a:t>
            </a:r>
            <a:r>
              <a:rPr lang="uk-UA" sz="1800" dirty="0" smtClean="0"/>
              <a:t> як визначення нової течії в живописі.  </a:t>
            </a:r>
            <a:endParaRPr lang="en-US" sz="1800" dirty="0" smtClean="0"/>
          </a:p>
          <a:p>
            <a:pPr algn="just"/>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a:p>
        </p:txBody>
      </p:sp>
      <p:pic>
        <p:nvPicPr>
          <p:cNvPr id="7" name="Содержимое 4" descr="художник.jpg"/>
          <p:cNvPicPr>
            <a:picLocks noGrp="1" noChangeAspect="1"/>
          </p:cNvPicPr>
          <p:nvPr>
            <p:ph idx="1"/>
          </p:nvPr>
        </p:nvPicPr>
        <p:blipFill>
          <a:blip r:embed="rId2" cstate="print"/>
          <a:stretch>
            <a:fillRect/>
          </a:stretch>
        </p:blipFill>
        <p:spPr>
          <a:xfrm>
            <a:off x="285720" y="1142984"/>
            <a:ext cx="3286148" cy="4714908"/>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2800" b="1" smtClean="0"/>
              <a:t>Картини Моне</a:t>
            </a:r>
            <a:endParaRPr lang="ru-RU" sz="2800" b="1"/>
          </a:p>
        </p:txBody>
      </p:sp>
      <p:pic>
        <p:nvPicPr>
          <p:cNvPr id="5" name="Содержимое 4" descr="2 моне.jpg"/>
          <p:cNvPicPr>
            <a:picLocks noGrp="1" noChangeAspect="1"/>
          </p:cNvPicPr>
          <p:nvPr>
            <p:ph idx="1"/>
          </p:nvPr>
        </p:nvPicPr>
        <p:blipFill>
          <a:blip r:embed="rId2" cstate="print"/>
          <a:stretch>
            <a:fillRect/>
          </a:stretch>
        </p:blipFill>
        <p:spPr>
          <a:xfrm>
            <a:off x="928662" y="1071546"/>
            <a:ext cx="7215238" cy="4714908"/>
          </a:xfrm>
          <a:prstGeom prst="rect">
            <a:avLst/>
          </a:prstGeom>
          <a:ln>
            <a:noFill/>
          </a:ln>
          <a:effectLst>
            <a:outerShdw blurRad="190500" algn="tl" rotWithShape="0">
              <a:srgbClr val="000000">
                <a:alpha val="70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999">
              <a:srgbClr val="F0EBD5"/>
            </a:gs>
            <a:gs pos="100000">
              <a:srgbClr val="D1C39F"/>
            </a:gs>
          </a:gsLst>
          <a:path path="circle">
            <a:fillToRect l="100000" t="100000"/>
          </a:path>
        </a:gradFill>
        <a:effectLst/>
      </p:bgPr>
    </p:bg>
    <p:spTree>
      <p:nvGrpSpPr>
        <p:cNvPr id="1" name=""/>
        <p:cNvGrpSpPr/>
        <p:nvPr/>
      </p:nvGrpSpPr>
      <p:grpSpPr>
        <a:xfrm>
          <a:off x="0" y="0"/>
          <a:ext cx="0" cy="0"/>
          <a:chOff x="0" y="0"/>
          <a:chExt cx="0" cy="0"/>
        </a:xfrm>
      </p:grpSpPr>
      <p:pic>
        <p:nvPicPr>
          <p:cNvPr id="5" name="Содержимое 4" descr="моне 2.jpg"/>
          <p:cNvPicPr>
            <a:picLocks noGrp="1" noChangeAspect="1"/>
          </p:cNvPicPr>
          <p:nvPr>
            <p:ph idx="1"/>
          </p:nvPr>
        </p:nvPicPr>
        <p:blipFill>
          <a:blip r:embed="rId2" cstate="print"/>
          <a:stretch>
            <a:fillRect/>
          </a:stretch>
        </p:blipFill>
        <p:spPr>
          <a:xfrm>
            <a:off x="1071538" y="928670"/>
            <a:ext cx="6858048" cy="4983179"/>
          </a:xfrm>
          <a:prstGeom prst="rect">
            <a:avLst/>
          </a:prstGeom>
          <a:ln>
            <a:noFill/>
          </a:ln>
          <a:effectLst>
            <a:outerShdw blurRad="190500" algn="tl" rotWithShape="0">
              <a:srgbClr val="000000">
                <a:alpha val="70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64999">
              <a:srgbClr val="F0EBD5"/>
            </a:gs>
            <a:gs pos="100000">
              <a:srgbClr val="D1C39F"/>
            </a:gs>
          </a:gsLst>
          <a:path path="circle">
            <a:fillToRect l="100000" t="100000"/>
          </a:path>
        </a:gradFill>
        <a:effectLst/>
      </p:bgPr>
    </p:bg>
    <p:spTree>
      <p:nvGrpSpPr>
        <p:cNvPr id="1" name=""/>
        <p:cNvGrpSpPr/>
        <p:nvPr/>
      </p:nvGrpSpPr>
      <p:grpSpPr>
        <a:xfrm>
          <a:off x="0" y="0"/>
          <a:ext cx="0" cy="0"/>
          <a:chOff x="0" y="0"/>
          <a:chExt cx="0" cy="0"/>
        </a:xfrm>
      </p:grpSpPr>
      <p:pic>
        <p:nvPicPr>
          <p:cNvPr id="5" name="Содержимое 4" descr="моне 3.jpg"/>
          <p:cNvPicPr>
            <a:picLocks noGrp="1" noChangeAspect="1"/>
          </p:cNvPicPr>
          <p:nvPr>
            <p:ph idx="1"/>
          </p:nvPr>
        </p:nvPicPr>
        <p:blipFill>
          <a:blip r:embed="rId2" cstate="print"/>
          <a:stretch>
            <a:fillRect/>
          </a:stretch>
        </p:blipFill>
        <p:spPr>
          <a:xfrm>
            <a:off x="1071538" y="857232"/>
            <a:ext cx="7143800" cy="4983179"/>
          </a:xfrm>
        </p:spPr>
      </p:pic>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64999">
              <a:srgbClr val="F0EBD5"/>
            </a:gs>
            <a:gs pos="100000">
              <a:srgbClr val="D1C39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Содержимое 4" descr="моне 4.jpg"/>
          <p:cNvPicPr>
            <a:picLocks noGrp="1" noChangeAspect="1"/>
          </p:cNvPicPr>
          <p:nvPr>
            <p:ph idx="1"/>
          </p:nvPr>
        </p:nvPicPr>
        <p:blipFill>
          <a:blip r:embed="rId2" cstate="print"/>
          <a:stretch>
            <a:fillRect/>
          </a:stretch>
        </p:blipFill>
        <p:spPr>
          <a:xfrm>
            <a:off x="1142976" y="1000108"/>
            <a:ext cx="6929486" cy="4879197"/>
          </a:xfrm>
        </p:spPr>
      </p:pic>
      <p:sp>
        <p:nvSpPr>
          <p:cNvPr id="4" name="Номер слайда 3"/>
          <p:cNvSpPr>
            <a:spLocks noGrp="1"/>
          </p:cNvSpPr>
          <p:nvPr>
            <p:ph type="sldNum" sz="quarter" idx="12"/>
          </p:nvPr>
        </p:nvSpPr>
        <p:spPr/>
        <p:txBody>
          <a:bodyPr/>
          <a:lstStyle/>
          <a:p>
            <a:fld id="{725C68B6-61C2-468F-89AB-4B9F7531AA68}" type="slidenum">
              <a:rPr lang="ru-RU" smtClean="0"/>
              <a:pPr/>
              <a:t>39</a:t>
            </a:fld>
            <a:endParaRPr lang="ru-RU"/>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dirty="0"/>
          </a:p>
        </p:txBody>
      </p:sp>
      <p:pic>
        <p:nvPicPr>
          <p:cNvPr id="11" name="Содержимое 6" descr="дом-музей.jpg"/>
          <p:cNvPicPr>
            <a:picLocks noGrp="1" noChangeAspect="1"/>
          </p:cNvPicPr>
          <p:nvPr>
            <p:ph idx="1"/>
          </p:nvPr>
        </p:nvPicPr>
        <p:blipFill>
          <a:blip r:embed="rId2" cstate="print"/>
          <a:stretch>
            <a:fillRect/>
          </a:stretch>
        </p:blipFill>
        <p:spPr>
          <a:xfrm>
            <a:off x="5786446" y="1214422"/>
            <a:ext cx="3195641" cy="3071834"/>
          </a:xfrm>
          <a:prstGeom prst="rect">
            <a:avLst/>
          </a:prstGeom>
          <a:ln>
            <a:noFill/>
          </a:ln>
          <a:effectLst>
            <a:outerShdw blurRad="292100" dist="139700" dir="2700000" algn="tl" rotWithShape="0">
              <a:srgbClr val="333333">
                <a:alpha val="65000"/>
              </a:srgbClr>
            </a:outerShdw>
          </a:effectLst>
        </p:spPr>
      </p:pic>
      <p:sp>
        <p:nvSpPr>
          <p:cNvPr id="12" name="Текст 10"/>
          <p:cNvSpPr txBox="1">
            <a:spLocks/>
          </p:cNvSpPr>
          <p:nvPr/>
        </p:nvSpPr>
        <p:spPr>
          <a:xfrm>
            <a:off x="5643570" y="4643446"/>
            <a:ext cx="3500430" cy="1000132"/>
          </a:xfrm>
          <a:prstGeom prst="rect">
            <a:avLst/>
          </a:prstGeom>
          <a:ln>
            <a:noFill/>
          </a:ln>
          <a:effectLst>
            <a:outerShdw blurRad="76200" dir="18900000" sy="23000" kx="-1200000" algn="bl" rotWithShape="0">
              <a:prstClr val="black">
                <a:alpha val="20000"/>
              </a:prstClr>
            </a:outerShdw>
          </a:effectLst>
        </p:spPr>
        <p:txBody>
          <a:bodyPr>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uk-UA" sz="3200" b="0" i="0" u="none" strike="noStrike" kern="1200" cap="none" spc="0" normalizeH="0" baseline="0" noProof="0" dirty="0" smtClean="0">
                <a:ln>
                  <a:noFill/>
                </a:ln>
                <a:solidFill>
                  <a:schemeClr val="tx1"/>
                </a:solidFill>
                <a:effectLst/>
                <a:uLnTx/>
                <a:uFillTx/>
                <a:latin typeface="Palatino Linotype" pitchFamily="18" charset="0"/>
                <a:ea typeface="+mn-ea"/>
                <a:cs typeface="+mn-cs"/>
              </a:rPr>
              <a:t>     </a:t>
            </a:r>
            <a:r>
              <a:rPr kumimoji="0" lang="uk-UA" sz="3400" b="1" i="1" u="none" strike="noStrike" kern="1200" cap="none" spc="0" normalizeH="0" baseline="0" noProof="0" dirty="0" smtClean="0">
                <a:ln>
                  <a:noFill/>
                </a:ln>
                <a:solidFill>
                  <a:schemeClr val="tx1"/>
                </a:solidFill>
                <a:effectLst/>
                <a:uLnTx/>
                <a:uFillTx/>
                <a:latin typeface="Palatino Linotype" pitchFamily="18" charset="0"/>
                <a:ea typeface="+mn-ea"/>
                <a:cs typeface="+mn-cs"/>
              </a:rPr>
              <a:t>Будинок в Дубліні, де у 1854 р. народився Уайльд. Нині у будинку – музей письменника</a:t>
            </a:r>
            <a:endParaRPr kumimoji="0" lang="ru-RU" sz="3400" b="1" i="1"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
        <p:nvSpPr>
          <p:cNvPr id="13" name="Заголовок 7"/>
          <p:cNvSpPr>
            <a:spLocks noGrp="1"/>
          </p:cNvSpPr>
          <p:nvPr>
            <p:ph type="body" sz="half" idx="2"/>
          </p:nvPr>
        </p:nvSpPr>
        <p:spPr>
          <a:xfrm>
            <a:off x="285750" y="285750"/>
            <a:ext cx="5357820" cy="6215084"/>
          </a:xfrm>
        </p:spPr>
        <p:txBody>
          <a:bodyPr>
            <a:normAutofit/>
          </a:bodyPr>
          <a:lstStyle/>
          <a:p>
            <a:pPr indent="324000" algn="just"/>
            <a:r>
              <a:rPr lang="uk-UA" sz="1600" b="1" dirty="0" smtClean="0">
                <a:latin typeface="Palatino Linotype" pitchFamily="18" charset="0"/>
              </a:rPr>
              <a:t>Оскар Вайльд ріс в атмосфері вишуканості і мистецтва, що панувала в домі його батьків. Можливо, саме це мало значний вплив на формування світогляду майбутнього письменника -         Оскар Вайльд став істинним поціновувачем Краси.      Батько Оскара, Вільям Вайльд, відомий лікар, був людиною непересічною: писав фундаментальні праці з питань медицини, захоплювався етнографією та археологією, вивчав шедеври ірландської архітектури, збирав фольклор. Мати Оскара, леді Франческа, була освіченою жінкою, писала вірші, збирала старовинні легенди. Як журналіст, вона активно боролася за свободу Ірландії; свої публіцистичні статті підписувала іменем </a:t>
            </a:r>
            <a:r>
              <a:rPr lang="uk-UA" sz="1600" b="1" smtClean="0">
                <a:latin typeface="Palatino Linotype" pitchFamily="18" charset="0"/>
              </a:rPr>
              <a:t>"Сперанца</a:t>
            </a:r>
            <a:r>
              <a:rPr lang="uk-UA" sz="1600" b="1" dirty="0" smtClean="0">
                <a:latin typeface="Palatino Linotype" pitchFamily="18" charset="0"/>
              </a:rPr>
              <a:t>" ("Надія"). Від матері Оскар успадкував літературні здібності. В домі Вайльдів часто приймали знаменитостей, влаштовували поетичні вечори, а в родинній бібліотеці можна було погортати книжки з дарчими підписами класиків англійської літератури. Оскар відзначався багатою фантазією та спостережливістю, мав ніжну душу й вразливу вдачу. У нього були усі умови для розвитку своїх уподобань та занять літературою.</a:t>
            </a:r>
            <a:endParaRPr lang="ru-RU" sz="1600" b="1" dirty="0">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64999">
              <a:srgbClr val="F0EBD5"/>
            </a:gs>
            <a:gs pos="100000">
              <a:srgbClr val="D1C39F"/>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Содержимое 4" descr="натюрмортс анемонами.jpg"/>
          <p:cNvPicPr>
            <a:picLocks noGrp="1" noChangeAspect="1"/>
          </p:cNvPicPr>
          <p:nvPr>
            <p:ph idx="1"/>
          </p:nvPr>
        </p:nvPicPr>
        <p:blipFill>
          <a:blip r:embed="rId2" cstate="print"/>
          <a:stretch>
            <a:fillRect/>
          </a:stretch>
        </p:blipFill>
        <p:spPr>
          <a:xfrm>
            <a:off x="2285984" y="1285860"/>
            <a:ext cx="4786346" cy="4185463"/>
          </a:xfrm>
        </p:spPr>
      </p:pic>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64999">
              <a:srgbClr val="F0EBD5"/>
            </a:gs>
            <a:gs pos="100000">
              <a:srgbClr val="D1C39F"/>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Содержимое 4" descr="пруд с кувшинками.jpg"/>
          <p:cNvPicPr>
            <a:picLocks noGrp="1" noChangeAspect="1"/>
          </p:cNvPicPr>
          <p:nvPr>
            <p:ph idx="1"/>
          </p:nvPr>
        </p:nvPicPr>
        <p:blipFill>
          <a:blip r:embed="rId2" cstate="print"/>
          <a:stretch>
            <a:fillRect/>
          </a:stretch>
        </p:blipFill>
        <p:spPr>
          <a:xfrm>
            <a:off x="1142976" y="857232"/>
            <a:ext cx="6858048" cy="5268931"/>
          </a:xfrm>
        </p:spPr>
      </p:pic>
      <p:sp>
        <p:nvSpPr>
          <p:cNvPr id="4" name="Номер слайда 3"/>
          <p:cNvSpPr>
            <a:spLocks noGrp="1"/>
          </p:cNvSpPr>
          <p:nvPr>
            <p:ph type="sldNum" sz="quarter" idx="12"/>
          </p:nvPr>
        </p:nvSpPr>
        <p:spPr/>
        <p:txBody>
          <a:bodyPr/>
          <a:lstStyle/>
          <a:p>
            <a:fld id="{725C68B6-61C2-468F-89AB-4B9F7531AA68}" type="slidenum">
              <a:rPr lang="ru-RU" smtClean="0"/>
              <a:pPr/>
              <a:t>41</a:t>
            </a:fld>
            <a:endParaRPr lang="ru-RU"/>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smtClean="0">
                <a:latin typeface="+mn-lt"/>
              </a:rPr>
              <a:t>Краєвиди Ірландії – країни, де народився Уайльд</a:t>
            </a:r>
            <a:endParaRPr lang="ru-RU" sz="3200" b="1">
              <a:latin typeface="+mn-lt"/>
            </a:endParaRPr>
          </a:p>
        </p:txBody>
      </p:sp>
      <p:pic>
        <p:nvPicPr>
          <p:cNvPr id="8" name="Содержимое 7" descr="9.jpg"/>
          <p:cNvPicPr>
            <a:picLocks noGrp="1" noChangeAspect="1"/>
          </p:cNvPicPr>
          <p:nvPr>
            <p:ph sz="half" idx="1"/>
          </p:nvPr>
        </p:nvPicPr>
        <p:blipFill>
          <a:blip r:embed="rId2" cstate="print"/>
          <a:stretch>
            <a:fillRect/>
          </a:stretch>
        </p:blipFill>
        <p:spPr>
          <a:xfrm>
            <a:off x="457200" y="1643050"/>
            <a:ext cx="4038600" cy="3929090"/>
          </a:xfrm>
        </p:spPr>
      </p:pic>
      <p:pic>
        <p:nvPicPr>
          <p:cNvPr id="9" name="Содержимое 8" descr="види 1.jpg"/>
          <p:cNvPicPr>
            <a:picLocks noGrp="1" noChangeAspect="1"/>
          </p:cNvPicPr>
          <p:nvPr>
            <p:ph sz="half" idx="2"/>
          </p:nvPr>
        </p:nvPicPr>
        <p:blipFill>
          <a:blip r:embed="rId3" cstate="print"/>
          <a:stretch>
            <a:fillRect/>
          </a:stretch>
        </p:blipFill>
        <p:spPr>
          <a:xfrm>
            <a:off x="4648200" y="1643050"/>
            <a:ext cx="4038600" cy="3929090"/>
          </a:xfrm>
        </p:spPr>
      </p:pic>
      <p:sp>
        <p:nvSpPr>
          <p:cNvPr id="4" name="Номер слайда 3"/>
          <p:cNvSpPr>
            <a:spLocks noGrp="1"/>
          </p:cNvSpPr>
          <p:nvPr>
            <p:ph type="sldNum" sz="quarter" idx="12"/>
          </p:nvPr>
        </p:nvSpPr>
        <p:spPr/>
        <p:txBody>
          <a:bodyPr/>
          <a:lstStyle/>
          <a:p>
            <a:fld id="{725C68B6-61C2-468F-89AB-4B9F7531AA68}" type="slidenum">
              <a:rPr lang="ru-RU" smtClean="0"/>
              <a:pPr/>
              <a:t>42</a:t>
            </a:fld>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strVal val="#ppt_w*0.70"/>
                                          </p:val>
                                        </p:tav>
                                        <p:tav tm="100000">
                                          <p:val>
                                            <p:strVal val="#ppt_w"/>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8" name="Содержимое 7" descr="виды ирландии.jpg"/>
          <p:cNvPicPr>
            <a:picLocks noGrp="1" noChangeAspect="1"/>
          </p:cNvPicPr>
          <p:nvPr>
            <p:ph sz="half" idx="1"/>
          </p:nvPr>
        </p:nvPicPr>
        <p:blipFill>
          <a:blip r:embed="rId2" cstate="print"/>
          <a:srcRect l="3452" t="3077" r="3337" b="3077"/>
          <a:stretch>
            <a:fillRect/>
          </a:stretch>
        </p:blipFill>
        <p:spPr>
          <a:xfrm>
            <a:off x="285720" y="857232"/>
            <a:ext cx="4071966" cy="4786346"/>
          </a:xfrm>
        </p:spPr>
      </p:pic>
      <p:pic>
        <p:nvPicPr>
          <p:cNvPr id="9" name="Содержимое 8" descr="ирландия 4.jpg"/>
          <p:cNvPicPr>
            <a:picLocks noGrp="1" noChangeAspect="1"/>
          </p:cNvPicPr>
          <p:nvPr>
            <p:ph sz="half" idx="2"/>
          </p:nvPr>
        </p:nvPicPr>
        <p:blipFill>
          <a:blip r:embed="rId3" cstate="print"/>
          <a:stretch>
            <a:fillRect/>
          </a:stretch>
        </p:blipFill>
        <p:spPr>
          <a:xfrm>
            <a:off x="4572000" y="857232"/>
            <a:ext cx="4286280" cy="4786346"/>
          </a:xfrm>
        </p:spPr>
      </p:pic>
      <p:sp>
        <p:nvSpPr>
          <p:cNvPr id="4" name="Номер слайда 3"/>
          <p:cNvSpPr>
            <a:spLocks noGrp="1"/>
          </p:cNvSpPr>
          <p:nvPr>
            <p:ph type="sldNum" sz="quarter" idx="12"/>
          </p:nvPr>
        </p:nvSpPr>
        <p:spPr/>
        <p:txBody>
          <a:bodyPr/>
          <a:lstStyle/>
          <a:p>
            <a:fld id="{725C68B6-61C2-468F-89AB-4B9F7531AA68}" type="slidenum">
              <a:rPr lang="ru-RU" smtClean="0"/>
              <a:pPr/>
              <a:t>43</a:t>
            </a:fld>
            <a:endParaRPr lang="ru-RU"/>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8" name="Содержимое 7" descr="8.jpg"/>
          <p:cNvPicPr>
            <a:picLocks noGrp="1" noChangeAspect="1"/>
          </p:cNvPicPr>
          <p:nvPr>
            <p:ph sz="half" idx="1"/>
          </p:nvPr>
        </p:nvPicPr>
        <p:blipFill>
          <a:blip r:embed="rId2" cstate="print"/>
          <a:stretch>
            <a:fillRect/>
          </a:stretch>
        </p:blipFill>
        <p:spPr>
          <a:xfrm>
            <a:off x="214282" y="1000108"/>
            <a:ext cx="4252914" cy="4572032"/>
          </a:xfrm>
        </p:spPr>
      </p:pic>
      <p:pic>
        <p:nvPicPr>
          <p:cNvPr id="9" name="Содержимое 8" descr="10.jpg"/>
          <p:cNvPicPr>
            <a:picLocks noGrp="1" noChangeAspect="1"/>
          </p:cNvPicPr>
          <p:nvPr>
            <p:ph sz="half" idx="2"/>
          </p:nvPr>
        </p:nvPicPr>
        <p:blipFill>
          <a:blip r:embed="rId3" cstate="print"/>
          <a:stretch>
            <a:fillRect/>
          </a:stretch>
        </p:blipFill>
        <p:spPr>
          <a:xfrm>
            <a:off x="4643438" y="1000108"/>
            <a:ext cx="4281518" cy="4572032"/>
          </a:xfrm>
        </p:spPr>
      </p:pic>
      <p:sp>
        <p:nvSpPr>
          <p:cNvPr id="4" name="Номер слайда 3"/>
          <p:cNvSpPr>
            <a:spLocks noGrp="1"/>
          </p:cNvSpPr>
          <p:nvPr>
            <p:ph type="sldNum" sz="quarter" idx="12"/>
          </p:nvPr>
        </p:nvSpPr>
        <p:spPr/>
        <p:txBody>
          <a:bodyPr/>
          <a:lstStyle/>
          <a:p>
            <a:fld id="{725C68B6-61C2-468F-89AB-4B9F7531AA68}" type="slidenum">
              <a:rPr lang="ru-RU" smtClean="0"/>
              <a:pPr/>
              <a:t>44</a:t>
            </a:fld>
            <a:endParaRPr lang="ru-RU"/>
          </a:p>
        </p:txBody>
      </p:sp>
    </p:spTree>
  </p:cSld>
  <p:clrMapOvr>
    <a:masterClrMapping/>
  </p:clrMapOvr>
  <p:transition spd="slow">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6" name="Содержимое 5" descr="6.jpg"/>
          <p:cNvPicPr>
            <a:picLocks noGrp="1" noChangeAspect="1"/>
          </p:cNvPicPr>
          <p:nvPr>
            <p:ph sz="half" idx="1"/>
          </p:nvPr>
        </p:nvPicPr>
        <p:blipFill>
          <a:blip r:embed="rId2" cstate="print"/>
          <a:srcRect l="2829" t="2034" r="3420" b="5100"/>
          <a:stretch>
            <a:fillRect/>
          </a:stretch>
        </p:blipFill>
        <p:spPr>
          <a:xfrm>
            <a:off x="357158" y="785794"/>
            <a:ext cx="4143404" cy="4572032"/>
          </a:xfrm>
        </p:spPr>
      </p:pic>
      <p:pic>
        <p:nvPicPr>
          <p:cNvPr id="7" name="Содержимое 6" descr="ирландия 3.jpg"/>
          <p:cNvPicPr>
            <a:picLocks noGrp="1" noChangeAspect="1"/>
          </p:cNvPicPr>
          <p:nvPr>
            <p:ph sz="half" idx="2"/>
          </p:nvPr>
        </p:nvPicPr>
        <p:blipFill>
          <a:blip r:embed="rId3" cstate="print"/>
          <a:stretch>
            <a:fillRect/>
          </a:stretch>
        </p:blipFill>
        <p:spPr>
          <a:xfrm>
            <a:off x="4786314" y="785794"/>
            <a:ext cx="4071966" cy="4572032"/>
          </a:xfrm>
        </p:spPr>
      </p:pic>
      <p:sp>
        <p:nvSpPr>
          <p:cNvPr id="5" name="Номер слайда 4"/>
          <p:cNvSpPr>
            <a:spLocks noGrp="1"/>
          </p:cNvSpPr>
          <p:nvPr>
            <p:ph type="sldNum" sz="quarter" idx="12"/>
          </p:nvPr>
        </p:nvSpPr>
        <p:spPr/>
        <p:txBody>
          <a:bodyPr/>
          <a:lstStyle/>
          <a:p>
            <a:fld id="{725C68B6-61C2-468F-89AB-4B9F7531AA68}" type="slidenum">
              <a:rPr lang="ru-RU" smtClean="0"/>
              <a:pPr/>
              <a:t>45</a:t>
            </a:fld>
            <a:endParaRPr lang="ru-RU"/>
          </a:p>
        </p:txBody>
      </p:sp>
    </p:spTree>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Содержимое 5" descr="ирландия 5.jpg"/>
          <p:cNvPicPr>
            <a:picLocks noGrp="1" noChangeAspect="1"/>
          </p:cNvPicPr>
          <p:nvPr>
            <p:ph sz="half" idx="1"/>
          </p:nvPr>
        </p:nvPicPr>
        <p:blipFill>
          <a:blip r:embed="rId2" cstate="print"/>
          <a:stretch>
            <a:fillRect/>
          </a:stretch>
        </p:blipFill>
        <p:spPr>
          <a:xfrm>
            <a:off x="285720" y="785794"/>
            <a:ext cx="4210080" cy="4692827"/>
          </a:xfrm>
        </p:spPr>
      </p:pic>
      <p:pic>
        <p:nvPicPr>
          <p:cNvPr id="7" name="Содержимое 6" descr="ирландия.jpg"/>
          <p:cNvPicPr>
            <a:picLocks noGrp="1" noChangeAspect="1"/>
          </p:cNvPicPr>
          <p:nvPr>
            <p:ph sz="half" idx="2"/>
          </p:nvPr>
        </p:nvPicPr>
        <p:blipFill>
          <a:blip r:embed="rId3" cstate="print"/>
          <a:stretch>
            <a:fillRect/>
          </a:stretch>
        </p:blipFill>
        <p:spPr>
          <a:xfrm>
            <a:off x="4648200" y="785794"/>
            <a:ext cx="4210080" cy="4714907"/>
          </a:xfrm>
        </p:spPr>
      </p:pic>
      <p:sp>
        <p:nvSpPr>
          <p:cNvPr id="5" name="Номер слайда 4"/>
          <p:cNvSpPr>
            <a:spLocks noGrp="1"/>
          </p:cNvSpPr>
          <p:nvPr>
            <p:ph type="sldNum" sz="quarter" idx="12"/>
          </p:nvPr>
        </p:nvSpPr>
        <p:spPr/>
        <p:txBody>
          <a:bodyPr/>
          <a:lstStyle/>
          <a:p>
            <a:fld id="{725C68B6-61C2-468F-89AB-4B9F7531AA68}" type="slidenum">
              <a:rPr lang="ru-RU" smtClean="0"/>
              <a:pPr/>
              <a:t>46</a:t>
            </a:fld>
            <a:endParaRPr lang="ru-RU"/>
          </a:p>
        </p:txBody>
      </p:sp>
    </p:spTree>
  </p:cSld>
  <p:clrMapOvr>
    <a:masterClrMapping/>
  </p:clrMapOvr>
  <p:transition spd="slow">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6" name="Содержимое 5" descr="Irlandija 1.jpg"/>
          <p:cNvPicPr>
            <a:picLocks noGrp="1" noChangeAspect="1"/>
          </p:cNvPicPr>
          <p:nvPr>
            <p:ph sz="half" idx="1"/>
          </p:nvPr>
        </p:nvPicPr>
        <p:blipFill>
          <a:blip r:embed="rId2" cstate="print"/>
          <a:stretch>
            <a:fillRect/>
          </a:stretch>
        </p:blipFill>
        <p:spPr>
          <a:xfrm>
            <a:off x="428596" y="1071546"/>
            <a:ext cx="4143404" cy="4563283"/>
          </a:xfrm>
        </p:spPr>
      </p:pic>
      <p:pic>
        <p:nvPicPr>
          <p:cNvPr id="7" name="Содержимое 6" descr="Irlandia.jpg"/>
          <p:cNvPicPr>
            <a:picLocks noGrp="1" noChangeAspect="1"/>
          </p:cNvPicPr>
          <p:nvPr>
            <p:ph sz="half" idx="2"/>
          </p:nvPr>
        </p:nvPicPr>
        <p:blipFill>
          <a:blip r:embed="rId3" cstate="print"/>
          <a:stretch>
            <a:fillRect/>
          </a:stretch>
        </p:blipFill>
        <p:spPr>
          <a:xfrm>
            <a:off x="4643438" y="1071546"/>
            <a:ext cx="4281518" cy="4572032"/>
          </a:xfrm>
        </p:spPr>
      </p:pic>
      <p:sp>
        <p:nvSpPr>
          <p:cNvPr id="5" name="Номер слайда 4"/>
          <p:cNvSpPr>
            <a:spLocks noGrp="1"/>
          </p:cNvSpPr>
          <p:nvPr>
            <p:ph type="sldNum" sz="quarter" idx="12"/>
          </p:nvPr>
        </p:nvSpPr>
        <p:spPr/>
        <p:txBody>
          <a:bodyPr/>
          <a:lstStyle/>
          <a:p>
            <a:fld id="{725C68B6-61C2-468F-89AB-4B9F7531AA68}" type="slidenum">
              <a:rPr lang="ru-RU" smtClean="0"/>
              <a:pPr/>
              <a:t>47</a:t>
            </a:fld>
            <a:endParaRPr lang="ru-RU"/>
          </a:p>
        </p:txBody>
      </p:sp>
    </p:spTree>
  </p:cSld>
  <p:clrMapOvr>
    <a:masterClrMapping/>
  </p:clrMapOvr>
  <p:transition>
    <p:spli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6" name="Содержимое 5" descr="11.jpg"/>
          <p:cNvPicPr>
            <a:picLocks noGrp="1" noChangeAspect="1"/>
          </p:cNvPicPr>
          <p:nvPr>
            <p:ph sz="half" idx="1"/>
          </p:nvPr>
        </p:nvPicPr>
        <p:blipFill>
          <a:blip r:embed="rId2" cstate="print"/>
          <a:srcRect l="2829" t="2034" r="3420" b="5100"/>
          <a:stretch>
            <a:fillRect/>
          </a:stretch>
        </p:blipFill>
        <p:spPr>
          <a:xfrm>
            <a:off x="357158" y="857232"/>
            <a:ext cx="4000528" cy="4643470"/>
          </a:xfrm>
        </p:spPr>
      </p:pic>
      <p:pic>
        <p:nvPicPr>
          <p:cNvPr id="7" name="Содержимое 6" descr="45085576_iria200806242Irlandiya.jpg"/>
          <p:cNvPicPr>
            <a:picLocks noGrp="1" noChangeAspect="1"/>
          </p:cNvPicPr>
          <p:nvPr>
            <p:ph sz="half" idx="2"/>
          </p:nvPr>
        </p:nvPicPr>
        <p:blipFill>
          <a:blip r:embed="rId3" cstate="print"/>
          <a:stretch>
            <a:fillRect/>
          </a:stretch>
        </p:blipFill>
        <p:spPr>
          <a:xfrm>
            <a:off x="4643438" y="857232"/>
            <a:ext cx="4138642" cy="4643470"/>
          </a:xfrm>
        </p:spPr>
      </p:pic>
      <p:sp>
        <p:nvSpPr>
          <p:cNvPr id="5" name="Номер слайда 4"/>
          <p:cNvSpPr>
            <a:spLocks noGrp="1"/>
          </p:cNvSpPr>
          <p:nvPr>
            <p:ph type="sldNum" sz="quarter" idx="12"/>
          </p:nvPr>
        </p:nvSpPr>
        <p:spPr/>
        <p:txBody>
          <a:bodyPr/>
          <a:lstStyle/>
          <a:p>
            <a:fld id="{725C68B6-61C2-468F-89AB-4B9F7531AA68}" type="slidenum">
              <a:rPr lang="ru-RU" smtClean="0"/>
              <a:pPr/>
              <a:t>48</a:t>
            </a:fld>
            <a:endParaRPr lang="ru-RU"/>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572560" cy="6215106"/>
          </a:xfrm>
        </p:spPr>
        <p:txBody>
          <a:bodyPr>
            <a:normAutofit fontScale="47500" lnSpcReduction="20000"/>
          </a:bodyPr>
          <a:lstStyle/>
          <a:p>
            <a:pPr algn="just">
              <a:buNone/>
            </a:pPr>
            <a:r>
              <a:rPr lang="en-US" b="1" smtClean="0"/>
              <a:t>       </a:t>
            </a:r>
            <a:r>
              <a:rPr lang="uk-UA" sz="5100" b="1" i="1" u="sng" smtClean="0">
                <a:latin typeface="Palatino Linotype" pitchFamily="18" charset="0"/>
              </a:rPr>
              <a:t>Декадентство</a:t>
            </a:r>
            <a:r>
              <a:rPr lang="uk-UA" sz="3800" b="1" u="sng" smtClean="0">
                <a:latin typeface="Palatino Linotype" pitchFamily="18" charset="0"/>
              </a:rPr>
              <a:t> </a:t>
            </a:r>
            <a:r>
              <a:rPr lang="uk-UA" sz="3800" b="1" smtClean="0">
                <a:latin typeface="Palatino Linotype" pitchFamily="18" charset="0"/>
              </a:rPr>
              <a:t>(від фр. </a:t>
            </a:r>
            <a:r>
              <a:rPr lang="en-US" sz="3800" b="1" smtClean="0">
                <a:latin typeface="Palatino Linotype" pitchFamily="18" charset="0"/>
              </a:rPr>
              <a:t>decadence</a:t>
            </a:r>
            <a:r>
              <a:rPr lang="uk-UA" sz="3800" b="1" smtClean="0">
                <a:latin typeface="Palatino Linotype" pitchFamily="18" charset="0"/>
              </a:rPr>
              <a:t> – занепад) – загальна назва </a:t>
            </a:r>
          </a:p>
          <a:p>
            <a:pPr algn="just">
              <a:buNone/>
            </a:pPr>
            <a:r>
              <a:rPr lang="uk-UA" sz="3800" b="1" smtClean="0">
                <a:latin typeface="Palatino Linotype" pitchFamily="18" charset="0"/>
              </a:rPr>
              <a:t>кризових явищ в європейській літературі, мистецтві, культурі різних</a:t>
            </a:r>
          </a:p>
          <a:p>
            <a:pPr algn="just">
              <a:buNone/>
            </a:pPr>
            <a:r>
              <a:rPr lang="uk-UA" sz="3800" b="1" smtClean="0">
                <a:latin typeface="Palatino Linotype" pitchFamily="18" charset="0"/>
              </a:rPr>
              <a:t> часів. Сам термін виник у Франції і вперше був застосований щодо</a:t>
            </a:r>
          </a:p>
          <a:p>
            <a:pPr algn="just">
              <a:buNone/>
            </a:pPr>
            <a:r>
              <a:rPr lang="uk-UA" sz="3800" b="1" smtClean="0">
                <a:latin typeface="Palatino Linotype" pitchFamily="18" charset="0"/>
              </a:rPr>
              <a:t> художніх тенденцій другої половини ХІХ – поч.. ХХ ст.</a:t>
            </a:r>
            <a:endParaRPr lang="en-US" sz="3800" b="1" smtClean="0">
              <a:latin typeface="Palatino Linotype" pitchFamily="18" charset="0"/>
            </a:endParaRPr>
          </a:p>
          <a:p>
            <a:pPr algn="just">
              <a:buNone/>
            </a:pPr>
            <a:r>
              <a:rPr lang="en-US" sz="5100" b="1" smtClean="0">
                <a:latin typeface="Palatino Linotype" pitchFamily="18" charset="0"/>
              </a:rPr>
              <a:t>                                   </a:t>
            </a:r>
            <a:r>
              <a:rPr lang="uk-UA" sz="5100" b="1" i="1" smtClean="0">
                <a:latin typeface="Palatino Linotype" pitchFamily="18" charset="0"/>
              </a:rPr>
              <a:t>Характерні риси:</a:t>
            </a:r>
            <a:endParaRPr lang="ru-RU" sz="5100" b="1" smtClean="0">
              <a:latin typeface="Palatino Linotype" pitchFamily="18" charset="0"/>
            </a:endParaRPr>
          </a:p>
          <a:p>
            <a:pPr lvl="0" algn="just"/>
            <a:r>
              <a:rPr lang="uk-UA" sz="4200" b="1" smtClean="0">
                <a:latin typeface="Palatino Linotype" pitchFamily="18" charset="0"/>
              </a:rPr>
              <a:t>неприйняття дійсності періоду «кінця століття» як чогось ницого, відразливого</a:t>
            </a:r>
            <a:endParaRPr lang="ru-RU" sz="4200" b="1" smtClean="0">
              <a:latin typeface="Palatino Linotype" pitchFamily="18" charset="0"/>
            </a:endParaRPr>
          </a:p>
          <a:p>
            <a:pPr lvl="0" algn="just"/>
            <a:r>
              <a:rPr lang="uk-UA" sz="4200" b="1" smtClean="0">
                <a:latin typeface="Palatino Linotype" pitchFamily="18" charset="0"/>
              </a:rPr>
              <a:t>розуміння мистецтва як творчості духу, самовияву вільного митця</a:t>
            </a:r>
            <a:endParaRPr lang="ru-RU" sz="4200" b="1" smtClean="0">
              <a:latin typeface="Palatino Linotype" pitchFamily="18" charset="0"/>
            </a:endParaRPr>
          </a:p>
          <a:p>
            <a:pPr lvl="0" algn="just"/>
            <a:r>
              <a:rPr lang="uk-UA" sz="4200" b="1" smtClean="0">
                <a:latin typeface="Palatino Linotype" pitchFamily="18" charset="0"/>
              </a:rPr>
              <a:t>відстоювання права митця на індивідуалізм, аморальність, естетство й естетизацію потворного, магію, єресь тощо</a:t>
            </a:r>
            <a:endParaRPr lang="ru-RU" sz="4200" b="1" smtClean="0">
              <a:latin typeface="Palatino Linotype" pitchFamily="18" charset="0"/>
            </a:endParaRPr>
          </a:p>
          <a:p>
            <a:pPr lvl="0" algn="just"/>
            <a:r>
              <a:rPr lang="uk-UA" sz="4200" b="1" smtClean="0">
                <a:latin typeface="Palatino Linotype" pitchFamily="18" charset="0"/>
              </a:rPr>
              <a:t>звільнення мистецтва від соціальних і моральних зобов’язань, сповідування теорії «мистецтва для мистецтва», увага до естетичної проблематики творів, підкреслення її самоцінності</a:t>
            </a:r>
            <a:endParaRPr lang="ru-RU" sz="4200" b="1" smtClean="0">
              <a:latin typeface="Palatino Linotype" pitchFamily="18" charset="0"/>
            </a:endParaRPr>
          </a:p>
          <a:p>
            <a:pPr lvl="0" algn="just"/>
            <a:r>
              <a:rPr lang="uk-UA" sz="4200" b="1" smtClean="0">
                <a:latin typeface="Palatino Linotype" pitchFamily="18" charset="0"/>
              </a:rPr>
              <a:t>прагнення дослідити й відтворити засобами художнього слова непізнаний «безмежний світ» підсвідомого, «таємні кутки» і глибини людського духу, джерела інтуїції, її природи</a:t>
            </a:r>
            <a:endParaRPr lang="ru-RU" sz="4200" b="1" smtClean="0">
              <a:latin typeface="Palatino Linotype" pitchFamily="18" charset="0"/>
            </a:endParaRPr>
          </a:p>
          <a:p>
            <a:pPr lvl="0" algn="just"/>
            <a:r>
              <a:rPr lang="uk-UA" sz="4200" b="1" smtClean="0">
                <a:latin typeface="Palatino Linotype" pitchFamily="18" charset="0"/>
              </a:rPr>
              <a:t>примат форми над змістом, зосередження уваги митця на винаходженні нових засобів художньої мови, зокрема в галузі риморитміки</a:t>
            </a:r>
            <a:endParaRPr lang="ru-RU" sz="4200" b="1" smtClean="0">
              <a:latin typeface="Palatino Linotype" pitchFamily="18" charset="0"/>
            </a:endParaRPr>
          </a:p>
          <a:p>
            <a:pPr algn="just">
              <a:buNone/>
            </a:pPr>
            <a:endParaRPr lang="ru-RU" sz="4200" b="1">
              <a:latin typeface="Palatino Linotype"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49</a:t>
            </a:fld>
            <a:endParaRPr lang="ru-RU"/>
          </a:p>
        </p:txBody>
      </p:sp>
    </p:spTree>
    <p:extLst>
      <p:ext uri="{BB962C8B-B14F-4D97-AF65-F5344CB8AC3E}">
        <p14:creationId xmlns:p14="http://schemas.microsoft.com/office/powerpoint/2010/main" val="1100219706"/>
      </p:ext>
    </p:extLst>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Содержимое 6" descr="столовая преподавателей.jpg"/>
          <p:cNvPicPr>
            <a:picLocks noGrp="1" noChangeAspect="1"/>
          </p:cNvPicPr>
          <p:nvPr>
            <p:ph idx="1"/>
          </p:nvPr>
        </p:nvPicPr>
        <p:blipFill>
          <a:blip r:embed="rId2" cstate="print"/>
          <a:stretch>
            <a:fillRect/>
          </a:stretch>
        </p:blipFill>
        <p:spPr>
          <a:xfrm>
            <a:off x="5929322" y="3643314"/>
            <a:ext cx="2825734" cy="2357454"/>
          </a:xfrm>
          <a:prstGeom prst="rect">
            <a:avLst/>
          </a:prstGeom>
          <a:ln>
            <a:noFill/>
          </a:ln>
          <a:effectLst>
            <a:outerShdw blurRad="190500" algn="tl" rotWithShape="0">
              <a:srgbClr val="000000">
                <a:alpha val="70000"/>
              </a:srgbClr>
            </a:outerShdw>
          </a:effectLst>
        </p:spPr>
      </p:pic>
      <p:sp>
        <p:nvSpPr>
          <p:cNvPr id="3" name="Текст 2"/>
          <p:cNvSpPr>
            <a:spLocks noGrp="1"/>
          </p:cNvSpPr>
          <p:nvPr>
            <p:ph type="body" sz="half" idx="2"/>
          </p:nvPr>
        </p:nvSpPr>
        <p:spPr>
          <a:xfrm>
            <a:off x="285720" y="214290"/>
            <a:ext cx="5143536" cy="6429420"/>
          </a:xfrm>
          <a:scene3d>
            <a:camera prst="orthographicFront"/>
            <a:lightRig rig="threePt" dir="t"/>
          </a:scene3d>
          <a:sp3d>
            <a:bevelT/>
          </a:sp3d>
        </p:spPr>
        <p:txBody>
          <a:bodyPr>
            <a:normAutofit lnSpcReduction="10000"/>
          </a:bodyPr>
          <a:lstStyle/>
          <a:p>
            <a:pPr indent="360000" algn="just"/>
            <a:r>
              <a:rPr lang="uk-UA" sz="2400" dirty="0" smtClean="0">
                <a:latin typeface="Palatino Linotype" pitchFamily="18" charset="0"/>
              </a:rPr>
              <a:t>      </a:t>
            </a:r>
            <a:r>
              <a:rPr lang="uk-UA" sz="1900" b="1" dirty="0" smtClean="0">
                <a:latin typeface="Palatino Linotype" pitchFamily="18" charset="0"/>
              </a:rPr>
              <a:t>З одинадцяти років Уайльд навчався в королівській школі Портера. Тут він відкриває для себе красу античного світу,  читає в оригіналі Есхіла та інших давньогрецьких авторів. По закінченні цього навчального закладу Уайльд отримує відзнаку за знання з класичної філології і право вступити стипендіатом до дублінського Трініті-коледжу. </a:t>
            </a:r>
          </a:p>
          <a:p>
            <a:pPr indent="360000" algn="just"/>
            <a:r>
              <a:rPr lang="uk-UA" sz="1900" b="1" dirty="0" smtClean="0">
                <a:latin typeface="Palatino Linotype" pitchFamily="18" charset="0"/>
              </a:rPr>
              <a:t>         За три роки навчання в коледжі (1871-1874) Оскар зарекомендував себе як один з найбільш одарованих та перспективних студентів, постійно вигравав конкурси на кращий твір. Після завершення навчання юнак отримує золоту медаль за крашу роботу з давньогрецької комедіографії. Успішне закінчення коледжу дає йому право продовжити навчання в престижному Оксфордському університеті</a:t>
            </a:r>
            <a:endParaRPr lang="ru-RU" sz="1900" b="1" dirty="0">
              <a:latin typeface="Palatino Linotype"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dirty="0"/>
          </a:p>
        </p:txBody>
      </p:sp>
      <p:sp>
        <p:nvSpPr>
          <p:cNvPr id="5" name="Текст 4"/>
          <p:cNvSpPr>
            <a:spLocks noGrp="1"/>
          </p:cNvSpPr>
          <p:nvPr>
            <p:ph type="body" sz="quarter" idx="4294967295"/>
          </p:nvPr>
        </p:nvSpPr>
        <p:spPr>
          <a:xfrm>
            <a:off x="5102225" y="6072206"/>
            <a:ext cx="4041775" cy="639763"/>
          </a:xfrm>
        </p:spPr>
        <p:txBody>
          <a:bodyPr>
            <a:noAutofit/>
          </a:bodyPr>
          <a:lstStyle/>
          <a:p>
            <a:pPr algn="ctr">
              <a:buNone/>
            </a:pPr>
            <a:r>
              <a:rPr lang="uk-UA" sz="1800" dirty="0" smtClean="0">
                <a:latin typeface="Palatino Linotype" pitchFamily="18" charset="0"/>
              </a:rPr>
              <a:t>       </a:t>
            </a:r>
            <a:r>
              <a:rPr lang="uk-UA" sz="1600" b="1" i="1" dirty="0" smtClean="0">
                <a:latin typeface="Palatino Linotype" pitchFamily="18" charset="0"/>
              </a:rPr>
              <a:t>Їдальня для викладачів університету</a:t>
            </a:r>
            <a:endParaRPr lang="ru-RU" sz="1600" b="1" i="1" dirty="0">
              <a:latin typeface="Palatino Linotype" pitchFamily="18" charset="0"/>
            </a:endParaRPr>
          </a:p>
        </p:txBody>
      </p:sp>
      <p:pic>
        <p:nvPicPr>
          <p:cNvPr id="8" name="Содержимое 7" descr="университет.jpg"/>
          <p:cNvPicPr>
            <a:picLocks noGrp="1" noChangeAspect="1"/>
          </p:cNvPicPr>
          <p:nvPr>
            <p:ph sz="quarter" idx="4294967295"/>
          </p:nvPr>
        </p:nvPicPr>
        <p:blipFill>
          <a:blip r:embed="rId3" cstate="print"/>
          <a:stretch>
            <a:fillRect/>
          </a:stretch>
        </p:blipFill>
        <p:spPr>
          <a:xfrm>
            <a:off x="5643570" y="214290"/>
            <a:ext cx="3286117" cy="2571768"/>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5643570" y="2857496"/>
            <a:ext cx="3500430" cy="584775"/>
          </a:xfrm>
          <a:prstGeom prst="rect">
            <a:avLst/>
          </a:prstGeom>
        </p:spPr>
        <p:txBody>
          <a:bodyPr wrap="square">
            <a:spAutoFit/>
          </a:bodyPr>
          <a:lstStyle/>
          <a:p>
            <a:pPr algn="ctr"/>
            <a:r>
              <a:rPr lang="uk-UA" sz="1600" b="1" i="1" dirty="0" smtClean="0">
                <a:latin typeface="Palatino Linotype" pitchFamily="18" charset="0"/>
              </a:rPr>
              <a:t>Будівля Оксфордського університету</a:t>
            </a:r>
            <a:endParaRPr lang="ru-RU" sz="1600" b="1" i="1" dirty="0">
              <a:latin typeface="Palatino Linotype" pitchFamily="18" charset="0"/>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8"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par>
                          <p:cTn id="14" fill="hold">
                            <p:stCondLst>
                              <p:cond delay="4000"/>
                            </p:stCondLst>
                            <p:childTnLst>
                              <p:par>
                                <p:cTn id="15" presetID="55"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par>
                          <p:cTn id="20" fill="hold">
                            <p:stCondLst>
                              <p:cond delay="6000"/>
                            </p:stCondLst>
                            <p:childTnLst>
                              <p:par>
                                <p:cTn id="21" presetID="8" presetClass="entr" presetSubtype="16"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amond(in)">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929718" cy="511156"/>
          </a:xfrm>
        </p:spPr>
        <p:txBody>
          <a:bodyPr>
            <a:noAutofit/>
          </a:bodyPr>
          <a:lstStyle/>
          <a:p>
            <a:r>
              <a:rPr lang="uk-UA" sz="2800" b="1" smtClean="0"/>
              <a:t>Узагальнююча таблиця результатів роботи творчих груп</a:t>
            </a:r>
            <a:endParaRPr lang="ru-RU" sz="2800" b="1"/>
          </a:p>
        </p:txBody>
      </p:sp>
      <p:graphicFrame>
        <p:nvGraphicFramePr>
          <p:cNvPr id="5" name="Содержимое 4"/>
          <p:cNvGraphicFramePr>
            <a:graphicFrameLocks noGrp="1"/>
          </p:cNvGraphicFramePr>
          <p:nvPr>
            <p:ph idx="1"/>
          </p:nvPr>
        </p:nvGraphicFramePr>
        <p:xfrm>
          <a:off x="214282" y="714356"/>
          <a:ext cx="8643968" cy="5679855"/>
        </p:xfrm>
        <a:graphic>
          <a:graphicData uri="http://schemas.openxmlformats.org/drawingml/2006/table">
            <a:tbl>
              <a:tblPr firstRow="1" bandRow="1">
                <a:tableStyleId>{5C22544A-7EE6-4342-B048-85BDC9FD1C3A}</a:tableStyleId>
              </a:tblPr>
              <a:tblGrid>
                <a:gridCol w="4357718">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tblGrid>
              <a:tr h="556953">
                <a:tc>
                  <a:txBody>
                    <a:bodyPr/>
                    <a:lstStyle/>
                    <a:p>
                      <a:pPr algn="ctr">
                        <a:lnSpc>
                          <a:spcPct val="115000"/>
                        </a:lnSpc>
                        <a:spcAft>
                          <a:spcPts val="1000"/>
                        </a:spcAft>
                      </a:pPr>
                      <a:r>
                        <a:rPr lang="uk-UA" sz="1600" b="0" i="1">
                          <a:latin typeface="Georgia"/>
                          <a:ea typeface="Times New Roman"/>
                        </a:rPr>
                        <a:t>Ознаки декадентського твору</a:t>
                      </a:r>
                      <a:endParaRPr lang="ru-RU" sz="1600">
                        <a:latin typeface="Times New Roman"/>
                        <a:ea typeface="Times New Roman"/>
                      </a:endParaRPr>
                    </a:p>
                  </a:txBody>
                  <a:tcPr marL="68580" marR="68580" marT="0" marB="0"/>
                </a:tc>
                <a:tc>
                  <a:txBody>
                    <a:bodyPr/>
                    <a:lstStyle/>
                    <a:p>
                      <a:pPr algn="ctr">
                        <a:lnSpc>
                          <a:spcPct val="115000"/>
                        </a:lnSpc>
                        <a:spcAft>
                          <a:spcPts val="1000"/>
                        </a:spcAft>
                      </a:pPr>
                      <a:r>
                        <a:rPr lang="uk-UA" sz="1600" b="0" i="1">
                          <a:latin typeface="Georgia"/>
                          <a:ea typeface="Times New Roman"/>
                        </a:rPr>
                        <a:t>Особливості роману </a:t>
                      </a:r>
                      <a:r>
                        <a:rPr lang="uk-UA" sz="1600" b="0" i="1" smtClean="0">
                          <a:latin typeface="Georgia"/>
                          <a:ea typeface="Times New Roman"/>
                        </a:rPr>
                        <a:t>«Портрет Доріана Грея»</a:t>
                      </a:r>
                      <a:endParaRPr lang="ru-RU" sz="1600">
                        <a:latin typeface="Times New Roman"/>
                        <a:ea typeface="Times New Roman"/>
                      </a:endParaRPr>
                    </a:p>
                  </a:txBody>
                  <a:tcPr marL="68580" marR="68580" marT="0" marB="0"/>
                </a:tc>
                <a:extLst>
                  <a:ext uri="{0D108BD9-81ED-4DB2-BD59-A6C34878D82A}">
                    <a16:rowId xmlns:a16="http://schemas.microsoft.com/office/drawing/2014/main" val="10000"/>
                  </a:ext>
                </a:extLst>
              </a:tr>
              <a:tr h="582176">
                <a:tc>
                  <a:txBody>
                    <a:bodyPr/>
                    <a:lstStyle/>
                    <a:p>
                      <a:pPr marL="342900" lvl="0" indent="-342900">
                        <a:lnSpc>
                          <a:spcPct val="115000"/>
                        </a:lnSpc>
                        <a:spcAft>
                          <a:spcPts val="1000"/>
                        </a:spcAft>
                        <a:buSzPts val="1000"/>
                        <a:buFont typeface="Symbol"/>
                        <a:buNone/>
                      </a:pPr>
                      <a:r>
                        <a:rPr lang="uk-UA" sz="1400" b="0">
                          <a:latin typeface="+mn-lt"/>
                          <a:ea typeface="Times New Roman"/>
                        </a:rPr>
                        <a:t>неприйняття дійсності «кінця століття»</a:t>
                      </a:r>
                      <a:endParaRPr lang="ru-RU" sz="1400">
                        <a:latin typeface="+mn-lt"/>
                        <a:ea typeface="Times New Roman"/>
                      </a:endParaRPr>
                    </a:p>
                  </a:txBody>
                  <a:tcPr marL="68580" marR="68580" marT="0" marB="0"/>
                </a:tc>
                <a:tc>
                  <a:txBody>
                    <a:bodyPr/>
                    <a:lstStyle/>
                    <a:p>
                      <a:pPr>
                        <a:lnSpc>
                          <a:spcPct val="115000"/>
                        </a:lnSpc>
                        <a:spcAft>
                          <a:spcPts val="1000"/>
                        </a:spcAft>
                      </a:pPr>
                      <a:r>
                        <a:rPr lang="uk-UA" sz="1400" b="0">
                          <a:latin typeface="+mn-lt"/>
                          <a:ea typeface="Times New Roman"/>
                        </a:rPr>
                        <a:t>роман відображує </a:t>
                      </a:r>
                      <a:r>
                        <a:rPr lang="uk-UA" sz="1400" b="0" smtClean="0">
                          <a:latin typeface="+mn-lt"/>
                          <a:ea typeface="Times New Roman"/>
                        </a:rPr>
                        <a:t>Уайльдівський</a:t>
                      </a:r>
                      <a:r>
                        <a:rPr lang="uk-UA" sz="1400" b="0" baseline="0" smtClean="0">
                          <a:latin typeface="+mn-lt"/>
                          <a:ea typeface="Times New Roman"/>
                        </a:rPr>
                        <a:t> </a:t>
                      </a:r>
                      <a:r>
                        <a:rPr lang="uk-UA" sz="1400" b="0" smtClean="0">
                          <a:latin typeface="+mn-lt"/>
                          <a:ea typeface="Times New Roman"/>
                        </a:rPr>
                        <a:t>естетизм,</a:t>
                      </a:r>
                      <a:r>
                        <a:rPr lang="uk-UA" sz="1400" b="0" baseline="0" smtClean="0">
                          <a:latin typeface="+mn-lt"/>
                          <a:ea typeface="Times New Roman"/>
                        </a:rPr>
                        <a:t> </a:t>
                      </a:r>
                      <a:r>
                        <a:rPr lang="uk-UA" sz="1400" b="0" smtClean="0">
                          <a:latin typeface="+mn-lt"/>
                          <a:ea typeface="Times New Roman"/>
                        </a:rPr>
                        <a:t>який </a:t>
                      </a:r>
                      <a:r>
                        <a:rPr lang="uk-UA" sz="1400" b="0">
                          <a:latin typeface="+mn-lt"/>
                          <a:ea typeface="Times New Roman"/>
                        </a:rPr>
                        <a:t>був викликом Вікторіанській епосі </a:t>
                      </a:r>
                      <a:endParaRPr lang="ru-RU" sz="1400" b="0">
                        <a:latin typeface="+mn-lt"/>
                        <a:ea typeface="Times New Roman"/>
                      </a:endParaRPr>
                    </a:p>
                  </a:txBody>
                  <a:tcPr marL="68580" marR="68580" marT="0" marB="0"/>
                </a:tc>
                <a:extLst>
                  <a:ext uri="{0D108BD9-81ED-4DB2-BD59-A6C34878D82A}">
                    <a16:rowId xmlns:a16="http://schemas.microsoft.com/office/drawing/2014/main" val="10001"/>
                  </a:ext>
                </a:extLst>
              </a:tr>
              <a:tr h="559516">
                <a:tc>
                  <a:txBody>
                    <a:bodyPr/>
                    <a:lstStyle/>
                    <a:p>
                      <a:pPr marL="342900" lvl="0" indent="-342900">
                        <a:lnSpc>
                          <a:spcPct val="100000"/>
                        </a:lnSpc>
                        <a:spcAft>
                          <a:spcPts val="1000"/>
                        </a:spcAft>
                        <a:buSzPts val="1000"/>
                        <a:buFont typeface="Symbol"/>
                        <a:buNone/>
                      </a:pPr>
                      <a:r>
                        <a:rPr lang="uk-UA" sz="1400" b="0">
                          <a:latin typeface="+mn-lt"/>
                          <a:ea typeface="Times New Roman"/>
                        </a:rPr>
                        <a:t>розуміння мистецтва як творчості духу, </a:t>
                      </a:r>
                      <a:endParaRPr lang="uk-UA" sz="1400" b="0" smtClean="0">
                        <a:latin typeface="+mn-lt"/>
                        <a:ea typeface="Times New Roman"/>
                      </a:endParaRPr>
                    </a:p>
                    <a:p>
                      <a:pPr marL="342900" lvl="0" indent="-342900">
                        <a:lnSpc>
                          <a:spcPct val="100000"/>
                        </a:lnSpc>
                        <a:spcAft>
                          <a:spcPts val="1000"/>
                        </a:spcAft>
                        <a:buSzPts val="1000"/>
                        <a:buFont typeface="Symbol"/>
                        <a:buNone/>
                      </a:pPr>
                      <a:r>
                        <a:rPr lang="uk-UA" sz="1400" b="0" smtClean="0">
                          <a:latin typeface="+mn-lt"/>
                          <a:ea typeface="Times New Roman"/>
                        </a:rPr>
                        <a:t>самовияву </a:t>
                      </a:r>
                      <a:r>
                        <a:rPr lang="uk-UA" sz="1400" b="0">
                          <a:latin typeface="+mn-lt"/>
                          <a:ea typeface="Times New Roman"/>
                        </a:rPr>
                        <a:t>митця</a:t>
                      </a:r>
                      <a:endParaRPr lang="ru-RU" sz="1400">
                        <a:latin typeface="+mn-lt"/>
                        <a:ea typeface="Times New Roman"/>
                      </a:endParaRPr>
                    </a:p>
                  </a:txBody>
                  <a:tcPr marL="68580" marR="68580" marT="0" marB="0"/>
                </a:tc>
                <a:tc>
                  <a:txBody>
                    <a:bodyPr/>
                    <a:lstStyle/>
                    <a:p>
                      <a:pPr>
                        <a:lnSpc>
                          <a:spcPct val="115000"/>
                        </a:lnSpc>
                        <a:spcAft>
                          <a:spcPts val="1000"/>
                        </a:spcAft>
                      </a:pPr>
                      <a:r>
                        <a:rPr lang="uk-UA" sz="1400" b="0">
                          <a:latin typeface="+mn-lt"/>
                          <a:ea typeface="Times New Roman"/>
                        </a:rPr>
                        <a:t>образ Безіла втілює ідею служіння мистецтву, завдання якого – створювати Красу</a:t>
                      </a:r>
                      <a:endParaRPr lang="ru-RU" sz="1400" b="0">
                        <a:latin typeface="+mn-lt"/>
                        <a:ea typeface="Times New Roman"/>
                      </a:endParaRPr>
                    </a:p>
                  </a:txBody>
                  <a:tcPr marL="68580" marR="68580" marT="0" marB="0"/>
                </a:tc>
                <a:extLst>
                  <a:ext uri="{0D108BD9-81ED-4DB2-BD59-A6C34878D82A}">
                    <a16:rowId xmlns:a16="http://schemas.microsoft.com/office/drawing/2014/main" val="10002"/>
                  </a:ext>
                </a:extLst>
              </a:tr>
              <a:tr h="1077676">
                <a:tc>
                  <a:txBody>
                    <a:bodyPr/>
                    <a:lstStyle/>
                    <a:p>
                      <a:pPr marL="342900" lvl="0" indent="-342900">
                        <a:lnSpc>
                          <a:spcPct val="115000"/>
                        </a:lnSpc>
                        <a:spcAft>
                          <a:spcPts val="0"/>
                        </a:spcAft>
                        <a:buSzPts val="1000"/>
                        <a:buFont typeface="Symbol"/>
                        <a:buNone/>
                      </a:pPr>
                      <a:r>
                        <a:rPr lang="uk-UA" sz="1400">
                          <a:latin typeface="+mn-lt"/>
                          <a:ea typeface="Times New Roman"/>
                        </a:rPr>
                        <a:t>відстоювання права митця </a:t>
                      </a:r>
                      <a:r>
                        <a:rPr lang="uk-UA" sz="1400" smtClean="0">
                          <a:latin typeface="+mn-lt"/>
                          <a:ea typeface="Times New Roman"/>
                        </a:rPr>
                        <a:t>на індивідуа-</a:t>
                      </a:r>
                    </a:p>
                    <a:p>
                      <a:pPr marL="342900" lvl="0" indent="-342900">
                        <a:lnSpc>
                          <a:spcPct val="115000"/>
                        </a:lnSpc>
                        <a:spcAft>
                          <a:spcPts val="0"/>
                        </a:spcAft>
                        <a:buSzPts val="1000"/>
                        <a:buFont typeface="Symbol"/>
                        <a:buNone/>
                      </a:pPr>
                      <a:r>
                        <a:rPr lang="uk-UA" sz="1400" smtClean="0">
                          <a:latin typeface="+mn-lt"/>
                          <a:ea typeface="Times New Roman"/>
                        </a:rPr>
                        <a:t>лізм,</a:t>
                      </a:r>
                      <a:r>
                        <a:rPr lang="uk-UA" sz="1400" baseline="0" smtClean="0">
                          <a:latin typeface="+mn-lt"/>
                          <a:ea typeface="Times New Roman"/>
                        </a:rPr>
                        <a:t> </a:t>
                      </a:r>
                      <a:r>
                        <a:rPr lang="uk-UA" sz="1400" smtClean="0">
                          <a:latin typeface="+mn-lt"/>
                          <a:ea typeface="Times New Roman"/>
                        </a:rPr>
                        <a:t>аморальність</a:t>
                      </a:r>
                      <a:r>
                        <a:rPr lang="uk-UA" sz="1400">
                          <a:latin typeface="+mn-lt"/>
                          <a:ea typeface="Times New Roman"/>
                        </a:rPr>
                        <a:t>, естетство й </a:t>
                      </a:r>
                      <a:r>
                        <a:rPr lang="uk-UA" sz="1400" smtClean="0">
                          <a:latin typeface="+mn-lt"/>
                          <a:ea typeface="Times New Roman"/>
                        </a:rPr>
                        <a:t>естетизацію</a:t>
                      </a:r>
                    </a:p>
                    <a:p>
                      <a:pPr marL="342900" lvl="0" indent="-342900">
                        <a:lnSpc>
                          <a:spcPct val="115000"/>
                        </a:lnSpc>
                        <a:spcAft>
                          <a:spcPts val="0"/>
                        </a:spcAft>
                        <a:buSzPts val="1000"/>
                        <a:buFont typeface="Symbol"/>
                        <a:buNone/>
                      </a:pPr>
                      <a:r>
                        <a:rPr lang="uk-UA" sz="1400" baseline="0" smtClean="0">
                          <a:latin typeface="+mn-lt"/>
                          <a:ea typeface="Times New Roman"/>
                        </a:rPr>
                        <a:t> </a:t>
                      </a:r>
                      <a:r>
                        <a:rPr lang="uk-UA" sz="1400" smtClean="0">
                          <a:latin typeface="+mn-lt"/>
                          <a:ea typeface="Times New Roman"/>
                        </a:rPr>
                        <a:t>потворного, магію </a:t>
                      </a:r>
                      <a:endParaRPr lang="ru-RU" sz="1400">
                        <a:latin typeface="+mn-lt"/>
                        <a:ea typeface="Times New Roman"/>
                      </a:endParaRPr>
                    </a:p>
                  </a:txBody>
                  <a:tcPr marL="68580" marR="68580" marT="0" marB="0"/>
                </a:tc>
                <a:tc>
                  <a:txBody>
                    <a:bodyPr/>
                    <a:lstStyle/>
                    <a:p>
                      <a:pPr>
                        <a:lnSpc>
                          <a:spcPct val="115000"/>
                        </a:lnSpc>
                        <a:spcAft>
                          <a:spcPts val="1000"/>
                        </a:spcAft>
                      </a:pPr>
                      <a:r>
                        <a:rPr lang="uk-UA" sz="1400" b="0">
                          <a:latin typeface="+mn-lt"/>
                          <a:ea typeface="Times New Roman"/>
                        </a:rPr>
                        <a:t>Доріан у гонитві за насолодою пізнає всілякі гріхи, вчиняє злочини, розтліває власну душу – і все це фантастичним чином відбивається на його портреті </a:t>
                      </a:r>
                      <a:endParaRPr lang="ru-RU" sz="1400" b="0">
                        <a:latin typeface="+mn-lt"/>
                        <a:ea typeface="Times New Roman"/>
                      </a:endParaRPr>
                    </a:p>
                  </a:txBody>
                  <a:tcPr marL="68580" marR="68580" marT="0" marB="0"/>
                </a:tc>
                <a:extLst>
                  <a:ext uri="{0D108BD9-81ED-4DB2-BD59-A6C34878D82A}">
                    <a16:rowId xmlns:a16="http://schemas.microsoft.com/office/drawing/2014/main" val="10003"/>
                  </a:ext>
                </a:extLst>
              </a:tr>
              <a:tr h="1334307">
                <a:tc>
                  <a:txBody>
                    <a:bodyPr/>
                    <a:lstStyle/>
                    <a:p>
                      <a:pPr marL="342900" lvl="0" indent="-342900">
                        <a:lnSpc>
                          <a:spcPct val="115000"/>
                        </a:lnSpc>
                        <a:spcAft>
                          <a:spcPts val="0"/>
                        </a:spcAft>
                        <a:buSzPts val="1000"/>
                        <a:buFont typeface="Symbol"/>
                        <a:buNone/>
                      </a:pPr>
                      <a:r>
                        <a:rPr lang="uk-UA" sz="1400">
                          <a:latin typeface="+mn-lt"/>
                          <a:ea typeface="Times New Roman"/>
                        </a:rPr>
                        <a:t>прагнення дослідити й відтворити </a:t>
                      </a:r>
                      <a:r>
                        <a:rPr lang="uk-UA" sz="1400" smtClean="0">
                          <a:latin typeface="+mn-lt"/>
                          <a:ea typeface="Times New Roman"/>
                        </a:rPr>
                        <a:t>засобами</a:t>
                      </a:r>
                    </a:p>
                    <a:p>
                      <a:pPr marL="342900" lvl="0" indent="-342900">
                        <a:lnSpc>
                          <a:spcPct val="115000"/>
                        </a:lnSpc>
                        <a:spcAft>
                          <a:spcPts val="0"/>
                        </a:spcAft>
                        <a:buSzPts val="1000"/>
                        <a:buFont typeface="Symbol"/>
                        <a:buNone/>
                      </a:pPr>
                      <a:r>
                        <a:rPr lang="uk-UA" sz="1400" smtClean="0">
                          <a:latin typeface="+mn-lt"/>
                          <a:ea typeface="Times New Roman"/>
                        </a:rPr>
                        <a:t>художнього слова</a:t>
                      </a:r>
                      <a:r>
                        <a:rPr lang="uk-UA" sz="1400" baseline="0" smtClean="0">
                          <a:latin typeface="+mn-lt"/>
                          <a:ea typeface="Times New Roman"/>
                        </a:rPr>
                        <a:t> с</a:t>
                      </a:r>
                      <a:r>
                        <a:rPr lang="uk-UA" sz="1400" smtClean="0">
                          <a:latin typeface="+mn-lt"/>
                          <a:ea typeface="Times New Roman"/>
                        </a:rPr>
                        <a:t>віт</a:t>
                      </a:r>
                      <a:r>
                        <a:rPr lang="uk-UA" sz="1400" baseline="0" smtClean="0">
                          <a:latin typeface="+mn-lt"/>
                          <a:ea typeface="Times New Roman"/>
                        </a:rPr>
                        <a:t> </a:t>
                      </a:r>
                      <a:r>
                        <a:rPr lang="uk-UA" sz="1400" smtClean="0">
                          <a:latin typeface="+mn-lt"/>
                          <a:ea typeface="Times New Roman"/>
                        </a:rPr>
                        <a:t>підсвідомого,</a:t>
                      </a:r>
                      <a:r>
                        <a:rPr lang="uk-UA" sz="1400" baseline="0" smtClean="0">
                          <a:latin typeface="+mn-lt"/>
                          <a:ea typeface="Times New Roman"/>
                        </a:rPr>
                        <a:t> </a:t>
                      </a:r>
                      <a:r>
                        <a:rPr lang="uk-UA" sz="1400" smtClean="0">
                          <a:latin typeface="+mn-lt"/>
                          <a:ea typeface="Times New Roman"/>
                        </a:rPr>
                        <a:t>глиби-</a:t>
                      </a:r>
                    </a:p>
                    <a:p>
                      <a:pPr marL="342900" lvl="0" indent="-342900">
                        <a:lnSpc>
                          <a:spcPct val="115000"/>
                        </a:lnSpc>
                        <a:spcAft>
                          <a:spcPts val="0"/>
                        </a:spcAft>
                        <a:buSzPts val="1000"/>
                        <a:buFont typeface="Symbol"/>
                        <a:buNone/>
                      </a:pPr>
                      <a:r>
                        <a:rPr lang="uk-UA" sz="1400" smtClean="0">
                          <a:latin typeface="+mn-lt"/>
                          <a:ea typeface="Times New Roman"/>
                        </a:rPr>
                        <a:t>ни </a:t>
                      </a:r>
                      <a:r>
                        <a:rPr lang="uk-UA" sz="1400">
                          <a:latin typeface="+mn-lt"/>
                          <a:ea typeface="Times New Roman"/>
                        </a:rPr>
                        <a:t>людського духу, джерела інтуїції, </a:t>
                      </a:r>
                      <a:r>
                        <a:rPr lang="uk-UA" sz="1400" smtClean="0">
                          <a:latin typeface="+mn-lt"/>
                          <a:ea typeface="Times New Roman"/>
                        </a:rPr>
                        <a:t>її</a:t>
                      </a:r>
                    </a:p>
                    <a:p>
                      <a:pPr marL="342900" lvl="0" indent="-342900">
                        <a:lnSpc>
                          <a:spcPct val="115000"/>
                        </a:lnSpc>
                        <a:spcAft>
                          <a:spcPts val="0"/>
                        </a:spcAft>
                        <a:buSzPts val="1000"/>
                        <a:buFont typeface="Symbol"/>
                        <a:buNone/>
                      </a:pPr>
                      <a:r>
                        <a:rPr lang="uk-UA" sz="1400" smtClean="0">
                          <a:latin typeface="+mn-lt"/>
                          <a:ea typeface="Times New Roman"/>
                        </a:rPr>
                        <a:t> </a:t>
                      </a:r>
                      <a:r>
                        <a:rPr lang="uk-UA" sz="1400">
                          <a:latin typeface="+mn-lt"/>
                          <a:ea typeface="Times New Roman"/>
                        </a:rPr>
                        <a:t>природи</a:t>
                      </a:r>
                      <a:endParaRPr lang="ru-RU" sz="1400">
                        <a:latin typeface="+mn-lt"/>
                        <a:ea typeface="Times New Roman"/>
                      </a:endParaRPr>
                    </a:p>
                  </a:txBody>
                  <a:tcPr marL="68580" marR="68580" marT="0" marB="0"/>
                </a:tc>
                <a:tc>
                  <a:txBody>
                    <a:bodyPr/>
                    <a:lstStyle/>
                    <a:p>
                      <a:pPr>
                        <a:lnSpc>
                          <a:spcPct val="115000"/>
                        </a:lnSpc>
                        <a:spcAft>
                          <a:spcPts val="1000"/>
                        </a:spcAft>
                      </a:pPr>
                      <a:r>
                        <a:rPr lang="uk-UA" sz="1400" b="0">
                          <a:latin typeface="+mn-lt"/>
                          <a:ea typeface="Times New Roman"/>
                        </a:rPr>
                        <a:t>лорд Генрі прагне вивчати психологію людей, досліджувати життя і пристрасті, проводити «вівісекцію» себе й інших; Доріан для нього – об’єкт вивчення і спостереження, результат експерименту; в романі зображено роздвоєння особистості Доріана, потайне життя його душі  </a:t>
                      </a:r>
                      <a:endParaRPr lang="ru-RU" sz="1400" b="0">
                        <a:latin typeface="+mn-lt"/>
                        <a:ea typeface="Times New Roman"/>
                      </a:endParaRPr>
                    </a:p>
                  </a:txBody>
                  <a:tcPr marL="68580" marR="68580" marT="0" marB="0"/>
                </a:tc>
                <a:extLst>
                  <a:ext uri="{0D108BD9-81ED-4DB2-BD59-A6C34878D82A}">
                    <a16:rowId xmlns:a16="http://schemas.microsoft.com/office/drawing/2014/main" val="10004"/>
                  </a:ext>
                </a:extLst>
              </a:tr>
              <a:tr h="1427471">
                <a:tc>
                  <a:txBody>
                    <a:bodyPr/>
                    <a:lstStyle/>
                    <a:p>
                      <a:pPr marL="342900" lvl="0" indent="-342900">
                        <a:lnSpc>
                          <a:spcPct val="115000"/>
                        </a:lnSpc>
                        <a:spcAft>
                          <a:spcPts val="0"/>
                        </a:spcAft>
                        <a:buSzPts val="1000"/>
                        <a:buFont typeface="Symbol"/>
                        <a:buNone/>
                      </a:pPr>
                      <a:r>
                        <a:rPr lang="uk-UA" sz="1400">
                          <a:latin typeface="+mn-lt"/>
                          <a:ea typeface="Times New Roman"/>
                        </a:rPr>
                        <a:t>звільнення мистецтва від соціальних і </a:t>
                      </a:r>
                      <a:endParaRPr lang="uk-UA" sz="1400" smtClean="0">
                        <a:latin typeface="+mn-lt"/>
                        <a:ea typeface="Times New Roman"/>
                      </a:endParaRPr>
                    </a:p>
                    <a:p>
                      <a:pPr marL="342900" lvl="0" indent="-342900">
                        <a:lnSpc>
                          <a:spcPct val="115000"/>
                        </a:lnSpc>
                        <a:spcAft>
                          <a:spcPts val="0"/>
                        </a:spcAft>
                        <a:buSzPts val="1000"/>
                        <a:buFont typeface="Symbol"/>
                        <a:buNone/>
                      </a:pPr>
                      <a:r>
                        <a:rPr lang="uk-UA" sz="1400" smtClean="0">
                          <a:latin typeface="+mn-lt"/>
                          <a:ea typeface="Times New Roman"/>
                        </a:rPr>
                        <a:t>моральних </a:t>
                      </a:r>
                      <a:r>
                        <a:rPr lang="uk-UA" sz="1400">
                          <a:latin typeface="+mn-lt"/>
                          <a:ea typeface="Times New Roman"/>
                        </a:rPr>
                        <a:t>зобов’язань, сповідування теорії </a:t>
                      </a:r>
                      <a:endParaRPr lang="uk-UA" sz="1400" smtClean="0">
                        <a:latin typeface="+mn-lt"/>
                        <a:ea typeface="Times New Roman"/>
                      </a:endParaRPr>
                    </a:p>
                    <a:p>
                      <a:pPr marL="342900" lvl="0" indent="-342900">
                        <a:lnSpc>
                          <a:spcPct val="115000"/>
                        </a:lnSpc>
                        <a:spcAft>
                          <a:spcPts val="0"/>
                        </a:spcAft>
                        <a:buSzPts val="1000"/>
                        <a:buFont typeface="Symbol"/>
                        <a:buNone/>
                      </a:pPr>
                      <a:r>
                        <a:rPr lang="uk-UA" sz="1400" smtClean="0">
                          <a:latin typeface="+mn-lt"/>
                          <a:ea typeface="Times New Roman"/>
                        </a:rPr>
                        <a:t>«</a:t>
                      </a:r>
                      <a:r>
                        <a:rPr lang="uk-UA" sz="1400">
                          <a:latin typeface="+mn-lt"/>
                          <a:ea typeface="Times New Roman"/>
                        </a:rPr>
                        <a:t>мистецтва для мистецтва», увага </a:t>
                      </a:r>
                      <a:r>
                        <a:rPr lang="uk-UA" sz="1400" smtClean="0">
                          <a:latin typeface="+mn-lt"/>
                          <a:ea typeface="Times New Roman"/>
                        </a:rPr>
                        <a:t>до</a:t>
                      </a:r>
                    </a:p>
                    <a:p>
                      <a:pPr marL="342900" lvl="0" indent="-342900">
                        <a:lnSpc>
                          <a:spcPct val="115000"/>
                        </a:lnSpc>
                        <a:spcAft>
                          <a:spcPts val="0"/>
                        </a:spcAft>
                        <a:buSzPts val="1000"/>
                        <a:buFont typeface="Symbol"/>
                        <a:buNone/>
                      </a:pPr>
                      <a:r>
                        <a:rPr lang="uk-UA" sz="1400" smtClean="0">
                          <a:latin typeface="+mn-lt"/>
                          <a:ea typeface="Times New Roman"/>
                        </a:rPr>
                        <a:t> </a:t>
                      </a:r>
                      <a:r>
                        <a:rPr lang="uk-UA" sz="1400">
                          <a:latin typeface="+mn-lt"/>
                          <a:ea typeface="Times New Roman"/>
                        </a:rPr>
                        <a:t>естетичної проблематики творів, </a:t>
                      </a:r>
                      <a:endParaRPr lang="uk-UA" sz="1400" smtClean="0">
                        <a:latin typeface="+mn-lt"/>
                        <a:ea typeface="Times New Roman"/>
                      </a:endParaRPr>
                    </a:p>
                    <a:p>
                      <a:pPr marL="342900" lvl="0" indent="-342900">
                        <a:lnSpc>
                          <a:spcPct val="115000"/>
                        </a:lnSpc>
                        <a:spcAft>
                          <a:spcPts val="0"/>
                        </a:spcAft>
                        <a:buSzPts val="1000"/>
                        <a:buFont typeface="Symbol"/>
                        <a:buNone/>
                      </a:pPr>
                      <a:r>
                        <a:rPr lang="uk-UA" sz="1400" smtClean="0">
                          <a:latin typeface="+mn-lt"/>
                          <a:ea typeface="Times New Roman"/>
                        </a:rPr>
                        <a:t>підкреслення </a:t>
                      </a:r>
                      <a:r>
                        <a:rPr lang="uk-UA" sz="1400">
                          <a:latin typeface="+mn-lt"/>
                          <a:ea typeface="Times New Roman"/>
                        </a:rPr>
                        <a:t>її самоцінності</a:t>
                      </a:r>
                      <a:endParaRPr lang="ru-RU" sz="1400">
                        <a:latin typeface="+mn-lt"/>
                        <a:ea typeface="Times New Roman"/>
                      </a:endParaRPr>
                    </a:p>
                  </a:txBody>
                  <a:tcPr marL="68580" marR="68580" marT="0" marB="0"/>
                </a:tc>
                <a:tc>
                  <a:txBody>
                    <a:bodyPr/>
                    <a:lstStyle/>
                    <a:p>
                      <a:pPr>
                        <a:lnSpc>
                          <a:spcPct val="115000"/>
                        </a:lnSpc>
                        <a:spcAft>
                          <a:spcPts val="1000"/>
                        </a:spcAft>
                      </a:pPr>
                      <a:r>
                        <a:rPr lang="uk-UA" sz="1400" b="0">
                          <a:latin typeface="+mn-lt"/>
                          <a:ea typeface="Times New Roman"/>
                        </a:rPr>
                        <a:t>головний конфлікт твору – краса і мораль, він пов’язаний з іншими: життя і мистецтво. мистецтво і мораль; Безіл, </a:t>
                      </a:r>
                      <a:r>
                        <a:rPr lang="uk-UA" sz="1400" b="0" smtClean="0">
                          <a:latin typeface="+mn-lt"/>
                          <a:ea typeface="Times New Roman"/>
                        </a:rPr>
                        <a:t>створюючи </a:t>
                      </a:r>
                      <a:r>
                        <a:rPr lang="uk-UA" sz="1400" b="0">
                          <a:latin typeface="+mn-lt"/>
                          <a:ea typeface="Times New Roman"/>
                        </a:rPr>
                        <a:t>портрет, стає на позиції «чистого мистецтва» і тому йому вдається створити шедевр</a:t>
                      </a:r>
                      <a:endParaRPr lang="ru-RU" sz="1400" b="0">
                        <a:latin typeface="+mn-lt"/>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50</a:t>
            </a:fld>
            <a:endParaRPr lang="ru-RU"/>
          </a:p>
        </p:txBody>
      </p:sp>
    </p:spTree>
    <p:extLst>
      <p:ext uri="{BB962C8B-B14F-4D97-AF65-F5344CB8AC3E}">
        <p14:creationId xmlns:p14="http://schemas.microsoft.com/office/powerpoint/2010/main" val="3539863174"/>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5286388"/>
            <a:ext cx="8229600" cy="1214446"/>
          </a:xfrm>
        </p:spPr>
        <p:txBody>
          <a:bodyPr>
            <a:noAutofit/>
          </a:bodyPr>
          <a:lstStyle/>
          <a:p>
            <a:pPr algn="just"/>
            <a:r>
              <a:rPr lang="uk-UA" sz="2200" b="1" dirty="0" smtClean="0">
                <a:latin typeface="Palatino Linotype" pitchFamily="18" charset="0"/>
              </a:rPr>
              <a:t>Оксфордський університет, один із найвідоміших у світі, де навчався Оскар Уайльд. Лекції з мистецтва у той час  читав філософ Джон Рескін. Естетичні погляди Уайльда формувалися             під його значним впливом </a:t>
            </a:r>
            <a:endParaRPr lang="ru-RU" sz="2200" b="1" dirty="0">
              <a:latin typeface="Palatino Linotype" pitchFamily="18" charset="0"/>
            </a:endParaRPr>
          </a:p>
        </p:txBody>
      </p:sp>
      <p:pic>
        <p:nvPicPr>
          <p:cNvPr id="9" name="Содержимое 8" descr="оксфорд.jpg"/>
          <p:cNvPicPr>
            <a:picLocks noGrp="1" noChangeAspect="1"/>
          </p:cNvPicPr>
          <p:nvPr>
            <p:ph idx="1"/>
          </p:nvPr>
        </p:nvPicPr>
        <p:blipFill>
          <a:blip r:embed="rId4" cstate="print"/>
          <a:stretch>
            <a:fillRect/>
          </a:stretch>
        </p:blipFill>
        <p:spPr>
          <a:xfrm>
            <a:off x="428596" y="285728"/>
            <a:ext cx="8358245" cy="49006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FAC77D"/>
            </a:gs>
            <a:gs pos="36000">
              <a:srgbClr val="FAC77D"/>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214282" y="214290"/>
            <a:ext cx="6286544" cy="6357982"/>
          </a:xfrm>
          <a:noFill/>
        </p:spPr>
        <p:txBody>
          <a:bodyPr>
            <a:noAutofit/>
          </a:bodyPr>
          <a:lstStyle/>
          <a:p>
            <a:pPr marL="0" algn="just">
              <a:spcBef>
                <a:spcPts val="0"/>
              </a:spcBef>
              <a:buNone/>
            </a:pPr>
            <a:r>
              <a:rPr lang="en-US" sz="1800" dirty="0" smtClean="0">
                <a:latin typeface="Palatino Linotype" pitchFamily="18" charset="0"/>
              </a:rPr>
              <a:t>        </a:t>
            </a:r>
            <a:r>
              <a:rPr lang="uk-UA" sz="1800" b="1" dirty="0" smtClean="0">
                <a:latin typeface="Palatino Linotype" pitchFamily="18" charset="0"/>
              </a:rPr>
              <a:t>У1881 р. Уайльд видає першу збірку "Поезії”,  яка не принесла слави поетові, але привернула увагу вишуканою образністю та барвистістю віршів.  Уайльда називають "естетом".</a:t>
            </a:r>
            <a:r>
              <a:rPr lang="uk-UA" sz="1800" b="1" i="1" dirty="0" smtClean="0">
                <a:latin typeface="Palatino Linotype" pitchFamily="18" charset="0"/>
              </a:rPr>
              <a:t> </a:t>
            </a:r>
            <a:r>
              <a:rPr lang="en-US" sz="1800" b="1" i="1" dirty="0" smtClean="0">
                <a:latin typeface="Palatino Linotype" pitchFamily="18" charset="0"/>
              </a:rPr>
              <a:t> </a:t>
            </a:r>
            <a:r>
              <a:rPr lang="uk-UA" sz="1800" b="1" dirty="0" smtClean="0">
                <a:latin typeface="Palatino Linotype" pitchFamily="18" charset="0"/>
              </a:rPr>
              <a:t>Згодом він отримує ще одне ім'я - "принц Парадокс”.  Оскар Уайльд залюбки буває у товаристві і буквально сипле нескінченим потоком дотепних афоризмів. Завдяки своїй екстравагантній вишуканості, Уайльд нажив собі не лише прихильників, а й заздрісників.  Злісні карикатури на нього з'являлися на сторінках журналів і газет, завзяті дотепники змагалися у дотепах на його адресу. </a:t>
            </a:r>
          </a:p>
          <a:p>
            <a:pPr marL="0" algn="just">
              <a:buNone/>
            </a:pPr>
            <a:r>
              <a:rPr lang="uk-UA" sz="1800" b="1" dirty="0" smtClean="0">
                <a:latin typeface="Palatino Linotype" pitchFamily="18" charset="0"/>
              </a:rPr>
              <a:t>       У 1882 р. Уайльд читає лекції в США, зустрічається з видатними діячами американської літератури, а в 1883 р. прожив кілька місяців в Парижі та познайомився із Е. Золя, А. Доде, С. Малларме. У 1883 р. Уайльд повертається на батьківщину і протягом року читає в Дубліні літературознавчий курс.  У 1884 р. Оскар одружується з донькою дублінського адвоката Констанцією Ллойд (у них народилося двоє синів).  </a:t>
            </a:r>
          </a:p>
          <a:p>
            <a:pPr marL="0" algn="just">
              <a:buNone/>
            </a:pPr>
            <a:endParaRPr lang="en-US" sz="1800" b="1" dirty="0" smtClean="0">
              <a:latin typeface="Palatino Linotype" pitchFamily="18" charset="0"/>
            </a:endParaRPr>
          </a:p>
        </p:txBody>
      </p:sp>
      <p:pic>
        <p:nvPicPr>
          <p:cNvPr id="8" name="Содержимое 7" descr="дружина з сином.jpg"/>
          <p:cNvPicPr>
            <a:picLocks noGrp="1" noChangeAspect="1"/>
          </p:cNvPicPr>
          <p:nvPr>
            <p:ph sz="half" idx="2"/>
          </p:nvPr>
        </p:nvPicPr>
        <p:blipFill>
          <a:blip r:embed="rId2" cstate="print"/>
          <a:srcRect l="3704" t="3125" r="3704" b="3125"/>
          <a:stretch>
            <a:fillRect/>
          </a:stretch>
        </p:blipFill>
        <p:spPr>
          <a:xfrm rot="21121732">
            <a:off x="6648779" y="2637220"/>
            <a:ext cx="2133637" cy="22824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blip>
          <a:srcRect/>
          <a:tile tx="0" ty="0" sx="100000" sy="100000" flip="none" algn="tl"/>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0"/>
            <a:ext cx="3500462" cy="857256"/>
          </a:xfrm>
        </p:spPr>
        <p:txBody>
          <a:bodyPr>
            <a:normAutofit/>
          </a:bodyPr>
          <a:lstStyle/>
          <a:p>
            <a:r>
              <a:rPr lang="uk-UA" dirty="0" smtClean="0">
                <a:effectLst>
                  <a:outerShdw blurRad="38100" dist="38100" dir="2700000" algn="tl">
                    <a:srgbClr val="000000">
                      <a:alpha val="43137"/>
                    </a:srgbClr>
                  </a:outerShdw>
                </a:effectLst>
                <a:latin typeface="Courier New" pitchFamily="49" charset="0"/>
                <a:cs typeface="Courier New" pitchFamily="49" charset="0"/>
              </a:rPr>
              <a:t>            </a:t>
            </a:r>
            <a:r>
              <a:rPr lang="uk-UA" sz="3600" dirty="0" smtClean="0">
                <a:effectLst>
                  <a:outerShdw blurRad="38100" dist="38100" dir="2700000" algn="tl">
                    <a:srgbClr val="000000">
                      <a:alpha val="43137"/>
                    </a:srgbClr>
                  </a:outerShdw>
                </a:effectLst>
                <a:latin typeface="Franklin Gothic Medium" pitchFamily="34" charset="0"/>
                <a:cs typeface="Courier New" pitchFamily="49" charset="0"/>
              </a:rPr>
              <a:t>ДЕНДІ</a:t>
            </a:r>
            <a:endParaRPr lang="ru-RU" sz="3600" dirty="0">
              <a:effectLst>
                <a:outerShdw blurRad="38100" dist="38100" dir="2700000" algn="tl">
                  <a:srgbClr val="000000">
                    <a:alpha val="43137"/>
                  </a:srgbClr>
                </a:outerShdw>
              </a:effectLst>
              <a:latin typeface="Franklin Gothic Medium" pitchFamily="34" charset="0"/>
              <a:cs typeface="Courier New" pitchFamily="49" charset="0"/>
            </a:endParaRPr>
          </a:p>
        </p:txBody>
      </p:sp>
      <p:pic>
        <p:nvPicPr>
          <p:cNvPr id="4" name="Содержимое 3" descr="180px-Dandys_1830.jpg"/>
          <p:cNvPicPr>
            <a:picLocks noGrp="1" noChangeAspect="1"/>
          </p:cNvPicPr>
          <p:nvPr>
            <p:ph idx="1"/>
          </p:nvPr>
        </p:nvPicPr>
        <p:blipFill>
          <a:blip r:embed="rId3" cstate="print"/>
          <a:stretch>
            <a:fillRect/>
          </a:stretch>
        </p:blipFill>
        <p:spPr>
          <a:xfrm>
            <a:off x="6429388" y="214290"/>
            <a:ext cx="2500314" cy="3594100"/>
          </a:xfrm>
        </p:spPr>
      </p:pic>
      <p:sp>
        <p:nvSpPr>
          <p:cNvPr id="8" name="Содержимое 7"/>
          <p:cNvSpPr>
            <a:spLocks noGrp="1"/>
          </p:cNvSpPr>
          <p:nvPr>
            <p:ph type="body" sz="half" idx="2"/>
          </p:nvPr>
        </p:nvSpPr>
        <p:spPr>
          <a:xfrm>
            <a:off x="214282" y="928670"/>
            <a:ext cx="5929354" cy="507209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ru-RU" sz="2400" b="1" dirty="0" smtClean="0">
                <a:latin typeface="Franklin Gothic Medium" pitchFamily="34" charset="0"/>
              </a:rPr>
              <a:t>Денд</a:t>
            </a:r>
            <a:r>
              <a:rPr lang="uk-UA" sz="2400" b="1" dirty="0" smtClean="0">
                <a:latin typeface="Franklin Gothic Medium" pitchFamily="34" charset="0"/>
              </a:rPr>
              <a:t>і </a:t>
            </a:r>
            <a:r>
              <a:rPr lang="uk-UA" sz="2400" dirty="0" smtClean="0">
                <a:latin typeface="Franklin Gothic Medium" pitchFamily="34" charset="0"/>
              </a:rPr>
              <a:t>– соціально-культурний тип ХІХ ст. : чоловік, який підкреслено стежить  за “лоском” свого зовнішнього вигляду  та поведінки, вишуканістю мови. Денді відтворюють манери аристократа, хоча за походженням найчастіше належать до середнього класу. Тим самим вони демонстративно протистоять принципу зрівняння,  диктатурі буржуазної  “середини” та посередності.  У світовій літературі до денді  відносять Є. Онєгіна, Байрона, М. Кузміна, У. Патера, Оскара Уайльда</a:t>
            </a:r>
            <a:endParaRPr lang="ru-RU" sz="2400" dirty="0">
              <a:latin typeface="Franklin Gothic Medium" pitchFamily="34" charset="0"/>
            </a:endParaRPr>
          </a:p>
        </p:txBody>
      </p:sp>
      <p:pic>
        <p:nvPicPr>
          <p:cNvPr id="6" name="Рисунок 5" descr="Paul_Gavarni_Dandy.jpg"/>
          <p:cNvPicPr>
            <a:picLocks noChangeAspect="1"/>
          </p:cNvPicPr>
          <p:nvPr/>
        </p:nvPicPr>
        <p:blipFill>
          <a:blip r:embed="rId4" cstate="print"/>
          <a:stretch>
            <a:fillRect/>
          </a:stretch>
        </p:blipFill>
        <p:spPr>
          <a:xfrm>
            <a:off x="6643702" y="3929066"/>
            <a:ext cx="2152842" cy="2749296"/>
          </a:xfrm>
          <a:prstGeom prst="rect">
            <a:avLst/>
          </a:prstGeom>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EDACA"/>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pic>
        <p:nvPicPr>
          <p:cNvPr id="10" name="Содержимое 9" descr="дуглас.jpg"/>
          <p:cNvPicPr>
            <a:picLocks noGrp="1" noChangeAspect="1"/>
          </p:cNvPicPr>
          <p:nvPr>
            <p:ph idx="1"/>
          </p:nvPr>
        </p:nvPicPr>
        <p:blipFill>
          <a:blip r:embed="rId2" cstate="print"/>
          <a:srcRect l="3113" t="3720" r="3510"/>
          <a:stretch>
            <a:fillRect/>
          </a:stretch>
        </p:blipFill>
        <p:spPr>
          <a:xfrm rot="21008194">
            <a:off x="6155954" y="372569"/>
            <a:ext cx="2295672" cy="1848802"/>
          </a:xfrm>
        </p:spPr>
      </p:pic>
      <p:sp>
        <p:nvSpPr>
          <p:cNvPr id="6" name="Текст 5"/>
          <p:cNvSpPr>
            <a:spLocks noGrp="1"/>
          </p:cNvSpPr>
          <p:nvPr>
            <p:ph type="body" sz="half" idx="2"/>
          </p:nvPr>
        </p:nvSpPr>
        <p:spPr>
          <a:xfrm>
            <a:off x="357158" y="285728"/>
            <a:ext cx="5786478" cy="6286544"/>
          </a:xfrm>
        </p:spPr>
        <p:txBody>
          <a:bodyPr>
            <a:normAutofit fontScale="85000" lnSpcReduction="20000"/>
          </a:bodyPr>
          <a:lstStyle/>
          <a:p>
            <a:pPr indent="360000" algn="just"/>
            <a:r>
              <a:rPr lang="uk-UA" sz="2000" b="1" dirty="0" smtClean="0">
                <a:latin typeface="Palatino Linotype" pitchFamily="18" charset="0"/>
              </a:rPr>
              <a:t>Зустріч із молодим нащадком лордів Альфредом Дугласом зіграла фатальну роль в житті Уайльда. Тридцятишестилітній  письменник подружився з </a:t>
            </a:r>
            <a:r>
              <a:rPr lang="uk-UA" sz="2000" b="1" smtClean="0">
                <a:latin typeface="Palatino Linotype" pitchFamily="18" charset="0"/>
              </a:rPr>
              <a:t>цим зухвалим, </a:t>
            </a:r>
            <a:r>
              <a:rPr lang="uk-UA" sz="2000" b="1" dirty="0" smtClean="0">
                <a:latin typeface="Palatino Linotype" pitchFamily="18" charset="0"/>
              </a:rPr>
              <a:t>цинічним і корисливим молодиком. Насолодою було для Уайльда спілкуватися з людиною ангельської краси. Та проти їхньої дружби виступив батько Альфреда, звинувативши Уайльда в моральних збоченнях. Саме це звинувачення було пред'явлено письменникові англійським судом, що відбувся у 1895 році. </a:t>
            </a:r>
          </a:p>
          <a:p>
            <a:pPr indent="360000" algn="just"/>
            <a:r>
              <a:rPr lang="uk-UA" sz="2000" b="1" dirty="0" smtClean="0">
                <a:latin typeface="Palatino Linotype" pitchFamily="18" charset="0"/>
              </a:rPr>
              <a:t>Судовий процес перетворився на знущання над Оскаром Уайльдом. Його засудили до дворічного ув'язнення. Ненависть до викривача лицемірної моралі, що накопичувалася роками в англійському респектабельному суспільстві, вихлюпнулася повною мірою. Мати Оскара померла з горя; дружина з дітьми пішла з дому. П'єси письменника були зняті зі сцени.</a:t>
            </a:r>
          </a:p>
          <a:p>
            <a:pPr indent="360000" algn="just"/>
            <a:r>
              <a:rPr lang="uk-UA" sz="2000" b="1" dirty="0" smtClean="0">
                <a:latin typeface="Palatino Linotype" pitchFamily="18" charset="0"/>
              </a:rPr>
              <a:t>     Перебуваючи у в'язниці в жахливих умовах, Уайльд пише свою тюремну сповідь “De Profundis” (“З безодні ”) . 19 травня 1897 року Уайльд вийшов на волю. Він працює над “Баладою Редінгської в'язниці”, яка стала останнім твором письменника. Це розповідь про людські страждання, це крик людини, що відчуває гнів, жах і біль не від свого, а від чужого горя, яке вона сприймає, ніби власне.</a:t>
            </a:r>
            <a:endParaRPr lang="uk-UA" sz="2000" b="1" dirty="0">
              <a:latin typeface="Palatino Linotype"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dirty="0"/>
          </a:p>
        </p:txBody>
      </p:sp>
      <p:pic>
        <p:nvPicPr>
          <p:cNvPr id="11" name="Рисунок 10" descr="21445145_bosie.jpg"/>
          <p:cNvPicPr>
            <a:picLocks noChangeAspect="1"/>
          </p:cNvPicPr>
          <p:nvPr/>
        </p:nvPicPr>
        <p:blipFill>
          <a:blip r:embed="rId3" cstate="print"/>
          <a:stretch>
            <a:fillRect/>
          </a:stretch>
        </p:blipFill>
        <p:spPr>
          <a:xfrm>
            <a:off x="7000892" y="2071678"/>
            <a:ext cx="1690681" cy="2571768"/>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strVal val="#ppt_w*0.70"/>
                                          </p:val>
                                        </p:tav>
                                        <p:tav tm="100000">
                                          <p:val>
                                            <p:strVal val="#ppt_w"/>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4687</TotalTime>
  <Words>2334</Words>
  <Application>Microsoft Office PowerPoint</Application>
  <PresentationFormat>Экран (4:3)</PresentationFormat>
  <Paragraphs>224</Paragraphs>
  <Slides>50</Slides>
  <Notes>7</Notes>
  <HiddenSlides>0</HiddenSlides>
  <MMClips>1</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50</vt:i4>
      </vt:variant>
    </vt:vector>
  </HeadingPairs>
  <TitlesOfParts>
    <vt:vector size="63" baseType="lpstr">
      <vt:lpstr>Arial</vt:lpstr>
      <vt:lpstr>Arial Black</vt:lpstr>
      <vt:lpstr>Arial Narrow</vt:lpstr>
      <vt:lpstr>Calibri</vt:lpstr>
      <vt:lpstr>Courier New</vt:lpstr>
      <vt:lpstr>Franklin Gothic Medium</vt:lpstr>
      <vt:lpstr>Georgia</vt:lpstr>
      <vt:lpstr>Kozuka Mincho Pro R</vt:lpstr>
      <vt:lpstr>Palatino Linotype</vt:lpstr>
      <vt:lpstr>Symbol</vt:lpstr>
      <vt:lpstr>Times New Roman</vt:lpstr>
      <vt:lpstr>Wingdings</vt:lpstr>
      <vt:lpstr>Тема Office</vt:lpstr>
      <vt:lpstr>Оскар         Уайльд</vt:lpstr>
      <vt:lpstr>Баллада Редингской тюрьмы</vt:lpstr>
      <vt:lpstr>Презентация PowerPoint</vt:lpstr>
      <vt:lpstr>Презентация PowerPoint</vt:lpstr>
      <vt:lpstr>Презентация PowerPoint</vt:lpstr>
      <vt:lpstr>Оксфордський університет, один із найвідоміших у світі, де навчався Оскар Уайльд. Лекції з мистецтва у той час  читав філософ Джон Рескін. Естетичні погляди Уайльда формувалися             під його значним впливом </vt:lpstr>
      <vt:lpstr>Презентация PowerPoint</vt:lpstr>
      <vt:lpstr>            ДЕНДІ</vt:lpstr>
      <vt:lpstr>Презентация PowerPoint</vt:lpstr>
      <vt:lpstr>Літературна спадщина О. Уайльда</vt:lpstr>
      <vt:lpstr>Презентация PowerPoint</vt:lpstr>
      <vt:lpstr>Презентация PowerPoint</vt:lpstr>
      <vt:lpstr>Роман Оскара Уайльда  “Портрет Доріана Грея”</vt:lpstr>
      <vt:lpstr>Історія створення роману  “Портрет Доріана Грея”</vt:lpstr>
      <vt:lpstr>Нарямки досліджень творчих груп</vt:lpstr>
      <vt:lpstr>    З погляду форми за взірець усіх мистецтв править мистецтво музики.                                                                                                                                                 О. Уайльд</vt:lpstr>
      <vt:lpstr>Мандрівка в ХІХ століття. Куточки Лондону, повязані з подіями роману  “Портрет Доріана Грея”</vt:lpstr>
      <vt:lpstr>Місто, у якому жив Уайльд,  і де відбувалися події його роману “Портрет Доріана Грея” </vt:lpstr>
      <vt:lpstr>Вид на будівлю парламенту</vt:lpstr>
      <vt:lpstr>Картини Лондона вікторіанської епохи Площа Пікаділлі </vt:lpstr>
      <vt:lpstr> Вулиця Пікаділлі </vt:lpstr>
      <vt:lpstr>Вулиця Пікаділлі. Сучасний вигляд</vt:lpstr>
      <vt:lpstr>Так виглядали вулиці Лондона за часів О. Вайльда та героїв його роману</vt:lpstr>
      <vt:lpstr>Презентация PowerPoint</vt:lpstr>
      <vt:lpstr>Можливо, так виглядав будинок на Керзон-стрит, в якому мешкав лорд Генрі. “Наступного дня о пів на першу лорд Генрі Воттон простував із Керзон-стріт до будинку Олбені, маючи на думці відвідати свого дядька, лорда Фермора…» (ІІІ розділ)</vt:lpstr>
      <vt:lpstr>«На Бонд-стріт він [Доріан] знайшов кеб з добрим конем. Махнувши кучерові, Доріан упівголоса сказав йому адресу…» </vt:lpstr>
      <vt:lpstr>«Біля Мармурової арки вони [Сібіл і Джеймс] сіли в омнібус, що довіз їх під самий їхній обшарпаний будинок на Юстон-род…» (V) «Минулої неділі я [лорд Генрі] проходив через Гайд-парк. Біля самої Мармурової арки там стояв невеликий обшарпаний натовп і прислухався до якогось вуличного проповідника…»</vt:lpstr>
      <vt:lpstr>Окрасою Лондона є його парки. Уявімо, що алеями цих парків походжали герої роману Вайльда</vt:lpstr>
      <vt:lpstr>«Це дуже гарно, що ти даруєш мені свій останній день. Куди ж ми підемо? Ходім до Гайд-парку!  — В мене занадто простацьке вбрання, щоб туди йти. — Джеймс охмурнів. — Там гуляє тільки панство.  — Пусте, Джіме, — прошепотіла Сібіл, погладжуючи рукав його пальта»  </vt:lpstr>
      <vt:lpstr>«Лорд Генрі, сміючись, підвівся.   — А я піду до Гайд-парку.   У дверях його руки доторкнувся Доріан Ґрей.   — Дозвольте й мені піти з вами, — пробурмотів він…» (Розділ ІІІ)  </vt:lpstr>
      <vt:lpstr>Презентация PowerPoint</vt:lpstr>
      <vt:lpstr>      Бідні квартали Лондона.  Іст-енд </vt:lpstr>
      <vt:lpstr>Презентация PowerPoint</vt:lpstr>
      <vt:lpstr>Презентация PowerPoint</vt:lpstr>
      <vt:lpstr>Клод Моне</vt:lpstr>
      <vt:lpstr>Картини Моне</vt:lpstr>
      <vt:lpstr>Презентация PowerPoint</vt:lpstr>
      <vt:lpstr>Презентация PowerPoint</vt:lpstr>
      <vt:lpstr>Презентация PowerPoint</vt:lpstr>
      <vt:lpstr>Презентация PowerPoint</vt:lpstr>
      <vt:lpstr>Презентация PowerPoint</vt:lpstr>
      <vt:lpstr>Краєвиди Ірландії – країни, де народився Уайльд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Узагальнююча таблиця результатів роботи творчих груп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Помогатор</cp:lastModifiedBy>
  <cp:revision>452</cp:revision>
  <dcterms:modified xsi:type="dcterms:W3CDTF">2019-08-20T19:41:14Z</dcterms:modified>
</cp:coreProperties>
</file>