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3" r:id="rId3"/>
    <p:sldId id="258" r:id="rId4"/>
    <p:sldId id="259" r:id="rId5"/>
    <p:sldId id="260" r:id="rId6"/>
    <p:sldId id="261" r:id="rId7"/>
    <p:sldId id="262" r:id="rId8"/>
    <p:sldId id="276" r:id="rId9"/>
    <p:sldId id="282" r:id="rId10"/>
    <p:sldId id="277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16FDE-05CA-4D1F-8148-FF0E147B05A9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5524E75-027E-4714-8B54-14ABC0A692A2}">
      <dgm:prSet phldrT="[Текст]" custT="1"/>
      <dgm:spPr/>
      <dgm:t>
        <a:bodyPr/>
        <a:lstStyle/>
        <a:p>
          <a:r>
            <a:rPr lang="ru-RU" sz="2400" dirty="0" err="1"/>
            <a:t>Риси</a:t>
          </a:r>
          <a:r>
            <a:rPr lang="ru-RU" sz="2400" dirty="0"/>
            <a:t> </a:t>
          </a:r>
          <a:r>
            <a:rPr lang="ru-RU" sz="2400" dirty="0" err="1"/>
            <a:t>доби</a:t>
          </a:r>
          <a:r>
            <a:rPr lang="ru-RU" sz="2400" dirty="0"/>
            <a:t> </a:t>
          </a:r>
          <a:r>
            <a:rPr lang="ru-RU" sz="2400" dirty="0" err="1"/>
            <a:t>Відродження</a:t>
          </a:r>
          <a:r>
            <a:rPr lang="ru-RU" sz="2400" dirty="0"/>
            <a:t> </a:t>
          </a:r>
        </a:p>
      </dgm:t>
    </dgm:pt>
    <dgm:pt modelId="{BBB7E3F1-1ABB-4986-B18C-C565EF9FD917}" type="parTrans" cxnId="{BA0F234B-2509-420D-83B8-D810A391EE6D}">
      <dgm:prSet/>
      <dgm:spPr/>
      <dgm:t>
        <a:bodyPr/>
        <a:lstStyle/>
        <a:p>
          <a:endParaRPr lang="ru-RU"/>
        </a:p>
      </dgm:t>
    </dgm:pt>
    <dgm:pt modelId="{6090B44E-B021-4166-9A40-FA9B08E2B7C2}" type="sibTrans" cxnId="{BA0F234B-2509-420D-83B8-D810A391EE6D}">
      <dgm:prSet/>
      <dgm:spPr/>
      <dgm:t>
        <a:bodyPr/>
        <a:lstStyle/>
        <a:p>
          <a:endParaRPr lang="ru-RU"/>
        </a:p>
      </dgm:t>
    </dgm:pt>
    <dgm:pt modelId="{A2AE8855-9E92-4A10-97BE-AD9B5102B9A7}">
      <dgm:prSet phldrT="[Текст]" custT="1"/>
      <dgm:spPr/>
      <dgm:t>
        <a:bodyPr/>
        <a:lstStyle/>
        <a:p>
          <a:r>
            <a:rPr lang="ru-RU" sz="2000" dirty="0" err="1"/>
            <a:t>півищення</a:t>
          </a:r>
          <a:r>
            <a:rPr lang="ru-RU" sz="2000" dirty="0"/>
            <a:t> </a:t>
          </a:r>
          <a:r>
            <a:rPr lang="ru-RU" sz="2000" dirty="0" err="1"/>
            <a:t>інтересу</a:t>
          </a:r>
          <a:r>
            <a:rPr lang="ru-RU" sz="2000" dirty="0"/>
            <a:t> до </a:t>
          </a:r>
          <a:r>
            <a:rPr lang="ru-RU" sz="2000" dirty="0" err="1"/>
            <a:t>особистості</a:t>
          </a:r>
          <a:r>
            <a:rPr lang="ru-RU" sz="2000" dirty="0"/>
            <a:t> </a:t>
          </a:r>
        </a:p>
      </dgm:t>
    </dgm:pt>
    <dgm:pt modelId="{FA8EAA2F-45AA-4CC1-AADA-985144E586B7}" type="parTrans" cxnId="{29395653-4D3E-4D33-A03D-CE04FBFDA168}">
      <dgm:prSet/>
      <dgm:spPr/>
      <dgm:t>
        <a:bodyPr/>
        <a:lstStyle/>
        <a:p>
          <a:endParaRPr lang="ru-RU"/>
        </a:p>
      </dgm:t>
    </dgm:pt>
    <dgm:pt modelId="{63FBDE73-5313-40FE-A2AC-067F2FC92DC4}" type="sibTrans" cxnId="{29395653-4D3E-4D33-A03D-CE04FBFDA168}">
      <dgm:prSet/>
      <dgm:spPr/>
      <dgm:t>
        <a:bodyPr/>
        <a:lstStyle/>
        <a:p>
          <a:endParaRPr lang="ru-RU"/>
        </a:p>
      </dgm:t>
    </dgm:pt>
    <dgm:pt modelId="{ACC3FB9C-9035-4828-A799-4CEB39FBF4AE}">
      <dgm:prSet phldrT="[Текст]" custT="1"/>
      <dgm:spPr/>
      <dgm:t>
        <a:bodyPr/>
        <a:lstStyle/>
        <a:p>
          <a:r>
            <a:rPr lang="ru-RU" sz="2000" dirty="0" err="1"/>
            <a:t>утвердження</a:t>
          </a:r>
          <a:r>
            <a:rPr lang="ru-RU" sz="2000" dirty="0"/>
            <a:t> </a:t>
          </a:r>
          <a:r>
            <a:rPr lang="ru-RU" sz="2000" dirty="0" err="1"/>
            <a:t>фізичного</a:t>
          </a:r>
          <a:r>
            <a:rPr lang="ru-RU" sz="2000" dirty="0"/>
            <a:t> та морального </a:t>
          </a:r>
          <a:r>
            <a:rPr lang="ru-RU" sz="2000" dirty="0" err="1"/>
            <a:t>самовдосконалення</a:t>
          </a:r>
          <a:r>
            <a:rPr lang="ru-RU" sz="2000" dirty="0"/>
            <a:t> </a:t>
          </a:r>
          <a:r>
            <a:rPr lang="ru-RU" sz="2000" dirty="0" err="1"/>
            <a:t>особистості</a:t>
          </a:r>
          <a:r>
            <a:rPr lang="ru-RU" sz="2000" dirty="0"/>
            <a:t> </a:t>
          </a:r>
        </a:p>
      </dgm:t>
    </dgm:pt>
    <dgm:pt modelId="{41F1FA65-B1CB-41B5-93F4-5CFF30A2D880}" type="parTrans" cxnId="{AFDBA442-C860-4D57-A7FA-78665092BACF}">
      <dgm:prSet/>
      <dgm:spPr/>
      <dgm:t>
        <a:bodyPr/>
        <a:lstStyle/>
        <a:p>
          <a:endParaRPr lang="ru-RU"/>
        </a:p>
      </dgm:t>
    </dgm:pt>
    <dgm:pt modelId="{97B33AC2-CE4F-484D-BF12-9D0DA288C620}" type="sibTrans" cxnId="{AFDBA442-C860-4D57-A7FA-78665092BACF}">
      <dgm:prSet/>
      <dgm:spPr/>
      <dgm:t>
        <a:bodyPr/>
        <a:lstStyle/>
        <a:p>
          <a:endParaRPr lang="ru-RU"/>
        </a:p>
      </dgm:t>
    </dgm:pt>
    <dgm:pt modelId="{DF4D99EF-AFDF-4E9B-AB6E-2375AC1CD0F6}">
      <dgm:prSet phldrT="[Текст]" custT="1"/>
      <dgm:spPr/>
      <dgm:t>
        <a:bodyPr/>
        <a:lstStyle/>
        <a:p>
          <a:r>
            <a:rPr lang="ru-RU" sz="2000" smtClean="0"/>
            <a:t>проголошення принципу рівності всіх людей </a:t>
          </a:r>
          <a:endParaRPr lang="ru-RU" sz="2000" dirty="0"/>
        </a:p>
      </dgm:t>
    </dgm:pt>
    <dgm:pt modelId="{6486771B-99E7-4BAB-A94C-2D3006B596E5}" type="parTrans" cxnId="{C0D14E4C-D3E3-4E9E-BABD-18A9F7F7DA49}">
      <dgm:prSet/>
      <dgm:spPr/>
      <dgm:t>
        <a:bodyPr/>
        <a:lstStyle/>
        <a:p>
          <a:endParaRPr lang="ru-RU"/>
        </a:p>
      </dgm:t>
    </dgm:pt>
    <dgm:pt modelId="{60D2C4BE-2376-4C53-8C1E-B3E1E1AB6011}" type="sibTrans" cxnId="{C0D14E4C-D3E3-4E9E-BABD-18A9F7F7DA49}">
      <dgm:prSet/>
      <dgm:spPr/>
      <dgm:t>
        <a:bodyPr/>
        <a:lstStyle/>
        <a:p>
          <a:endParaRPr lang="ru-RU"/>
        </a:p>
      </dgm:t>
    </dgm:pt>
    <dgm:pt modelId="{063DEACE-8078-49A4-844C-5448A801F22E}">
      <dgm:prSet phldrT="[Текст]" custT="1"/>
      <dgm:spPr/>
      <dgm:t>
        <a:bodyPr/>
        <a:lstStyle/>
        <a:p>
          <a:r>
            <a:rPr lang="ru-RU" sz="2000" dirty="0" err="1"/>
            <a:t>утвердження</a:t>
          </a:r>
          <a:r>
            <a:rPr lang="ru-RU" sz="2000" dirty="0"/>
            <a:t> </a:t>
          </a:r>
          <a:r>
            <a:rPr lang="ru-RU" sz="2000" dirty="0" err="1"/>
            <a:t>високого</a:t>
          </a:r>
          <a:r>
            <a:rPr lang="ru-RU" sz="2000" dirty="0"/>
            <a:t> </a:t>
          </a:r>
          <a:r>
            <a:rPr lang="ru-RU" sz="2000" dirty="0" err="1"/>
            <a:t>призначення</a:t>
          </a:r>
          <a:r>
            <a:rPr lang="ru-RU" sz="2000" dirty="0"/>
            <a:t> </a:t>
          </a:r>
          <a:r>
            <a:rPr lang="ru-RU" sz="2000" dirty="0" err="1"/>
            <a:t>людини</a:t>
          </a:r>
          <a:r>
            <a:rPr lang="ru-RU" sz="2000" dirty="0"/>
            <a:t> в </a:t>
          </a:r>
          <a:r>
            <a:rPr lang="ru-RU" sz="2000" dirty="0" err="1"/>
            <a:t>процесі</a:t>
          </a:r>
          <a:r>
            <a:rPr lang="ru-RU" sz="2000" dirty="0"/>
            <a:t> </a:t>
          </a:r>
          <a:r>
            <a:rPr lang="ru-RU" sz="2000" dirty="0" err="1"/>
            <a:t>перетворення</a:t>
          </a:r>
          <a:r>
            <a:rPr lang="ru-RU" sz="2000" dirty="0"/>
            <a:t> </a:t>
          </a:r>
          <a:r>
            <a:rPr lang="ru-RU" sz="2000" dirty="0" err="1"/>
            <a:t>світу</a:t>
          </a:r>
          <a:endParaRPr lang="ru-RU" sz="2000" dirty="0"/>
        </a:p>
      </dgm:t>
    </dgm:pt>
    <dgm:pt modelId="{426A7E62-9984-44A5-B8C7-B23568700A47}" type="parTrans" cxnId="{EA4D85AA-95B3-41B7-BF14-A14B14230EBF}">
      <dgm:prSet/>
      <dgm:spPr/>
      <dgm:t>
        <a:bodyPr/>
        <a:lstStyle/>
        <a:p>
          <a:endParaRPr lang="ru-RU"/>
        </a:p>
      </dgm:t>
    </dgm:pt>
    <dgm:pt modelId="{3878979B-43E6-4EA7-B8B9-C52F08623ABA}" type="sibTrans" cxnId="{EA4D85AA-95B3-41B7-BF14-A14B14230EBF}">
      <dgm:prSet/>
      <dgm:spPr/>
      <dgm:t>
        <a:bodyPr/>
        <a:lstStyle/>
        <a:p>
          <a:endParaRPr lang="ru-RU"/>
        </a:p>
      </dgm:t>
    </dgm:pt>
    <dgm:pt modelId="{90804502-9749-4153-93B2-B80B088C9EC3}">
      <dgm:prSet phldrT="[Текст]" custT="1"/>
      <dgm:spPr/>
      <dgm:t>
        <a:bodyPr/>
        <a:lstStyle/>
        <a:p>
          <a:r>
            <a:rPr lang="ru-RU" sz="2000" dirty="0" err="1"/>
            <a:t>поетизація</a:t>
          </a:r>
          <a:r>
            <a:rPr lang="ru-RU" sz="2000" dirty="0"/>
            <a:t> </a:t>
          </a:r>
          <a:r>
            <a:rPr lang="ru-RU" sz="2000" dirty="0" err="1"/>
            <a:t>активної</a:t>
          </a:r>
          <a:r>
            <a:rPr lang="ru-RU" sz="2000" dirty="0"/>
            <a:t>, </a:t>
          </a:r>
          <a:r>
            <a:rPr lang="ru-RU" sz="2000" dirty="0" err="1"/>
            <a:t>діяльної</a:t>
          </a:r>
          <a:r>
            <a:rPr lang="ru-RU" sz="2000" dirty="0"/>
            <a:t> </a:t>
          </a:r>
          <a:r>
            <a:rPr lang="ru-RU" sz="2000" dirty="0" err="1"/>
            <a:t>людини</a:t>
          </a:r>
          <a:r>
            <a:rPr lang="ru-RU" sz="2000" dirty="0"/>
            <a:t>, в </a:t>
          </a:r>
          <a:r>
            <a:rPr lang="ru-RU" sz="2000" dirty="0" err="1"/>
            <a:t>якій</a:t>
          </a:r>
          <a:r>
            <a:rPr lang="ru-RU" sz="2000" dirty="0"/>
            <a:t> </a:t>
          </a:r>
          <a:r>
            <a:rPr lang="ru-RU" sz="2000" dirty="0" err="1"/>
            <a:t>поєднуються</a:t>
          </a:r>
          <a:r>
            <a:rPr lang="ru-RU" sz="2000" dirty="0"/>
            <a:t> </a:t>
          </a:r>
          <a:r>
            <a:rPr lang="ru-RU" sz="2000" dirty="0" err="1"/>
            <a:t>особисті</a:t>
          </a:r>
          <a:r>
            <a:rPr lang="ru-RU" sz="2000" dirty="0"/>
            <a:t> та </a:t>
          </a:r>
          <a:r>
            <a:rPr lang="ru-RU" sz="2000" dirty="0" err="1"/>
            <a:t>суспільні</a:t>
          </a:r>
          <a:r>
            <a:rPr lang="ru-RU" sz="2000" dirty="0"/>
            <a:t> </a:t>
          </a:r>
          <a:r>
            <a:rPr lang="ru-RU" sz="2000" dirty="0" err="1"/>
            <a:t>інтереси</a:t>
          </a:r>
          <a:endParaRPr lang="ru-RU" sz="2000" dirty="0"/>
        </a:p>
      </dgm:t>
    </dgm:pt>
    <dgm:pt modelId="{E116ACF9-A99F-4BFA-88DA-BA007BBF9366}" type="parTrans" cxnId="{6A0287EC-6F2A-4A96-AAFE-6ED5FACBB5CF}">
      <dgm:prSet/>
      <dgm:spPr/>
      <dgm:t>
        <a:bodyPr/>
        <a:lstStyle/>
        <a:p>
          <a:endParaRPr lang="ru-RU"/>
        </a:p>
      </dgm:t>
    </dgm:pt>
    <dgm:pt modelId="{E8C1229B-D1D3-414F-B88C-969FA572CA3F}" type="sibTrans" cxnId="{6A0287EC-6F2A-4A96-AAFE-6ED5FACBB5CF}">
      <dgm:prSet/>
      <dgm:spPr/>
      <dgm:t>
        <a:bodyPr/>
        <a:lstStyle/>
        <a:p>
          <a:endParaRPr lang="ru-RU"/>
        </a:p>
      </dgm:t>
    </dgm:pt>
    <dgm:pt modelId="{6E87BB55-2BE2-40A4-9AF7-6C51886EE4CB}">
      <dgm:prSet phldrT="[Текст]" custT="1"/>
      <dgm:spPr/>
      <dgm:t>
        <a:bodyPr/>
        <a:lstStyle/>
        <a:p>
          <a:r>
            <a:rPr lang="ru-RU" sz="2000" dirty="0" err="1"/>
            <a:t>орієнтація</a:t>
          </a:r>
          <a:r>
            <a:rPr lang="ru-RU" sz="2000" dirty="0"/>
            <a:t> на </a:t>
          </a:r>
          <a:r>
            <a:rPr lang="ru-RU" sz="2000" dirty="0" err="1"/>
            <a:t>античну</a:t>
          </a:r>
          <a:r>
            <a:rPr lang="ru-RU" sz="2000" dirty="0"/>
            <a:t> </a:t>
          </a:r>
          <a:r>
            <a:rPr lang="ru-RU" sz="2000" dirty="0" err="1"/>
            <a:t>спадщину</a:t>
          </a:r>
          <a:endParaRPr lang="ru-RU" sz="2000" dirty="0"/>
        </a:p>
      </dgm:t>
    </dgm:pt>
    <dgm:pt modelId="{96BBAFD4-1561-4A24-BA82-CD379268F4A0}" type="parTrans" cxnId="{7E57098D-5108-4C41-B210-46C52E5ABB49}">
      <dgm:prSet/>
      <dgm:spPr/>
      <dgm:t>
        <a:bodyPr/>
        <a:lstStyle/>
        <a:p>
          <a:endParaRPr lang="ru-RU"/>
        </a:p>
      </dgm:t>
    </dgm:pt>
    <dgm:pt modelId="{10D12489-77C0-4CBC-8DA0-257C6939B574}" type="sibTrans" cxnId="{7E57098D-5108-4C41-B210-46C52E5ABB49}">
      <dgm:prSet/>
      <dgm:spPr/>
      <dgm:t>
        <a:bodyPr/>
        <a:lstStyle/>
        <a:p>
          <a:endParaRPr lang="ru-RU"/>
        </a:p>
      </dgm:t>
    </dgm:pt>
    <dgm:pt modelId="{BD1E66CB-CB39-4D95-A48A-2022874B55CD}">
      <dgm:prSet phldrT="[Текст]" custT="1"/>
      <dgm:spPr/>
      <dgm:t>
        <a:bodyPr/>
        <a:lstStyle/>
        <a:p>
          <a:r>
            <a:rPr lang="ru-RU" sz="2000" dirty="0" err="1"/>
            <a:t>світський</a:t>
          </a:r>
          <a:r>
            <a:rPr lang="ru-RU" sz="2000" dirty="0"/>
            <a:t> характер </a:t>
          </a:r>
          <a:r>
            <a:rPr lang="ru-RU" sz="2000" dirty="0" err="1"/>
            <a:t>культури</a:t>
          </a:r>
          <a:r>
            <a:rPr lang="ru-RU" sz="2000" dirty="0"/>
            <a:t>, </a:t>
          </a:r>
          <a:r>
            <a:rPr lang="ru-RU" sz="2000" dirty="0" err="1"/>
            <a:t>звільнення</a:t>
          </a:r>
          <a:r>
            <a:rPr lang="ru-RU" sz="2000" dirty="0"/>
            <a:t> </a:t>
          </a:r>
          <a:r>
            <a:rPr lang="ru-RU" sz="2000" dirty="0" err="1"/>
            <a:t>від</a:t>
          </a:r>
          <a:r>
            <a:rPr lang="ru-RU" sz="2000" dirty="0"/>
            <a:t> </a:t>
          </a:r>
          <a:r>
            <a:rPr lang="ru-RU" sz="2000" dirty="0" err="1"/>
            <a:t>середньовічної</a:t>
          </a:r>
          <a:r>
            <a:rPr lang="ru-RU" sz="2000" dirty="0"/>
            <a:t> схоластики</a:t>
          </a:r>
        </a:p>
      </dgm:t>
    </dgm:pt>
    <dgm:pt modelId="{F7985EE3-D82E-44C8-8378-E9A6A672E7E6}" type="parTrans" cxnId="{A066E058-9AA6-4200-A833-D81B5E83C6CE}">
      <dgm:prSet/>
      <dgm:spPr/>
      <dgm:t>
        <a:bodyPr/>
        <a:lstStyle/>
        <a:p>
          <a:endParaRPr lang="ru-RU"/>
        </a:p>
      </dgm:t>
    </dgm:pt>
    <dgm:pt modelId="{6CDC56EB-3361-4A12-BA68-F6A05A3B2279}" type="sibTrans" cxnId="{A066E058-9AA6-4200-A833-D81B5E83C6CE}">
      <dgm:prSet/>
      <dgm:spPr/>
      <dgm:t>
        <a:bodyPr/>
        <a:lstStyle/>
        <a:p>
          <a:endParaRPr lang="ru-RU"/>
        </a:p>
      </dgm:t>
    </dgm:pt>
    <dgm:pt modelId="{17D3F047-19DA-44DD-9A23-20235AF7E7E4}">
      <dgm:prSet phldrT="[Текст]" custT="1"/>
      <dgm:spPr/>
      <dgm:t>
        <a:bodyPr/>
        <a:lstStyle/>
        <a:p>
          <a:pPr>
            <a:lnSpc>
              <a:spcPct val="90000"/>
            </a:lnSpc>
          </a:pPr>
          <a:endParaRPr lang="ru-RU" sz="700" dirty="0"/>
        </a:p>
        <a:p>
          <a:pPr>
            <a:lnSpc>
              <a:spcPct val="100000"/>
            </a:lnSpc>
          </a:pPr>
          <a:r>
            <a:rPr lang="ru-RU" sz="2000" dirty="0" err="1"/>
            <a:t>історизм</a:t>
          </a:r>
          <a:r>
            <a:rPr lang="ru-RU" sz="2000" dirty="0"/>
            <a:t> </a:t>
          </a:r>
          <a:r>
            <a:rPr lang="ru-RU" sz="2000" dirty="0" smtClean="0"/>
            <a:t>(</a:t>
          </a:r>
          <a:r>
            <a:rPr lang="ru-RU" sz="2000" dirty="0" err="1"/>
            <a:t>осмислення</a:t>
          </a:r>
          <a:r>
            <a:rPr lang="ru-RU" sz="2000" dirty="0"/>
            <a:t> </a:t>
          </a:r>
          <a:endParaRPr lang="ru-RU" sz="2000" dirty="0" smtClean="0"/>
        </a:p>
        <a:p>
          <a:pPr>
            <a:lnSpc>
              <a:spcPct val="100000"/>
            </a:lnSpc>
          </a:pPr>
          <a:r>
            <a:rPr lang="ru-RU" sz="2000" dirty="0" err="1" smtClean="0"/>
            <a:t>людини</a:t>
          </a:r>
          <a:r>
            <a:rPr lang="ru-RU" sz="2000" dirty="0" smtClean="0"/>
            <a:t> </a:t>
          </a:r>
          <a:r>
            <a:rPr lang="ru-RU" sz="2000" dirty="0"/>
            <a:t>та </a:t>
          </a:r>
          <a:r>
            <a:rPr lang="ru-RU" sz="2000" dirty="0" err="1"/>
            <a:t>її</a:t>
          </a:r>
          <a:r>
            <a:rPr lang="ru-RU" sz="2000" dirty="0"/>
            <a:t> </a:t>
          </a:r>
          <a:r>
            <a:rPr lang="ru-RU" sz="2000" dirty="0" err="1"/>
            <a:t>життя</a:t>
          </a:r>
          <a:r>
            <a:rPr lang="ru-RU" sz="2000" dirty="0"/>
            <a:t> у </a:t>
          </a:r>
          <a:r>
            <a:rPr lang="ru-RU" sz="2000" dirty="0" err="1"/>
            <a:t>зв</a:t>
          </a:r>
          <a:r>
            <a:rPr lang="en-US" sz="2000" dirty="0"/>
            <a:t>'</a:t>
          </a:r>
          <a:r>
            <a:rPr lang="ru-RU" sz="2000" dirty="0" err="1"/>
            <a:t>язку</a:t>
          </a:r>
          <a:r>
            <a:rPr lang="ru-RU" sz="2000" dirty="0"/>
            <a:t> </a:t>
          </a:r>
          <a:r>
            <a:rPr lang="ru-RU" sz="2000" dirty="0" err="1"/>
            <a:t>з</a:t>
          </a:r>
          <a:r>
            <a:rPr lang="ru-RU" sz="2000" dirty="0"/>
            <a:t> </a:t>
          </a:r>
          <a:r>
            <a:rPr lang="ru-RU" sz="2000" dirty="0" err="1"/>
            <a:t>історичними</a:t>
          </a:r>
          <a:r>
            <a:rPr lang="ru-RU" sz="2000" dirty="0"/>
            <a:t> </a:t>
          </a:r>
          <a:r>
            <a:rPr lang="ru-RU" sz="2000" dirty="0" err="1"/>
            <a:t>обставинами</a:t>
          </a:r>
          <a:r>
            <a:rPr lang="ru-RU" sz="2000" dirty="0"/>
            <a:t>)</a:t>
          </a:r>
        </a:p>
      </dgm:t>
    </dgm:pt>
    <dgm:pt modelId="{A2FF80F6-46E6-4963-879A-46D4674034E9}" type="parTrans" cxnId="{489175C2-3858-4A76-A5AF-21B0096C3D95}">
      <dgm:prSet/>
      <dgm:spPr/>
      <dgm:t>
        <a:bodyPr/>
        <a:lstStyle/>
        <a:p>
          <a:endParaRPr lang="ru-RU"/>
        </a:p>
      </dgm:t>
    </dgm:pt>
    <dgm:pt modelId="{65D11AA3-D626-4DA1-BC09-1E17B7360228}" type="sibTrans" cxnId="{489175C2-3858-4A76-A5AF-21B0096C3D95}">
      <dgm:prSet/>
      <dgm:spPr/>
      <dgm:t>
        <a:bodyPr/>
        <a:lstStyle/>
        <a:p>
          <a:endParaRPr lang="ru-RU"/>
        </a:p>
      </dgm:t>
    </dgm:pt>
    <dgm:pt modelId="{5B48A871-ACF3-4A3F-9083-26336EB55252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dirty="0"/>
            <a:t>формування </a:t>
          </a:r>
          <a:r>
            <a:rPr lang="uk-UA" sz="2000" dirty="0" smtClean="0"/>
            <a:t>ренесансного</a:t>
          </a:r>
        </a:p>
        <a:p>
          <a:pPr>
            <a:lnSpc>
              <a:spcPct val="100000"/>
            </a:lnSpc>
          </a:pPr>
          <a:r>
            <a:rPr lang="uk-UA" sz="2000" dirty="0" smtClean="0"/>
            <a:t>реалізму</a:t>
          </a:r>
          <a:endParaRPr lang="ru-RU" sz="2000" dirty="0"/>
        </a:p>
      </dgm:t>
    </dgm:pt>
    <dgm:pt modelId="{FB3B0F79-ABB1-477F-9AAD-4237022AEAF7}" type="parTrans" cxnId="{7FDA923A-7234-446C-B7E7-0FCF95199DC9}">
      <dgm:prSet/>
      <dgm:spPr/>
      <dgm:t>
        <a:bodyPr/>
        <a:lstStyle/>
        <a:p>
          <a:endParaRPr lang="ru-RU"/>
        </a:p>
      </dgm:t>
    </dgm:pt>
    <dgm:pt modelId="{B29A9668-E3E2-489C-80B8-748DCE62A725}" type="sibTrans" cxnId="{7FDA923A-7234-446C-B7E7-0FCF95199DC9}">
      <dgm:prSet/>
      <dgm:spPr/>
      <dgm:t>
        <a:bodyPr/>
        <a:lstStyle/>
        <a:p>
          <a:endParaRPr lang="ru-RU"/>
        </a:p>
      </dgm:t>
    </dgm:pt>
    <dgm:pt modelId="{925F08D0-12B7-43FC-8C88-826E5BDAEDD0}" type="pres">
      <dgm:prSet presAssocID="{BB316FDE-05CA-4D1F-8148-FF0E147B05A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1699B2-79D3-46D3-A06C-4CE782CB5FD6}" type="pres">
      <dgm:prSet presAssocID="{F5524E75-027E-4714-8B54-14ABC0A692A2}" presName="centerShape" presStyleLbl="node0" presStyleIdx="0" presStyleCnt="1" custScaleX="161086" custScaleY="114878" custLinFactNeighborX="906" custLinFactNeighborY="-19546"/>
      <dgm:spPr/>
      <dgm:t>
        <a:bodyPr/>
        <a:lstStyle/>
        <a:p>
          <a:endParaRPr lang="ru-RU"/>
        </a:p>
      </dgm:t>
    </dgm:pt>
    <dgm:pt modelId="{80A33342-603D-462C-AFCF-C2EADABED353}" type="pres">
      <dgm:prSet presAssocID="{FA8EAA2F-45AA-4CC1-AADA-985144E586B7}" presName="parTrans" presStyleLbl="bgSibTrans2D1" presStyleIdx="0" presStyleCnt="9" custScaleX="53720" custScaleY="68651" custLinFactNeighborX="21165" custLinFactNeighborY="-64976"/>
      <dgm:spPr/>
      <dgm:t>
        <a:bodyPr/>
        <a:lstStyle/>
        <a:p>
          <a:endParaRPr lang="ru-RU"/>
        </a:p>
      </dgm:t>
    </dgm:pt>
    <dgm:pt modelId="{7B5DEF5F-8C68-4E7B-B744-D27BBF95F2F0}" type="pres">
      <dgm:prSet presAssocID="{A2AE8855-9E92-4A10-97BE-AD9B5102B9A7}" presName="node" presStyleLbl="node1" presStyleIdx="0" presStyleCnt="9" custScaleX="250856" custScaleY="139159" custRadScaleRad="40541" custRadScaleInc="-126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0EFE7-2D97-4F77-8EB1-C10D52BEDF60}" type="pres">
      <dgm:prSet presAssocID="{41F1FA65-B1CB-41B5-93F4-5CFF30A2D880}" presName="parTrans" presStyleLbl="bgSibTrans2D1" presStyleIdx="1" presStyleCnt="9" custScaleX="25945" custScaleY="79184" custLinFactNeighborX="49668" custLinFactNeighborY="18441"/>
      <dgm:spPr/>
      <dgm:t>
        <a:bodyPr/>
        <a:lstStyle/>
        <a:p>
          <a:endParaRPr lang="ru-RU"/>
        </a:p>
      </dgm:t>
    </dgm:pt>
    <dgm:pt modelId="{D1337702-CFF9-43B8-9332-C796EEC685C3}" type="pres">
      <dgm:prSet presAssocID="{ACC3FB9C-9035-4828-A799-4CEB39FBF4AE}" presName="node" presStyleLbl="node1" presStyleIdx="1" presStyleCnt="9" custScaleX="244613" custScaleY="146228" custRadScaleRad="81240" custRadScaleInc="-27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79BB0-8D00-495F-B653-499DD5950328}" type="pres">
      <dgm:prSet presAssocID="{6486771B-99E7-4BAB-A94C-2D3006B596E5}" presName="parTrans" presStyleLbl="bgSibTrans2D1" presStyleIdx="2" presStyleCnt="9" custAng="333907" custScaleX="33863" custScaleY="69751" custLinFactNeighborX="42956" custLinFactNeighborY="-13718"/>
      <dgm:spPr/>
      <dgm:t>
        <a:bodyPr/>
        <a:lstStyle/>
        <a:p>
          <a:endParaRPr lang="ru-RU"/>
        </a:p>
      </dgm:t>
    </dgm:pt>
    <dgm:pt modelId="{A7DABA61-6A00-4ABB-8FB8-C00244BC3AF1}" type="pres">
      <dgm:prSet presAssocID="{DF4D99EF-AFDF-4E9B-AB6E-2375AC1CD0F6}" presName="node" presStyleLbl="node1" presStyleIdx="2" presStyleCnt="9" custScaleX="247934" custScaleY="144273" custRadScaleRad="102129" custRadScaleInc="-20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329639-FA14-4F3D-AE39-7C756403B421}" type="pres">
      <dgm:prSet presAssocID="{426A7E62-9984-44A5-B8C7-B23568700A47}" presName="parTrans" presStyleLbl="bgSibTrans2D1" presStyleIdx="3" presStyleCnt="9" custAng="557757" custScaleX="57108" custScaleY="82872" custLinFactNeighborX="28073" custLinFactNeighborY="61829"/>
      <dgm:spPr/>
      <dgm:t>
        <a:bodyPr/>
        <a:lstStyle/>
        <a:p>
          <a:endParaRPr lang="ru-RU"/>
        </a:p>
      </dgm:t>
    </dgm:pt>
    <dgm:pt modelId="{C43C08A6-F0CB-4FCA-9738-5FB2B55B898B}" type="pres">
      <dgm:prSet presAssocID="{063DEACE-8078-49A4-844C-5448A801F22E}" presName="node" presStyleLbl="node1" presStyleIdx="3" presStyleCnt="9" custScaleX="270943" custScaleY="164986" custRadScaleRad="132533" custRadScaleInc="-56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06A55-CF9A-45D6-8C3D-EC115C7937F3}" type="pres">
      <dgm:prSet presAssocID="{E116ACF9-A99F-4BFA-88DA-BA007BBF9366}" presName="parTrans" presStyleLbl="bgSibTrans2D1" presStyleIdx="4" presStyleCnt="9" custAng="21355593" custScaleX="56071" custScaleY="91040" custLinFactNeighborX="-5777" custLinFactNeighborY="84711"/>
      <dgm:spPr/>
      <dgm:t>
        <a:bodyPr/>
        <a:lstStyle/>
        <a:p>
          <a:endParaRPr lang="ru-RU"/>
        </a:p>
      </dgm:t>
    </dgm:pt>
    <dgm:pt modelId="{9B9E7BEF-2405-43A1-8C3D-780586BA8D62}" type="pres">
      <dgm:prSet presAssocID="{90804502-9749-4153-93B2-B80B088C9EC3}" presName="node" presStyleLbl="node1" presStyleIdx="4" presStyleCnt="9" custScaleX="246535" custScaleY="156061" custRadScaleRad="102630" custRadScaleInc="17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9C355-0022-4380-8DC4-B0F8C1C5F5E6}" type="pres">
      <dgm:prSet presAssocID="{96BBAFD4-1561-4A24-BA82-CD379268F4A0}" presName="parTrans" presStyleLbl="bgSibTrans2D1" presStyleIdx="5" presStyleCnt="9" custScaleX="56571" custScaleY="81436" custLinFactNeighborX="-15401" custLinFactNeighborY="38268"/>
      <dgm:spPr/>
      <dgm:t>
        <a:bodyPr/>
        <a:lstStyle/>
        <a:p>
          <a:endParaRPr lang="ru-RU"/>
        </a:p>
      </dgm:t>
    </dgm:pt>
    <dgm:pt modelId="{082DCCD1-4778-4BCC-A2C6-A7CFBD9288B6}" type="pres">
      <dgm:prSet presAssocID="{6E87BB55-2BE2-40A4-9AF7-6C51886EE4CB}" presName="node" presStyleLbl="node1" presStyleIdx="5" presStyleCnt="9" custScaleX="200327" custScaleY="148458" custRadScaleRad="135289" custRadScaleInc="68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3E53D-F77E-45E7-A8D2-4A707161C110}" type="pres">
      <dgm:prSet presAssocID="{F7985EE3-D82E-44C8-8378-E9A6A672E7E6}" presName="parTrans" presStyleLbl="bgSibTrans2D1" presStyleIdx="6" presStyleCnt="9" custScaleX="39512" custScaleY="84340" custLinFactNeighborX="-48285" custLinFactNeighborY="-27557"/>
      <dgm:spPr/>
      <dgm:t>
        <a:bodyPr/>
        <a:lstStyle/>
        <a:p>
          <a:endParaRPr lang="ru-RU"/>
        </a:p>
      </dgm:t>
    </dgm:pt>
    <dgm:pt modelId="{13711A65-924F-41F7-AE28-835F0B18BCE3}" type="pres">
      <dgm:prSet presAssocID="{BD1E66CB-CB39-4D95-A48A-2022874B55CD}" presName="node" presStyleLbl="node1" presStyleIdx="6" presStyleCnt="9" custScaleX="243247" custScaleY="125918" custRadScaleRad="101166" custRadScaleInc="355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FAAA9-8EEA-416B-9BDE-C9B1B3B3BD95}" type="pres">
      <dgm:prSet presAssocID="{A2FF80F6-46E6-4963-879A-46D4674034E9}" presName="parTrans" presStyleLbl="bgSibTrans2D1" presStyleIdx="7" presStyleCnt="9" custAng="440112" custScaleX="42911" custScaleY="88362" custLinFactNeighborX="-24535" custLinFactNeighborY="-85588"/>
      <dgm:spPr/>
      <dgm:t>
        <a:bodyPr/>
        <a:lstStyle/>
        <a:p>
          <a:endParaRPr lang="ru-RU"/>
        </a:p>
      </dgm:t>
    </dgm:pt>
    <dgm:pt modelId="{21C0F0ED-35DA-4778-A29D-7864D90A9C6F}" type="pres">
      <dgm:prSet presAssocID="{17D3F047-19DA-44DD-9A23-20235AF7E7E4}" presName="node" presStyleLbl="node1" presStyleIdx="7" presStyleCnt="9" custScaleX="284270" custScaleY="154068" custRadScaleRad="60191" custRadScaleInc="196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17052-C53F-4423-BFC5-0C78E85992E3}" type="pres">
      <dgm:prSet presAssocID="{FB3B0F79-ABB1-477F-9AAD-4237022AEAF7}" presName="parTrans" presStyleLbl="bgSibTrans2D1" presStyleIdx="8" presStyleCnt="9" custFlipHor="0" custScaleX="40356" custScaleY="80826" custLinFactNeighborX="-35452" custLinFactNeighborY="-46148"/>
      <dgm:spPr/>
      <dgm:t>
        <a:bodyPr/>
        <a:lstStyle/>
        <a:p>
          <a:endParaRPr lang="ru-RU"/>
        </a:p>
      </dgm:t>
    </dgm:pt>
    <dgm:pt modelId="{C9454163-2A2D-4773-9474-19CAC68C6C0C}" type="pres">
      <dgm:prSet presAssocID="{5B48A871-ACF3-4A3F-9083-26336EB55252}" presName="node" presStyleLbl="node1" presStyleIdx="8" presStyleCnt="9" custScaleX="214262" custScaleY="123922" custRadScaleRad="84538" custRadScaleInc="-98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CED11A-E4AD-44F9-9EA3-EFC82BAE75DF}" type="presOf" srcId="{41F1FA65-B1CB-41B5-93F4-5CFF30A2D880}" destId="{C000EFE7-2D97-4F77-8EB1-C10D52BEDF60}" srcOrd="0" destOrd="0" presId="urn:microsoft.com/office/officeart/2005/8/layout/radial4"/>
    <dgm:cxn modelId="{7E57098D-5108-4C41-B210-46C52E5ABB49}" srcId="{F5524E75-027E-4714-8B54-14ABC0A692A2}" destId="{6E87BB55-2BE2-40A4-9AF7-6C51886EE4CB}" srcOrd="5" destOrd="0" parTransId="{96BBAFD4-1561-4A24-BA82-CD379268F4A0}" sibTransId="{10D12489-77C0-4CBC-8DA0-257C6939B574}"/>
    <dgm:cxn modelId="{158A8FFB-5C60-4DD3-9606-DFBF9BDA6062}" type="presOf" srcId="{90804502-9749-4153-93B2-B80B088C9EC3}" destId="{9B9E7BEF-2405-43A1-8C3D-780586BA8D62}" srcOrd="0" destOrd="0" presId="urn:microsoft.com/office/officeart/2005/8/layout/radial4"/>
    <dgm:cxn modelId="{B9132FC2-B103-47F9-99ED-67CDAB367908}" type="presOf" srcId="{F5524E75-027E-4714-8B54-14ABC0A692A2}" destId="{D11699B2-79D3-46D3-A06C-4CE782CB5FD6}" srcOrd="0" destOrd="0" presId="urn:microsoft.com/office/officeart/2005/8/layout/radial4"/>
    <dgm:cxn modelId="{715A556E-974B-4628-A378-9AD8BBFC408E}" type="presOf" srcId="{17D3F047-19DA-44DD-9A23-20235AF7E7E4}" destId="{21C0F0ED-35DA-4778-A29D-7864D90A9C6F}" srcOrd="0" destOrd="0" presId="urn:microsoft.com/office/officeart/2005/8/layout/radial4"/>
    <dgm:cxn modelId="{29395653-4D3E-4D33-A03D-CE04FBFDA168}" srcId="{F5524E75-027E-4714-8B54-14ABC0A692A2}" destId="{A2AE8855-9E92-4A10-97BE-AD9B5102B9A7}" srcOrd="0" destOrd="0" parTransId="{FA8EAA2F-45AA-4CC1-AADA-985144E586B7}" sibTransId="{63FBDE73-5313-40FE-A2AC-067F2FC92DC4}"/>
    <dgm:cxn modelId="{0A307052-81D9-4B68-B96E-64E11D38FF0B}" type="presOf" srcId="{A2FF80F6-46E6-4963-879A-46D4674034E9}" destId="{E8EFAAA9-8EEA-416B-9BDE-C9B1B3B3BD95}" srcOrd="0" destOrd="0" presId="urn:microsoft.com/office/officeart/2005/8/layout/radial4"/>
    <dgm:cxn modelId="{63B8B4B3-550A-4FB6-BAB9-869684EC63C9}" type="presOf" srcId="{FA8EAA2F-45AA-4CC1-AADA-985144E586B7}" destId="{80A33342-603D-462C-AFCF-C2EADABED353}" srcOrd="0" destOrd="0" presId="urn:microsoft.com/office/officeart/2005/8/layout/radial4"/>
    <dgm:cxn modelId="{7FDA923A-7234-446C-B7E7-0FCF95199DC9}" srcId="{F5524E75-027E-4714-8B54-14ABC0A692A2}" destId="{5B48A871-ACF3-4A3F-9083-26336EB55252}" srcOrd="8" destOrd="0" parTransId="{FB3B0F79-ABB1-477F-9AAD-4237022AEAF7}" sibTransId="{B29A9668-E3E2-489C-80B8-748DCE62A725}"/>
    <dgm:cxn modelId="{A42D26AB-9D01-4DF4-AC23-8CCE7F70608B}" type="presOf" srcId="{A2AE8855-9E92-4A10-97BE-AD9B5102B9A7}" destId="{7B5DEF5F-8C68-4E7B-B744-D27BBF95F2F0}" srcOrd="0" destOrd="0" presId="urn:microsoft.com/office/officeart/2005/8/layout/radial4"/>
    <dgm:cxn modelId="{3EC2FFD7-A008-4BDE-9FE6-717048A29900}" type="presOf" srcId="{ACC3FB9C-9035-4828-A799-4CEB39FBF4AE}" destId="{D1337702-CFF9-43B8-9332-C796EEC685C3}" srcOrd="0" destOrd="0" presId="urn:microsoft.com/office/officeart/2005/8/layout/radial4"/>
    <dgm:cxn modelId="{EA4D85AA-95B3-41B7-BF14-A14B14230EBF}" srcId="{F5524E75-027E-4714-8B54-14ABC0A692A2}" destId="{063DEACE-8078-49A4-844C-5448A801F22E}" srcOrd="3" destOrd="0" parTransId="{426A7E62-9984-44A5-B8C7-B23568700A47}" sibTransId="{3878979B-43E6-4EA7-B8B9-C52F08623ABA}"/>
    <dgm:cxn modelId="{855FAAC2-81AD-4015-A14D-491F9F1CB59C}" type="presOf" srcId="{5B48A871-ACF3-4A3F-9083-26336EB55252}" destId="{C9454163-2A2D-4773-9474-19CAC68C6C0C}" srcOrd="0" destOrd="0" presId="urn:microsoft.com/office/officeart/2005/8/layout/radial4"/>
    <dgm:cxn modelId="{C03EA852-3A62-47AA-BAF7-BACCD0EA986B}" type="presOf" srcId="{DF4D99EF-AFDF-4E9B-AB6E-2375AC1CD0F6}" destId="{A7DABA61-6A00-4ABB-8FB8-C00244BC3AF1}" srcOrd="0" destOrd="0" presId="urn:microsoft.com/office/officeart/2005/8/layout/radial4"/>
    <dgm:cxn modelId="{04495BCE-DAC3-46D6-829B-CFCBE3A6211F}" type="presOf" srcId="{063DEACE-8078-49A4-844C-5448A801F22E}" destId="{C43C08A6-F0CB-4FCA-9738-5FB2B55B898B}" srcOrd="0" destOrd="0" presId="urn:microsoft.com/office/officeart/2005/8/layout/radial4"/>
    <dgm:cxn modelId="{FB092E09-ED95-471C-B339-DD992720E993}" type="presOf" srcId="{FB3B0F79-ABB1-477F-9AAD-4237022AEAF7}" destId="{6FD17052-C53F-4423-BFC5-0C78E85992E3}" srcOrd="0" destOrd="0" presId="urn:microsoft.com/office/officeart/2005/8/layout/radial4"/>
    <dgm:cxn modelId="{AFDBA442-C860-4D57-A7FA-78665092BACF}" srcId="{F5524E75-027E-4714-8B54-14ABC0A692A2}" destId="{ACC3FB9C-9035-4828-A799-4CEB39FBF4AE}" srcOrd="1" destOrd="0" parTransId="{41F1FA65-B1CB-41B5-93F4-5CFF30A2D880}" sibTransId="{97B33AC2-CE4F-484D-BF12-9D0DA288C620}"/>
    <dgm:cxn modelId="{489175C2-3858-4A76-A5AF-21B0096C3D95}" srcId="{F5524E75-027E-4714-8B54-14ABC0A692A2}" destId="{17D3F047-19DA-44DD-9A23-20235AF7E7E4}" srcOrd="7" destOrd="0" parTransId="{A2FF80F6-46E6-4963-879A-46D4674034E9}" sibTransId="{65D11AA3-D626-4DA1-BC09-1E17B7360228}"/>
    <dgm:cxn modelId="{6C90F085-1E0B-4601-B667-A0C597C147B1}" type="presOf" srcId="{E116ACF9-A99F-4BFA-88DA-BA007BBF9366}" destId="{8B506A55-CF9A-45D6-8C3D-EC115C7937F3}" srcOrd="0" destOrd="0" presId="urn:microsoft.com/office/officeart/2005/8/layout/radial4"/>
    <dgm:cxn modelId="{692B0ACE-631B-4314-BA80-8FEB76A6725D}" type="presOf" srcId="{F7985EE3-D82E-44C8-8378-E9A6A672E7E6}" destId="{0E03E53D-F77E-45E7-A8D2-4A707161C110}" srcOrd="0" destOrd="0" presId="urn:microsoft.com/office/officeart/2005/8/layout/radial4"/>
    <dgm:cxn modelId="{146EBEB4-DDED-41E7-AF3E-1171A2ABCF48}" type="presOf" srcId="{BB316FDE-05CA-4D1F-8148-FF0E147B05A9}" destId="{925F08D0-12B7-43FC-8C88-826E5BDAEDD0}" srcOrd="0" destOrd="0" presId="urn:microsoft.com/office/officeart/2005/8/layout/radial4"/>
    <dgm:cxn modelId="{84E9485D-D3E7-41D0-8228-0B33497271B8}" type="presOf" srcId="{BD1E66CB-CB39-4D95-A48A-2022874B55CD}" destId="{13711A65-924F-41F7-AE28-835F0B18BCE3}" srcOrd="0" destOrd="0" presId="urn:microsoft.com/office/officeart/2005/8/layout/radial4"/>
    <dgm:cxn modelId="{886573BB-C650-439A-9DDB-1E1FC1CF3E36}" type="presOf" srcId="{6E87BB55-2BE2-40A4-9AF7-6C51886EE4CB}" destId="{082DCCD1-4778-4BCC-A2C6-A7CFBD9288B6}" srcOrd="0" destOrd="0" presId="urn:microsoft.com/office/officeart/2005/8/layout/radial4"/>
    <dgm:cxn modelId="{1B711BB3-D47B-413A-BC45-56F97AEC19AB}" type="presOf" srcId="{426A7E62-9984-44A5-B8C7-B23568700A47}" destId="{3E329639-FA14-4F3D-AE39-7C756403B421}" srcOrd="0" destOrd="0" presId="urn:microsoft.com/office/officeart/2005/8/layout/radial4"/>
    <dgm:cxn modelId="{EEBD1570-EC4C-429D-BB9E-FAAB2C8448DF}" type="presOf" srcId="{6486771B-99E7-4BAB-A94C-2D3006B596E5}" destId="{F7079BB0-8D00-495F-B653-499DD5950328}" srcOrd="0" destOrd="0" presId="urn:microsoft.com/office/officeart/2005/8/layout/radial4"/>
    <dgm:cxn modelId="{6A0287EC-6F2A-4A96-AAFE-6ED5FACBB5CF}" srcId="{F5524E75-027E-4714-8B54-14ABC0A692A2}" destId="{90804502-9749-4153-93B2-B80B088C9EC3}" srcOrd="4" destOrd="0" parTransId="{E116ACF9-A99F-4BFA-88DA-BA007BBF9366}" sibTransId="{E8C1229B-D1D3-414F-B88C-969FA572CA3F}"/>
    <dgm:cxn modelId="{BA0F234B-2509-420D-83B8-D810A391EE6D}" srcId="{BB316FDE-05CA-4D1F-8148-FF0E147B05A9}" destId="{F5524E75-027E-4714-8B54-14ABC0A692A2}" srcOrd="0" destOrd="0" parTransId="{BBB7E3F1-1ABB-4986-B18C-C565EF9FD917}" sibTransId="{6090B44E-B021-4166-9A40-FA9B08E2B7C2}"/>
    <dgm:cxn modelId="{A066E058-9AA6-4200-A833-D81B5E83C6CE}" srcId="{F5524E75-027E-4714-8B54-14ABC0A692A2}" destId="{BD1E66CB-CB39-4D95-A48A-2022874B55CD}" srcOrd="6" destOrd="0" parTransId="{F7985EE3-D82E-44C8-8378-E9A6A672E7E6}" sibTransId="{6CDC56EB-3361-4A12-BA68-F6A05A3B2279}"/>
    <dgm:cxn modelId="{A1A772EE-9FB6-4B3A-A537-4315EB4AC0A6}" type="presOf" srcId="{96BBAFD4-1561-4A24-BA82-CD379268F4A0}" destId="{A719C355-0022-4380-8DC4-B0F8C1C5F5E6}" srcOrd="0" destOrd="0" presId="urn:microsoft.com/office/officeart/2005/8/layout/radial4"/>
    <dgm:cxn modelId="{C0D14E4C-D3E3-4E9E-BABD-18A9F7F7DA49}" srcId="{F5524E75-027E-4714-8B54-14ABC0A692A2}" destId="{DF4D99EF-AFDF-4E9B-AB6E-2375AC1CD0F6}" srcOrd="2" destOrd="0" parTransId="{6486771B-99E7-4BAB-A94C-2D3006B596E5}" sibTransId="{60D2C4BE-2376-4C53-8C1E-B3E1E1AB6011}"/>
    <dgm:cxn modelId="{E1D213BC-03CB-41D4-8458-9137C5BFBD19}" type="presParOf" srcId="{925F08D0-12B7-43FC-8C88-826E5BDAEDD0}" destId="{D11699B2-79D3-46D3-A06C-4CE782CB5FD6}" srcOrd="0" destOrd="0" presId="urn:microsoft.com/office/officeart/2005/8/layout/radial4"/>
    <dgm:cxn modelId="{5752DB40-1807-487F-B659-A32126839FCD}" type="presParOf" srcId="{925F08D0-12B7-43FC-8C88-826E5BDAEDD0}" destId="{80A33342-603D-462C-AFCF-C2EADABED353}" srcOrd="1" destOrd="0" presId="urn:microsoft.com/office/officeart/2005/8/layout/radial4"/>
    <dgm:cxn modelId="{86EAFF1F-D987-4CF7-8A75-12FAE28E6A4C}" type="presParOf" srcId="{925F08D0-12B7-43FC-8C88-826E5BDAEDD0}" destId="{7B5DEF5F-8C68-4E7B-B744-D27BBF95F2F0}" srcOrd="2" destOrd="0" presId="urn:microsoft.com/office/officeart/2005/8/layout/radial4"/>
    <dgm:cxn modelId="{C48A2F32-EE7E-4ABF-9D50-9E9144B0536D}" type="presParOf" srcId="{925F08D0-12B7-43FC-8C88-826E5BDAEDD0}" destId="{C000EFE7-2D97-4F77-8EB1-C10D52BEDF60}" srcOrd="3" destOrd="0" presId="urn:microsoft.com/office/officeart/2005/8/layout/radial4"/>
    <dgm:cxn modelId="{4C2968F1-4807-4DDF-BD7C-51DAF4106A2D}" type="presParOf" srcId="{925F08D0-12B7-43FC-8C88-826E5BDAEDD0}" destId="{D1337702-CFF9-43B8-9332-C796EEC685C3}" srcOrd="4" destOrd="0" presId="urn:microsoft.com/office/officeart/2005/8/layout/radial4"/>
    <dgm:cxn modelId="{BC6DC281-A539-40C0-9145-1F88E8564CA3}" type="presParOf" srcId="{925F08D0-12B7-43FC-8C88-826E5BDAEDD0}" destId="{F7079BB0-8D00-495F-B653-499DD5950328}" srcOrd="5" destOrd="0" presId="urn:microsoft.com/office/officeart/2005/8/layout/radial4"/>
    <dgm:cxn modelId="{CD772851-F882-42BE-B108-44CC6945900E}" type="presParOf" srcId="{925F08D0-12B7-43FC-8C88-826E5BDAEDD0}" destId="{A7DABA61-6A00-4ABB-8FB8-C00244BC3AF1}" srcOrd="6" destOrd="0" presId="urn:microsoft.com/office/officeart/2005/8/layout/radial4"/>
    <dgm:cxn modelId="{4B233F2F-3E61-4015-B9B1-83B146710D0F}" type="presParOf" srcId="{925F08D0-12B7-43FC-8C88-826E5BDAEDD0}" destId="{3E329639-FA14-4F3D-AE39-7C756403B421}" srcOrd="7" destOrd="0" presId="urn:microsoft.com/office/officeart/2005/8/layout/radial4"/>
    <dgm:cxn modelId="{9CDD0BB7-7845-4B92-8283-E1DD9487474C}" type="presParOf" srcId="{925F08D0-12B7-43FC-8C88-826E5BDAEDD0}" destId="{C43C08A6-F0CB-4FCA-9738-5FB2B55B898B}" srcOrd="8" destOrd="0" presId="urn:microsoft.com/office/officeart/2005/8/layout/radial4"/>
    <dgm:cxn modelId="{207CEAD3-0AEA-4BD6-9223-BAC1D48B77FB}" type="presParOf" srcId="{925F08D0-12B7-43FC-8C88-826E5BDAEDD0}" destId="{8B506A55-CF9A-45D6-8C3D-EC115C7937F3}" srcOrd="9" destOrd="0" presId="urn:microsoft.com/office/officeart/2005/8/layout/radial4"/>
    <dgm:cxn modelId="{0CA3874D-8C0D-43C4-BBB1-5D8AB1FEB0A2}" type="presParOf" srcId="{925F08D0-12B7-43FC-8C88-826E5BDAEDD0}" destId="{9B9E7BEF-2405-43A1-8C3D-780586BA8D62}" srcOrd="10" destOrd="0" presId="urn:microsoft.com/office/officeart/2005/8/layout/radial4"/>
    <dgm:cxn modelId="{6FBE0B99-9A79-422C-BFD5-7650780A8963}" type="presParOf" srcId="{925F08D0-12B7-43FC-8C88-826E5BDAEDD0}" destId="{A719C355-0022-4380-8DC4-B0F8C1C5F5E6}" srcOrd="11" destOrd="0" presId="urn:microsoft.com/office/officeart/2005/8/layout/radial4"/>
    <dgm:cxn modelId="{6549BC29-0D4D-492F-A2EC-E2D0019B4BFF}" type="presParOf" srcId="{925F08D0-12B7-43FC-8C88-826E5BDAEDD0}" destId="{082DCCD1-4778-4BCC-A2C6-A7CFBD9288B6}" srcOrd="12" destOrd="0" presId="urn:microsoft.com/office/officeart/2005/8/layout/radial4"/>
    <dgm:cxn modelId="{A6978557-A94B-4D17-9D58-687D5C529128}" type="presParOf" srcId="{925F08D0-12B7-43FC-8C88-826E5BDAEDD0}" destId="{0E03E53D-F77E-45E7-A8D2-4A707161C110}" srcOrd="13" destOrd="0" presId="urn:microsoft.com/office/officeart/2005/8/layout/radial4"/>
    <dgm:cxn modelId="{3F4D5C29-F2FC-4B67-9228-FA3B6BCF519C}" type="presParOf" srcId="{925F08D0-12B7-43FC-8C88-826E5BDAEDD0}" destId="{13711A65-924F-41F7-AE28-835F0B18BCE3}" srcOrd="14" destOrd="0" presId="urn:microsoft.com/office/officeart/2005/8/layout/radial4"/>
    <dgm:cxn modelId="{ADF1C634-6418-43A8-A07D-AF266B476E76}" type="presParOf" srcId="{925F08D0-12B7-43FC-8C88-826E5BDAEDD0}" destId="{E8EFAAA9-8EEA-416B-9BDE-C9B1B3B3BD95}" srcOrd="15" destOrd="0" presId="urn:microsoft.com/office/officeart/2005/8/layout/radial4"/>
    <dgm:cxn modelId="{E1108872-76B9-4D4B-8519-92C1B6D98627}" type="presParOf" srcId="{925F08D0-12B7-43FC-8C88-826E5BDAEDD0}" destId="{21C0F0ED-35DA-4778-A29D-7864D90A9C6F}" srcOrd="16" destOrd="0" presId="urn:microsoft.com/office/officeart/2005/8/layout/radial4"/>
    <dgm:cxn modelId="{639A93B6-B574-4A99-959D-0C777554A3B2}" type="presParOf" srcId="{925F08D0-12B7-43FC-8C88-826E5BDAEDD0}" destId="{6FD17052-C53F-4423-BFC5-0C78E85992E3}" srcOrd="17" destOrd="0" presId="urn:microsoft.com/office/officeart/2005/8/layout/radial4"/>
    <dgm:cxn modelId="{492707D1-7905-4859-8823-2181D7A91584}" type="presParOf" srcId="{925F08D0-12B7-43FC-8C88-826E5BDAEDD0}" destId="{C9454163-2A2D-4773-9474-19CAC68C6C0C}" srcOrd="1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699B2-79D3-46D3-A06C-4CE782CB5FD6}">
      <dsp:nvSpPr>
        <dsp:cNvPr id="0" name=""/>
        <dsp:cNvSpPr/>
      </dsp:nvSpPr>
      <dsp:spPr>
        <a:xfrm>
          <a:off x="3096353" y="2664329"/>
          <a:ext cx="2543163" cy="18136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/>
            <a:t>Риси</a:t>
          </a:r>
          <a:r>
            <a:rPr lang="ru-RU" sz="2400" kern="1200" dirty="0"/>
            <a:t> </a:t>
          </a:r>
          <a:r>
            <a:rPr lang="ru-RU" sz="2400" kern="1200" dirty="0" err="1"/>
            <a:t>доби</a:t>
          </a:r>
          <a:r>
            <a:rPr lang="ru-RU" sz="2400" kern="1200" dirty="0"/>
            <a:t> </a:t>
          </a:r>
          <a:r>
            <a:rPr lang="ru-RU" sz="2400" kern="1200" dirty="0" err="1"/>
            <a:t>Відродження</a:t>
          </a:r>
          <a:r>
            <a:rPr lang="ru-RU" sz="2400" kern="1200" dirty="0"/>
            <a:t> </a:t>
          </a:r>
        </a:p>
      </dsp:txBody>
      <dsp:txXfrm>
        <a:off x="3468791" y="2929932"/>
        <a:ext cx="1798287" cy="1282443"/>
      </dsp:txXfrm>
    </dsp:sp>
    <dsp:sp modelId="{80A33342-603D-462C-AFCF-C2EADABED353}">
      <dsp:nvSpPr>
        <dsp:cNvPr id="0" name=""/>
        <dsp:cNvSpPr/>
      </dsp:nvSpPr>
      <dsp:spPr>
        <a:xfrm rot="7454066">
          <a:off x="3273277" y="4611302"/>
          <a:ext cx="781220" cy="30889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DEF5F-8C68-4E7B-B744-D27BBF95F2F0}">
      <dsp:nvSpPr>
        <dsp:cNvPr id="0" name=""/>
        <dsp:cNvSpPr/>
      </dsp:nvSpPr>
      <dsp:spPr>
        <a:xfrm>
          <a:off x="1560885" y="5044092"/>
          <a:ext cx="2772292" cy="12303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півищення</a:t>
          </a:r>
          <a:r>
            <a:rPr lang="ru-RU" sz="2000" kern="1200" dirty="0"/>
            <a:t> </a:t>
          </a:r>
          <a:r>
            <a:rPr lang="ru-RU" sz="2000" kern="1200" dirty="0" err="1"/>
            <a:t>інтересу</a:t>
          </a:r>
          <a:r>
            <a:rPr lang="ru-RU" sz="2000" kern="1200" dirty="0"/>
            <a:t> до </a:t>
          </a:r>
          <a:r>
            <a:rPr lang="ru-RU" sz="2000" kern="1200" dirty="0" err="1"/>
            <a:t>особистості</a:t>
          </a:r>
          <a:r>
            <a:rPr lang="ru-RU" sz="2000" kern="1200" dirty="0"/>
            <a:t> </a:t>
          </a:r>
        </a:p>
      </dsp:txBody>
      <dsp:txXfrm>
        <a:off x="1596920" y="5080127"/>
        <a:ext cx="2700222" cy="1158243"/>
      </dsp:txXfrm>
    </dsp:sp>
    <dsp:sp modelId="{C000EFE7-2D97-4F77-8EB1-C10D52BEDF60}">
      <dsp:nvSpPr>
        <dsp:cNvPr id="0" name=""/>
        <dsp:cNvSpPr/>
      </dsp:nvSpPr>
      <dsp:spPr>
        <a:xfrm rot="10141239">
          <a:off x="2842401" y="3889355"/>
          <a:ext cx="427873" cy="356286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37702-CFF9-43B8-9332-C796EEC685C3}">
      <dsp:nvSpPr>
        <dsp:cNvPr id="0" name=""/>
        <dsp:cNvSpPr/>
      </dsp:nvSpPr>
      <dsp:spPr>
        <a:xfrm>
          <a:off x="76100" y="3495163"/>
          <a:ext cx="2703298" cy="12928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утвердження</a:t>
          </a:r>
          <a:r>
            <a:rPr lang="ru-RU" sz="2000" kern="1200" dirty="0"/>
            <a:t> </a:t>
          </a:r>
          <a:r>
            <a:rPr lang="ru-RU" sz="2000" kern="1200" dirty="0" err="1"/>
            <a:t>фізичного</a:t>
          </a:r>
          <a:r>
            <a:rPr lang="ru-RU" sz="2000" kern="1200" dirty="0"/>
            <a:t> та морального </a:t>
          </a:r>
          <a:r>
            <a:rPr lang="ru-RU" sz="2000" kern="1200" dirty="0" err="1"/>
            <a:t>самовдосконалення</a:t>
          </a:r>
          <a:r>
            <a:rPr lang="ru-RU" sz="2000" kern="1200" dirty="0"/>
            <a:t> </a:t>
          </a:r>
          <a:r>
            <a:rPr lang="ru-RU" sz="2000" kern="1200" dirty="0" err="1"/>
            <a:t>особистості</a:t>
          </a:r>
          <a:r>
            <a:rPr lang="ru-RU" sz="2000" kern="1200" dirty="0"/>
            <a:t> </a:t>
          </a:r>
        </a:p>
      </dsp:txBody>
      <dsp:txXfrm>
        <a:off x="113965" y="3533028"/>
        <a:ext cx="2627568" cy="1217081"/>
      </dsp:txXfrm>
    </dsp:sp>
    <dsp:sp modelId="{F7079BB0-8D00-495F-B653-499DD5950328}">
      <dsp:nvSpPr>
        <dsp:cNvPr id="0" name=""/>
        <dsp:cNvSpPr/>
      </dsp:nvSpPr>
      <dsp:spPr>
        <a:xfrm rot="12294552">
          <a:off x="2751826" y="2622194"/>
          <a:ext cx="604026" cy="31384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ABA61-6A00-4ABB-8FB8-C00244BC3AF1}">
      <dsp:nvSpPr>
        <dsp:cNvPr id="0" name=""/>
        <dsp:cNvSpPr/>
      </dsp:nvSpPr>
      <dsp:spPr>
        <a:xfrm>
          <a:off x="76099" y="1907653"/>
          <a:ext cx="2740000" cy="12755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проголошення принципу рівності всіх людей </a:t>
          </a:r>
          <a:endParaRPr lang="ru-RU" sz="2000" kern="1200" dirty="0"/>
        </a:p>
      </dsp:txBody>
      <dsp:txXfrm>
        <a:off x="113458" y="1945012"/>
        <a:ext cx="2665282" cy="1200808"/>
      </dsp:txXfrm>
    </dsp:sp>
    <dsp:sp modelId="{3E329639-FA14-4F3D-AE39-7C756403B421}">
      <dsp:nvSpPr>
        <dsp:cNvPr id="0" name=""/>
        <dsp:cNvSpPr/>
      </dsp:nvSpPr>
      <dsp:spPr>
        <a:xfrm rot="13945858">
          <a:off x="2515043" y="1938719"/>
          <a:ext cx="1500242" cy="37288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C08A6-F0CB-4FCA-9738-5FB2B55B898B}">
      <dsp:nvSpPr>
        <dsp:cNvPr id="0" name=""/>
        <dsp:cNvSpPr/>
      </dsp:nvSpPr>
      <dsp:spPr>
        <a:xfrm>
          <a:off x="72010" y="219561"/>
          <a:ext cx="2994280" cy="14586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утвердження</a:t>
          </a:r>
          <a:r>
            <a:rPr lang="ru-RU" sz="2000" kern="1200" dirty="0"/>
            <a:t> </a:t>
          </a:r>
          <a:r>
            <a:rPr lang="ru-RU" sz="2000" kern="1200" dirty="0" err="1"/>
            <a:t>високого</a:t>
          </a:r>
          <a:r>
            <a:rPr lang="ru-RU" sz="2000" kern="1200" dirty="0"/>
            <a:t> </a:t>
          </a:r>
          <a:r>
            <a:rPr lang="ru-RU" sz="2000" kern="1200" dirty="0" err="1"/>
            <a:t>призначення</a:t>
          </a:r>
          <a:r>
            <a:rPr lang="ru-RU" sz="2000" kern="1200" dirty="0"/>
            <a:t> </a:t>
          </a:r>
          <a:r>
            <a:rPr lang="ru-RU" sz="2000" kern="1200" dirty="0" err="1"/>
            <a:t>людини</a:t>
          </a:r>
          <a:r>
            <a:rPr lang="ru-RU" sz="2000" kern="1200" dirty="0"/>
            <a:t> в </a:t>
          </a:r>
          <a:r>
            <a:rPr lang="ru-RU" sz="2000" kern="1200" dirty="0" err="1"/>
            <a:t>процесі</a:t>
          </a:r>
          <a:r>
            <a:rPr lang="ru-RU" sz="2000" kern="1200" dirty="0"/>
            <a:t> </a:t>
          </a:r>
          <a:r>
            <a:rPr lang="ru-RU" sz="2000" kern="1200" dirty="0" err="1"/>
            <a:t>перетворення</a:t>
          </a:r>
          <a:r>
            <a:rPr lang="ru-RU" sz="2000" kern="1200" dirty="0"/>
            <a:t> </a:t>
          </a:r>
          <a:r>
            <a:rPr lang="ru-RU" sz="2000" kern="1200" dirty="0" err="1"/>
            <a:t>світу</a:t>
          </a:r>
          <a:endParaRPr lang="ru-RU" sz="2000" kern="1200" dirty="0"/>
        </a:p>
      </dsp:txBody>
      <dsp:txXfrm>
        <a:off x="114732" y="262283"/>
        <a:ext cx="2908836" cy="1373207"/>
      </dsp:txXfrm>
    </dsp:sp>
    <dsp:sp modelId="{8B506A55-CF9A-45D6-8C3D-EC115C7937F3}">
      <dsp:nvSpPr>
        <dsp:cNvPr id="0" name=""/>
        <dsp:cNvSpPr/>
      </dsp:nvSpPr>
      <dsp:spPr>
        <a:xfrm rot="16200000">
          <a:off x="4026338" y="2084282"/>
          <a:ext cx="762884" cy="40963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E7BEF-2405-43A1-8C3D-780586BA8D62}">
      <dsp:nvSpPr>
        <dsp:cNvPr id="0" name=""/>
        <dsp:cNvSpPr/>
      </dsp:nvSpPr>
      <dsp:spPr>
        <a:xfrm>
          <a:off x="3172435" y="539505"/>
          <a:ext cx="2724539" cy="13797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поетизація</a:t>
          </a:r>
          <a:r>
            <a:rPr lang="ru-RU" sz="2000" kern="1200" dirty="0"/>
            <a:t> </a:t>
          </a:r>
          <a:r>
            <a:rPr lang="ru-RU" sz="2000" kern="1200" dirty="0" err="1"/>
            <a:t>активної</a:t>
          </a:r>
          <a:r>
            <a:rPr lang="ru-RU" sz="2000" kern="1200" dirty="0"/>
            <a:t>, </a:t>
          </a:r>
          <a:r>
            <a:rPr lang="ru-RU" sz="2000" kern="1200" dirty="0" err="1"/>
            <a:t>діяльної</a:t>
          </a:r>
          <a:r>
            <a:rPr lang="ru-RU" sz="2000" kern="1200" dirty="0"/>
            <a:t> </a:t>
          </a:r>
          <a:r>
            <a:rPr lang="ru-RU" sz="2000" kern="1200" dirty="0" err="1"/>
            <a:t>людини</a:t>
          </a:r>
          <a:r>
            <a:rPr lang="ru-RU" sz="2000" kern="1200" dirty="0"/>
            <a:t>, в </a:t>
          </a:r>
          <a:r>
            <a:rPr lang="ru-RU" sz="2000" kern="1200" dirty="0" err="1"/>
            <a:t>якій</a:t>
          </a:r>
          <a:r>
            <a:rPr lang="ru-RU" sz="2000" kern="1200" dirty="0"/>
            <a:t> </a:t>
          </a:r>
          <a:r>
            <a:rPr lang="ru-RU" sz="2000" kern="1200" dirty="0" err="1"/>
            <a:t>поєднуються</a:t>
          </a:r>
          <a:r>
            <a:rPr lang="ru-RU" sz="2000" kern="1200" dirty="0"/>
            <a:t> </a:t>
          </a:r>
          <a:r>
            <a:rPr lang="ru-RU" sz="2000" kern="1200" dirty="0" err="1"/>
            <a:t>особисті</a:t>
          </a:r>
          <a:r>
            <a:rPr lang="ru-RU" sz="2000" kern="1200" dirty="0"/>
            <a:t> та </a:t>
          </a:r>
          <a:r>
            <a:rPr lang="ru-RU" sz="2000" kern="1200" dirty="0" err="1"/>
            <a:t>суспільні</a:t>
          </a:r>
          <a:r>
            <a:rPr lang="ru-RU" sz="2000" kern="1200" dirty="0"/>
            <a:t> </a:t>
          </a:r>
          <a:r>
            <a:rPr lang="ru-RU" sz="2000" kern="1200" dirty="0" err="1"/>
            <a:t>інтереси</a:t>
          </a:r>
          <a:endParaRPr lang="ru-RU" sz="2000" kern="1200" dirty="0"/>
        </a:p>
      </dsp:txBody>
      <dsp:txXfrm>
        <a:off x="3212846" y="579916"/>
        <a:ext cx="2643717" cy="1298923"/>
      </dsp:txXfrm>
    </dsp:sp>
    <dsp:sp modelId="{A719C355-0022-4380-8DC4-B0F8C1C5F5E6}">
      <dsp:nvSpPr>
        <dsp:cNvPr id="0" name=""/>
        <dsp:cNvSpPr/>
      </dsp:nvSpPr>
      <dsp:spPr>
        <a:xfrm rot="19084834">
          <a:off x="5101547" y="1857634"/>
          <a:ext cx="1505430" cy="36641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DCCD1-4778-4BCC-A2C6-A7CFBD9288B6}">
      <dsp:nvSpPr>
        <dsp:cNvPr id="0" name=""/>
        <dsp:cNvSpPr/>
      </dsp:nvSpPr>
      <dsp:spPr>
        <a:xfrm>
          <a:off x="6147218" y="323462"/>
          <a:ext cx="2213879" cy="13125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орієнтація</a:t>
          </a:r>
          <a:r>
            <a:rPr lang="ru-RU" sz="2000" kern="1200" dirty="0"/>
            <a:t> на </a:t>
          </a:r>
          <a:r>
            <a:rPr lang="ru-RU" sz="2000" kern="1200" dirty="0" err="1"/>
            <a:t>античну</a:t>
          </a:r>
          <a:r>
            <a:rPr lang="ru-RU" sz="2000" kern="1200" dirty="0"/>
            <a:t> </a:t>
          </a:r>
          <a:r>
            <a:rPr lang="ru-RU" sz="2000" kern="1200" dirty="0" err="1"/>
            <a:t>спадщину</a:t>
          </a:r>
          <a:endParaRPr lang="ru-RU" sz="2000" kern="1200" dirty="0"/>
        </a:p>
      </dsp:txBody>
      <dsp:txXfrm>
        <a:off x="6185661" y="361905"/>
        <a:ext cx="2136993" cy="1235640"/>
      </dsp:txXfrm>
    </dsp:sp>
    <dsp:sp modelId="{0E03E53D-F77E-45E7-A8D2-4A707161C110}">
      <dsp:nvSpPr>
        <dsp:cNvPr id="0" name=""/>
        <dsp:cNvSpPr/>
      </dsp:nvSpPr>
      <dsp:spPr>
        <a:xfrm rot="20582835">
          <a:off x="5302217" y="2639891"/>
          <a:ext cx="633863" cy="37948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11A65-924F-41F7-AE28-835F0B18BCE3}">
      <dsp:nvSpPr>
        <dsp:cNvPr id="0" name=""/>
        <dsp:cNvSpPr/>
      </dsp:nvSpPr>
      <dsp:spPr>
        <a:xfrm>
          <a:off x="5816909" y="2163118"/>
          <a:ext cx="2688202" cy="11132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світський</a:t>
          </a:r>
          <a:r>
            <a:rPr lang="ru-RU" sz="2000" kern="1200" dirty="0"/>
            <a:t> характер </a:t>
          </a:r>
          <a:r>
            <a:rPr lang="ru-RU" sz="2000" kern="1200" dirty="0" err="1"/>
            <a:t>культури</a:t>
          </a:r>
          <a:r>
            <a:rPr lang="ru-RU" sz="2000" kern="1200" dirty="0"/>
            <a:t>, </a:t>
          </a:r>
          <a:r>
            <a:rPr lang="ru-RU" sz="2000" kern="1200" dirty="0" err="1"/>
            <a:t>звільнення</a:t>
          </a:r>
          <a:r>
            <a:rPr lang="ru-RU" sz="2000" kern="1200" dirty="0"/>
            <a:t> </a:t>
          </a:r>
          <a:r>
            <a:rPr lang="ru-RU" sz="2000" kern="1200" dirty="0" err="1"/>
            <a:t>від</a:t>
          </a:r>
          <a:r>
            <a:rPr lang="ru-RU" sz="2000" kern="1200" dirty="0"/>
            <a:t> </a:t>
          </a:r>
          <a:r>
            <a:rPr lang="ru-RU" sz="2000" kern="1200" dirty="0" err="1"/>
            <a:t>середньовічної</a:t>
          </a:r>
          <a:r>
            <a:rPr lang="ru-RU" sz="2000" kern="1200" dirty="0"/>
            <a:t> схоластики</a:t>
          </a:r>
        </a:p>
      </dsp:txBody>
      <dsp:txXfrm>
        <a:off x="5849515" y="2195724"/>
        <a:ext cx="2622990" cy="1048037"/>
      </dsp:txXfrm>
    </dsp:sp>
    <dsp:sp modelId="{E8EFAAA9-8EEA-416B-9BDE-C9B1B3B3BD95}">
      <dsp:nvSpPr>
        <dsp:cNvPr id="0" name=""/>
        <dsp:cNvSpPr/>
      </dsp:nvSpPr>
      <dsp:spPr>
        <a:xfrm rot="3160509">
          <a:off x="4979579" y="4438934"/>
          <a:ext cx="767802" cy="39758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C0F0ED-35DA-4778-A29D-7864D90A9C6F}">
      <dsp:nvSpPr>
        <dsp:cNvPr id="0" name=""/>
        <dsp:cNvSpPr/>
      </dsp:nvSpPr>
      <dsp:spPr>
        <a:xfrm>
          <a:off x="4860546" y="4978115"/>
          <a:ext cx="3141561" cy="1362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/>
            <a:t>історизм</a:t>
          </a:r>
          <a:r>
            <a:rPr lang="ru-RU" sz="2000" kern="1200" dirty="0"/>
            <a:t> </a:t>
          </a:r>
          <a:r>
            <a:rPr lang="ru-RU" sz="2000" kern="1200" dirty="0" smtClean="0"/>
            <a:t>(</a:t>
          </a:r>
          <a:r>
            <a:rPr lang="ru-RU" sz="2000" kern="1200" dirty="0" err="1"/>
            <a:t>осмислення</a:t>
          </a:r>
          <a:r>
            <a:rPr lang="ru-RU" sz="2000" kern="1200" dirty="0"/>
            <a:t> </a:t>
          </a:r>
          <a:endParaRPr lang="ru-RU" sz="2000" kern="1200" dirty="0" smtClean="0"/>
        </a:p>
        <a:p>
          <a:pPr lvl="0" algn="ctr" defTabSz="3111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людини</a:t>
          </a:r>
          <a:r>
            <a:rPr lang="ru-RU" sz="2000" kern="1200" dirty="0" smtClean="0"/>
            <a:t> </a:t>
          </a:r>
          <a:r>
            <a:rPr lang="ru-RU" sz="2000" kern="1200" dirty="0"/>
            <a:t>та </a:t>
          </a:r>
          <a:r>
            <a:rPr lang="ru-RU" sz="2000" kern="1200" dirty="0" err="1"/>
            <a:t>її</a:t>
          </a:r>
          <a:r>
            <a:rPr lang="ru-RU" sz="2000" kern="1200" dirty="0"/>
            <a:t> </a:t>
          </a:r>
          <a:r>
            <a:rPr lang="ru-RU" sz="2000" kern="1200" dirty="0" err="1"/>
            <a:t>життя</a:t>
          </a:r>
          <a:r>
            <a:rPr lang="ru-RU" sz="2000" kern="1200" dirty="0"/>
            <a:t> у </a:t>
          </a:r>
          <a:r>
            <a:rPr lang="ru-RU" sz="2000" kern="1200" dirty="0" err="1"/>
            <a:t>зв</a:t>
          </a:r>
          <a:r>
            <a:rPr lang="en-US" sz="2000" kern="1200" dirty="0"/>
            <a:t>'</a:t>
          </a:r>
          <a:r>
            <a:rPr lang="ru-RU" sz="2000" kern="1200" dirty="0" err="1"/>
            <a:t>язку</a:t>
          </a:r>
          <a:r>
            <a:rPr lang="ru-RU" sz="2000" kern="1200" dirty="0"/>
            <a:t> </a:t>
          </a:r>
          <a:r>
            <a:rPr lang="ru-RU" sz="2000" kern="1200" dirty="0" err="1"/>
            <a:t>з</a:t>
          </a:r>
          <a:r>
            <a:rPr lang="ru-RU" sz="2000" kern="1200" dirty="0"/>
            <a:t> </a:t>
          </a:r>
          <a:r>
            <a:rPr lang="ru-RU" sz="2000" kern="1200" dirty="0" err="1"/>
            <a:t>історичними</a:t>
          </a:r>
          <a:r>
            <a:rPr lang="ru-RU" sz="2000" kern="1200" dirty="0"/>
            <a:t> </a:t>
          </a:r>
          <a:r>
            <a:rPr lang="ru-RU" sz="2000" kern="1200" dirty="0" err="1"/>
            <a:t>обставинами</a:t>
          </a:r>
          <a:r>
            <a:rPr lang="ru-RU" sz="2000" kern="1200" dirty="0"/>
            <a:t>)</a:t>
          </a:r>
        </a:p>
      </dsp:txBody>
      <dsp:txXfrm>
        <a:off x="4900441" y="5018010"/>
        <a:ext cx="3061771" cy="1282335"/>
      </dsp:txXfrm>
    </dsp:sp>
    <dsp:sp modelId="{6FD17052-C53F-4423-BFC5-0C78E85992E3}">
      <dsp:nvSpPr>
        <dsp:cNvPr id="0" name=""/>
        <dsp:cNvSpPr/>
      </dsp:nvSpPr>
      <dsp:spPr>
        <a:xfrm rot="470755">
          <a:off x="5611258" y="3472101"/>
          <a:ext cx="626980" cy="363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54163-2A2D-4773-9474-19CAC68C6C0C}">
      <dsp:nvSpPr>
        <dsp:cNvPr id="0" name=""/>
        <dsp:cNvSpPr/>
      </dsp:nvSpPr>
      <dsp:spPr>
        <a:xfrm>
          <a:off x="6061139" y="3419821"/>
          <a:ext cx="2367880" cy="10956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формування </a:t>
          </a:r>
          <a:r>
            <a:rPr lang="uk-UA" sz="2000" kern="1200" dirty="0" smtClean="0"/>
            <a:t>ренесансного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реалізму</a:t>
          </a:r>
          <a:endParaRPr lang="ru-RU" sz="2000" kern="1200" dirty="0"/>
        </a:p>
      </dsp:txBody>
      <dsp:txXfrm>
        <a:off x="6093228" y="3451910"/>
        <a:ext cx="2303702" cy="1031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F6C94-6F96-43F2-82D9-0E042FE3EFAF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7D810-ECA8-4D6A-8718-6A2460D57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1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7D810-ECA8-4D6A-8718-6A2460D57F5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9ec7e3ce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0635" y="0"/>
            <a:ext cx="9144000" cy="6858000"/>
          </a:xfrm>
          <a:prstGeom prst="rect">
            <a:avLst/>
          </a:prstGeom>
        </p:spPr>
      </p:pic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367377" y="332656"/>
            <a:ext cx="7772400" cy="6120680"/>
          </a:xfrm>
        </p:spPr>
        <p:txBody>
          <a:bodyPr>
            <a:no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ea typeface="Gungsuh" pitchFamily="18" charset="-127"/>
            </a:endParaRPr>
          </a:p>
          <a:p>
            <a:pPr algn="ctr"/>
            <a:endParaRPr lang="ru-RU" sz="2800" dirty="0" smtClean="0">
              <a:solidFill>
                <a:srgbClr val="00206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ctr"/>
            <a:endParaRPr lang="ru-RU" sz="44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Для </a:t>
            </a:r>
            <a:r>
              <a:rPr lang="ru-RU" sz="3600" b="1" dirty="0" err="1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людини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немає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нічого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 </a:t>
            </a:r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цікавішого</a:t>
            </a:r>
            <a:r>
              <a:rPr lang="ru-RU" sz="3600" b="1" dirty="0" smtClean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в </a:t>
            </a:r>
            <a:r>
              <a:rPr lang="ru-RU" sz="3600" b="1" dirty="0" err="1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світі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ніж</a:t>
            </a:r>
            <a:r>
              <a:rPr lang="ru-RU" sz="3600" b="1" dirty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Preciosa" panose="02000400000000000000" pitchFamily="2" charset="0"/>
                <a:ea typeface="Gungsuh" panose="02030600000101010101" pitchFamily="18" charset="-127"/>
              </a:rPr>
              <a:t>люди </a:t>
            </a:r>
            <a:endParaRPr lang="ru-RU" sz="3600" b="1" dirty="0" smtClean="0">
              <a:solidFill>
                <a:srgbClr val="002060"/>
              </a:solidFill>
              <a:latin typeface="Preciosa" panose="02000400000000000000" pitchFamily="2" charset="0"/>
              <a:ea typeface="Gungsuh" panose="02030600000101010101" pitchFamily="18" charset="-127"/>
            </a:endParaRP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(</a:t>
            </a:r>
            <a:r>
              <a:rPr lang="ru-RU" dirty="0" smtClean="0">
                <a:solidFill>
                  <a:srgbClr val="00206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В</a:t>
            </a:r>
            <a:r>
              <a:rPr lang="ru-RU" dirty="0">
                <a:solidFill>
                  <a:srgbClr val="00206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Гумбольдт) </a:t>
            </a:r>
            <a:r>
              <a:rPr lang="ru-RU" sz="2800" dirty="0">
                <a:latin typeface="Gungsuh" panose="02030600000101010101" pitchFamily="18" charset="-127"/>
                <a:ea typeface="Gungsuh" panose="02030600000101010101" pitchFamily="18" charset="-127"/>
              </a:rPr>
              <a:t> </a:t>
            </a:r>
            <a:endParaRPr lang="ru-RU" sz="2800" b="1" dirty="0" smtClean="0">
              <a:solidFill>
                <a:srgbClr val="FF0000"/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ea typeface="Gungsuh" pitchFamily="18" charset="-127"/>
            </a:endParaRPr>
          </a:p>
          <a:p>
            <a:pPr algn="ctr"/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Специфіка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італійського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Відродження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, </a:t>
            </a:r>
            <a:b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</a:b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основні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етапи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ea typeface="Gungsuh" pitchFamily="18" charset="-127"/>
              </a:rPr>
              <a:t>представники</a:t>
            </a: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.</a:t>
            </a:r>
            <a:b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</a:br>
            <a:r>
              <a:rPr lang="ru-RU" sz="2400" dirty="0" smtClean="0">
                <a:solidFill>
                  <a:srgbClr val="FF0000"/>
                </a:solidFill>
                <a:ea typeface="Gungsuh" pitchFamily="18" charset="-127"/>
              </a:rPr>
              <a:t> </a:t>
            </a:r>
            <a: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  <a:t>Данте Аліґ’єрі  «Божественна комедія».  </a:t>
            </a:r>
            <a:b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</a:br>
            <a: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  <a:t>Роль Данте Аліґ’єрі в історії європейської культури. </a:t>
            </a:r>
            <a:b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</a:br>
            <a: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  <a:t>Поема «Божественна комедія» як філософсько-художній синтез середньовічної культури й утілення ідей раннього Відродження. </a:t>
            </a:r>
            <a:b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</a:br>
            <a:r>
              <a:rPr lang="uk-UA" sz="2400" dirty="0" smtClean="0">
                <a:solidFill>
                  <a:srgbClr val="FF0000"/>
                </a:solidFill>
                <a:ea typeface="Gungsuh" pitchFamily="18" charset="-127"/>
              </a:rPr>
              <a:t>Особливості композиції поеми.</a:t>
            </a:r>
            <a:r>
              <a:rPr lang="uk-UA" dirty="0" smtClean="0">
                <a:solidFill>
                  <a:srgbClr val="FF0000"/>
                </a:solidFill>
                <a:ea typeface="Gungsuh" pitchFamily="18" charset="-127"/>
              </a:rPr>
              <a:t/>
            </a:r>
            <a:br>
              <a:rPr lang="uk-UA" dirty="0" smtClean="0">
                <a:solidFill>
                  <a:srgbClr val="FF0000"/>
                </a:solidFill>
                <a:ea typeface="Gungsuh" pitchFamily="18" charset="-127"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8215370" cy="4429155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3600" b="1" u="sng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Терцина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строфа з трьох рядків п’ятистопного ямба, в якій середній рядок римується з крайніми (першим і третім) у наступній строфі, завершуючись окремим рядком, римованим з другим рядком попередньої строфи. </a:t>
            </a:r>
          </a:p>
          <a:p>
            <a:pPr lvl="0"/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Схема: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аба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бвб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вгв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гдг</a:t>
            </a:r>
            <a:endParaRPr lang="uk-UA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928802"/>
            <a:ext cx="5857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subTitle" idx="1"/>
          </p:nvPr>
        </p:nvSpPr>
        <p:spPr>
          <a:xfrm>
            <a:off x="323528" y="0"/>
            <a:ext cx="8606190" cy="6286520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«Продовж думку» </a:t>
            </a:r>
          </a:p>
          <a:p>
            <a:pPr algn="l"/>
            <a:endParaRPr lang="uk-UA" sz="1050" b="1" dirty="0" smtClean="0">
              <a:solidFill>
                <a:srgbClr val="C0000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Данте Аліг’єрі  називають останнім поетом…  </a:t>
            </a:r>
          </a:p>
          <a:p>
            <a:pPr algn="l"/>
            <a:r>
              <a:rPr lang="uk-UA" sz="2000" b="1" dirty="0" smtClean="0">
                <a:solidFill>
                  <a:srgbClr val="002060"/>
                </a:solidFill>
              </a:rPr>
              <a:t> і фундатором доби </a:t>
            </a:r>
            <a:r>
              <a:rPr lang="uk-UA" sz="2000" b="1" i="1" dirty="0" smtClean="0">
                <a:solidFill>
                  <a:srgbClr val="002060"/>
                </a:solidFill>
              </a:rPr>
              <a:t>…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Митці Відродження орієнтувалися на традиції часів </a:t>
            </a:r>
            <a:r>
              <a:rPr lang="uk-UA" sz="2000" b="1" i="1" dirty="0" smtClean="0">
                <a:solidFill>
                  <a:srgbClr val="002060"/>
                </a:solidFill>
              </a:rPr>
              <a:t>…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У</a:t>
            </a:r>
            <a:r>
              <a:rPr lang="ru-RU" sz="2000" b="1" dirty="0" err="1" smtClean="0">
                <a:solidFill>
                  <a:srgbClr val="002060"/>
                </a:solidFill>
              </a:rPr>
              <a:t>твердження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поваги</a:t>
            </a:r>
            <a:r>
              <a:rPr lang="ru-RU" sz="2000" b="1" dirty="0" smtClean="0">
                <a:solidFill>
                  <a:srgbClr val="002060"/>
                </a:solidFill>
              </a:rPr>
              <a:t> до </a:t>
            </a:r>
            <a:r>
              <a:rPr lang="ru-RU" sz="2000" b="1" dirty="0" err="1" smtClean="0">
                <a:solidFill>
                  <a:srgbClr val="002060"/>
                </a:solidFill>
              </a:rPr>
              <a:t>гідності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й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розуму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людини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</a:rPr>
              <a:t>її</a:t>
            </a:r>
            <a:r>
              <a:rPr lang="ru-RU" sz="2000" b="1" dirty="0" smtClean="0">
                <a:solidFill>
                  <a:srgbClr val="002060"/>
                </a:solidFill>
              </a:rPr>
              <a:t> права на </a:t>
            </a:r>
            <a:r>
              <a:rPr lang="ru-RU" sz="2000" b="1" dirty="0" err="1" smtClean="0">
                <a:solidFill>
                  <a:srgbClr val="002060"/>
                </a:solidFill>
              </a:rPr>
              <a:t>земне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щастя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</a:rPr>
              <a:t>вільний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вияв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природних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людських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почуттіві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здібностей</a:t>
            </a:r>
            <a:r>
              <a:rPr lang="uk-UA" sz="2000" b="1" dirty="0" smtClean="0">
                <a:solidFill>
                  <a:srgbClr val="002060"/>
                </a:solidFill>
              </a:rPr>
              <a:t> – </a:t>
            </a:r>
          </a:p>
          <a:p>
            <a:pPr algn="l"/>
            <a:r>
              <a:rPr lang="uk-UA" sz="2000" b="1" dirty="0" smtClean="0">
                <a:solidFill>
                  <a:srgbClr val="002060"/>
                </a:solidFill>
              </a:rPr>
              <a:t>це …</a:t>
            </a:r>
          </a:p>
          <a:p>
            <a:pPr algn="l"/>
            <a:r>
              <a:rPr lang="uk-UA" sz="2000" b="1" dirty="0" smtClean="0">
                <a:solidFill>
                  <a:srgbClr val="002060"/>
                </a:solidFill>
              </a:rPr>
              <a:t> - Відродження зародилося в … </a:t>
            </a:r>
          </a:p>
          <a:p>
            <a:pPr algn="l">
              <a:buFontTx/>
              <a:buChar char="-"/>
            </a:pPr>
            <a:endParaRPr lang="ru-RU" sz="8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Флорентійським вигнанцем називали … 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Данте вперше в літературі використав строфічну форму, </a:t>
            </a: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яка називається … 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У поемі Данте найчастіше зустрічається цифра … 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uk-UA" sz="2000" b="1" dirty="0" smtClean="0">
                <a:solidFill>
                  <a:srgbClr val="002060"/>
                </a:solidFill>
              </a:rPr>
              <a:t> Улюбленим античним поетом Данте був … </a:t>
            </a:r>
          </a:p>
          <a:p>
            <a:pPr algn="l">
              <a:buFontTx/>
              <a:buChar char="-"/>
            </a:pPr>
            <a:endParaRPr lang="ru-RU" sz="900" b="1" dirty="0" smtClean="0">
              <a:solidFill>
                <a:srgbClr val="002060"/>
              </a:solidFill>
            </a:endParaRPr>
          </a:p>
          <a:p>
            <a:pPr algn="l"/>
            <a:r>
              <a:rPr lang="uk-UA" sz="2000" i="1" dirty="0" smtClean="0">
                <a:solidFill>
                  <a:srgbClr val="002060"/>
                </a:solidFill>
              </a:rPr>
              <a:t>-</a:t>
            </a:r>
            <a:r>
              <a:rPr lang="uk-UA" sz="2000" b="1" dirty="0" smtClean="0">
                <a:solidFill>
                  <a:srgbClr val="002060"/>
                </a:solidFill>
              </a:rPr>
              <a:t>  Основний зміст «Божественної комедії» - це …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l"/>
            <a:endParaRPr lang="ru-RU" sz="105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1071546"/>
            <a:ext cx="58579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50" dirty="0" smtClean="0">
                <a:solidFill>
                  <a:srgbClr val="002060"/>
                </a:solidFill>
              </a:rPr>
              <a:t> </a:t>
            </a:r>
            <a:endParaRPr lang="ru-RU" sz="105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2120" y="620688"/>
            <a:ext cx="1728192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/>
              <a:t>Середньовіччя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87824" y="1124744"/>
            <a:ext cx="1800200" cy="5040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Відродження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88224" y="1556792"/>
            <a:ext cx="1656184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античності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15616" y="2780928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Гуманізм 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3140968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Італії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64088" y="3645024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Данте </a:t>
            </a:r>
            <a:r>
              <a:rPr lang="uk-UA" b="1" dirty="0" err="1" smtClean="0"/>
              <a:t>Аліг</a:t>
            </a:r>
            <a:r>
              <a:rPr lang="en-US" b="1" dirty="0" smtClean="0"/>
              <a:t>’</a:t>
            </a:r>
            <a:r>
              <a:rPr lang="uk-UA" b="1" dirty="0" err="1" smtClean="0"/>
              <a:t>єрі</a:t>
            </a: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99792" y="4581128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Терцина</a:t>
            </a: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12160" y="5013176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3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436096" y="5589240"/>
            <a:ext cx="172819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Вергілій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012160" y="6165304"/>
            <a:ext cx="2808312" cy="5486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/>
              <a:t>подорож потойбічним світом</a:t>
            </a:r>
            <a:endParaRPr lang="ru-RU" b="1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-37801" y="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772400" cy="5532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Домашнє завдання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071546"/>
            <a:ext cx="58579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50" dirty="0" smtClean="0">
                <a:solidFill>
                  <a:srgbClr val="002060"/>
                </a:solidFill>
              </a:rPr>
              <a:t> </a:t>
            </a:r>
            <a:endParaRPr lang="ru-RU" sz="1050" dirty="0">
              <a:solidFill>
                <a:srgbClr val="002060"/>
              </a:solidFill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39081" y="480592"/>
            <a:ext cx="8391306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uk-UA" sz="2400" b="1" i="0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Для всіх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dirty="0" smtClean="0">
                <a:solidFill>
                  <a:srgbClr val="002060"/>
                </a:solidFill>
              </a:rPr>
              <a:t>1. Прочитати  частину «Пекло» (І, </a:t>
            </a:r>
            <a:r>
              <a:rPr lang="ru-RU" sz="2400" dirty="0" smtClean="0">
                <a:solidFill>
                  <a:srgbClr val="002060"/>
                </a:solidFill>
              </a:rPr>
              <a:t>V</a:t>
            </a:r>
            <a:r>
              <a:rPr lang="uk-UA" sz="2400" dirty="0" smtClean="0">
                <a:solidFill>
                  <a:srgbClr val="002060"/>
                </a:solidFill>
              </a:rPr>
              <a:t>), створивши ланцюжок подій,  накреслити схему «Пекло». Особливу увагу звернути на опис хижаків та пекла.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uk-UA" sz="2400" dirty="0">
                <a:solidFill>
                  <a:srgbClr val="002060"/>
                </a:solidFill>
              </a:rPr>
              <a:t>2</a:t>
            </a:r>
            <a:r>
              <a:rPr lang="uk-UA" sz="2400" dirty="0" smtClean="0">
                <a:solidFill>
                  <a:srgbClr val="002060"/>
                </a:solidFill>
              </a:rPr>
              <a:t>. Пригадати, чому Вергілія християнські богослови оголосили пророком.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uk-UA" sz="2400" dirty="0">
                <a:solidFill>
                  <a:srgbClr val="002060"/>
                </a:solidFill>
              </a:rPr>
              <a:t>3</a:t>
            </a:r>
            <a:r>
              <a:rPr lang="uk-UA" sz="2400" dirty="0" smtClean="0">
                <a:solidFill>
                  <a:srgbClr val="002060"/>
                </a:solidFill>
              </a:rPr>
              <a:t>. Повторити визначення «епічна поема».</a:t>
            </a:r>
          </a:p>
          <a:p>
            <a:endParaRPr lang="ru-RU" sz="1100" dirty="0" smtClean="0">
              <a:solidFill>
                <a:srgbClr val="002060"/>
              </a:solidFill>
            </a:endParaRPr>
          </a:p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Завдання для групи: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dirty="0" smtClean="0">
                <a:solidFill>
                  <a:srgbClr val="002060"/>
                </a:solidFill>
              </a:rPr>
              <a:t>Підготувати повідомлення про українських перекладачів творів Данте.</a:t>
            </a:r>
          </a:p>
          <a:p>
            <a:endParaRPr lang="uk-UA" sz="1600" dirty="0" smtClean="0"/>
          </a:p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Індивідуальне завдання</a:t>
            </a:r>
            <a:r>
              <a:rPr lang="uk-UA" sz="2400" b="1" dirty="0" smtClean="0"/>
              <a:t>: </a:t>
            </a:r>
            <a:endParaRPr lang="ru-RU" sz="2400" dirty="0"/>
          </a:p>
          <a:p>
            <a:r>
              <a:rPr lang="uk-UA" sz="2400" dirty="0" smtClean="0">
                <a:solidFill>
                  <a:srgbClr val="002060"/>
                </a:solidFill>
              </a:rPr>
              <a:t>Познайомитися із </a:t>
            </a:r>
            <a:r>
              <a:rPr lang="uk-UA" sz="2400" dirty="0">
                <a:solidFill>
                  <a:srgbClr val="002060"/>
                </a:solidFill>
              </a:rPr>
              <a:t>змістом </a:t>
            </a:r>
            <a:r>
              <a:rPr lang="uk-UA" sz="2400" dirty="0" smtClean="0">
                <a:solidFill>
                  <a:srgbClr val="002060"/>
                </a:solidFill>
              </a:rPr>
              <a:t>поеми «</a:t>
            </a:r>
            <a:r>
              <a:rPr lang="uk-UA" sz="2400" dirty="0">
                <a:solidFill>
                  <a:srgbClr val="002060"/>
                </a:solidFill>
              </a:rPr>
              <a:t>Божественна </a:t>
            </a:r>
            <a:r>
              <a:rPr lang="uk-UA" sz="2400" dirty="0" smtClean="0">
                <a:solidFill>
                  <a:srgbClr val="002060"/>
                </a:solidFill>
              </a:rPr>
              <a:t>комедія» та презентувати його у вигляді ланцюжка подій. </a:t>
            </a:r>
          </a:p>
          <a:p>
            <a:endParaRPr lang="ru-RU" sz="1400" dirty="0" smtClean="0"/>
          </a:p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Творче завдання (за вибором):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uk-UA" sz="2400" dirty="0" smtClean="0">
                <a:solidFill>
                  <a:srgbClr val="002060"/>
                </a:solidFill>
              </a:rPr>
              <a:t>Створити </a:t>
            </a:r>
            <a:r>
              <a:rPr lang="uk-UA" sz="2400" dirty="0" err="1" smtClean="0">
                <a:solidFill>
                  <a:srgbClr val="002060"/>
                </a:solidFill>
              </a:rPr>
              <a:t>буктрейлер</a:t>
            </a:r>
            <a:r>
              <a:rPr lang="uk-UA" sz="2400" dirty="0" smtClean="0">
                <a:solidFill>
                  <a:srgbClr val="002060"/>
                </a:solidFill>
              </a:rPr>
              <a:t> поеми «Божественна комедія».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85786" y="571480"/>
            <a:ext cx="7772400" cy="5429288"/>
          </a:xfrm>
        </p:spPr>
        <p:txBody>
          <a:bodyPr>
            <a:normAutofit/>
          </a:bodyPr>
          <a:lstStyle/>
          <a:p>
            <a:pPr algn="r"/>
            <a:r>
              <a:rPr lang="uk-UA" sz="3600" i="1" dirty="0" smtClean="0">
                <a:solidFill>
                  <a:srgbClr val="002060"/>
                </a:solidFill>
              </a:rPr>
              <a:t>Данте малює нам не лише тісні закутки, де він жив і куди блукав. Він малює Всесвіт, весь величезний будинок світу...</a:t>
            </a:r>
          </a:p>
          <a:p>
            <a:pPr algn="r"/>
            <a:r>
              <a:rPr lang="uk-UA" sz="3600" dirty="0" smtClean="0">
                <a:solidFill>
                  <a:srgbClr val="002060"/>
                </a:solidFill>
              </a:rPr>
              <a:t>Іван Франко</a:t>
            </a:r>
            <a:endParaRPr lang="ru-RU" sz="3600" dirty="0" smtClean="0">
              <a:solidFill>
                <a:srgbClr val="002060"/>
              </a:solidFill>
            </a:endParaRPr>
          </a:p>
          <a:p>
            <a:r>
              <a:rPr lang="uk-UA" sz="3600" dirty="0" smtClean="0">
                <a:solidFill>
                  <a:srgbClr val="002060"/>
                </a:solidFill>
              </a:rPr>
              <a:t> </a:t>
            </a:r>
            <a:endParaRPr lang="ru-RU" sz="3600" dirty="0" smtClean="0">
              <a:solidFill>
                <a:srgbClr val="00206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2357430"/>
            <a:ext cx="58579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50" dirty="0" smtClean="0">
                <a:solidFill>
                  <a:srgbClr val="002060"/>
                </a:solidFill>
              </a:rPr>
              <a:t> </a:t>
            </a:r>
            <a:endParaRPr lang="ru-RU" sz="1050" dirty="0">
              <a:solidFill>
                <a:srgbClr val="002060"/>
              </a:solidFill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57158" y="1785926"/>
            <a:ext cx="8215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9ec7e3ce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772816"/>
            <a:ext cx="6336704" cy="4032448"/>
          </a:xfrm>
        </p:spPr>
        <p:txBody>
          <a:bodyPr>
            <a:noAutofit/>
          </a:bodyPr>
          <a:lstStyle/>
          <a:p>
            <a:pPr algn="r"/>
            <a:r>
              <a:rPr lang="ru-RU" sz="2400" i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Наймудріший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той, кого </a:t>
            </a:r>
            <a:r>
              <a:rPr lang="ru-RU" sz="2400" i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більше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всього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b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дратує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 </a:t>
            </a:r>
            <a:r>
              <a:rPr lang="uk-UA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втрата часу.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2400" b="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Данте Аліґ’єрі</a:t>
            </a:r>
            <a:r>
              <a:rPr lang="uk-UA" sz="2400" i="1" u="sng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uk-UA" sz="2400" i="1" u="sng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Данте малює нам не лише тісні закутки, 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де він жив і куди блукав. Він малює Всесвіт, весь величезний будинок світу...</a:t>
            </a:r>
            <a: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2400" b="0" i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Іван </a:t>
            </a:r>
            <a:r>
              <a:rPr lang="uk-UA" sz="2400" b="0" i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Франко</a:t>
            </a:r>
            <a:r>
              <a:rPr lang="ru-RU" sz="2400" b="0" dirty="0">
                <a:solidFill>
                  <a:srgbClr val="002060"/>
                </a:solidFill>
                <a:latin typeface="+mn-lt"/>
                <a:ea typeface="Gungsuh" pitchFamily="18" charset="-127"/>
                <a:cs typeface="Times New Roman" pitchFamily="18" charset="0"/>
              </a:rPr>
              <a:t/>
            </a:r>
            <a:br>
              <a:rPr lang="ru-RU" sz="2400" b="0" dirty="0">
                <a:solidFill>
                  <a:srgbClr val="002060"/>
                </a:solidFill>
                <a:latin typeface="+mn-lt"/>
                <a:ea typeface="Gungsuh" pitchFamily="18" charset="-127"/>
                <a:cs typeface="Times New Roman" pitchFamily="18" charset="0"/>
              </a:rPr>
            </a:br>
            <a:r>
              <a:rPr lang="ru-RU" sz="2400" b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b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</a:br>
            <a:r>
              <a:rPr lang="uk-UA" sz="1800" b="0" i="1" u="sng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   </a:t>
            </a:r>
            <a:r>
              <a:rPr lang="ru-RU" sz="2800" b="0" dirty="0" smtClean="0">
                <a:solidFill>
                  <a:srgbClr val="002060"/>
                </a:solidFill>
              </a:rPr>
              <a:t/>
            </a:r>
            <a:br>
              <a:rPr lang="ru-RU" sz="2800" b="0" dirty="0" smtClean="0">
                <a:solidFill>
                  <a:srgbClr val="002060"/>
                </a:solidFill>
              </a:rPr>
            </a:br>
            <a:r>
              <a:rPr lang="ru-RU" sz="2800" b="0" dirty="0" smtClean="0">
                <a:solidFill>
                  <a:srgbClr val="002060"/>
                </a:solidFill>
              </a:rPr>
              <a:t/>
            </a:r>
            <a:br>
              <a:rPr lang="ru-RU" sz="2800" b="0" dirty="0" smtClean="0">
                <a:solidFill>
                  <a:srgbClr val="002060"/>
                </a:solidFill>
              </a:rPr>
            </a:br>
            <a:r>
              <a:rPr lang="uk-UA" sz="2400" b="1" dirty="0" smtClean="0">
                <a:solidFill>
                  <a:srgbClr val="002060"/>
                </a:solidFill>
                <a:latin typeface="Gungsuh" pitchFamily="18" charset="-127"/>
                <a:ea typeface="Gungsuh" pitchFamily="18" charset="-127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Gungsuh" pitchFamily="18" charset="-127"/>
                <a:ea typeface="Gungsuh" pitchFamily="18" charset="-127"/>
              </a:rPr>
            </a:br>
            <a:r>
              <a:rPr lang="uk-UA" sz="2400" b="1" dirty="0" smtClean="0">
                <a:solidFill>
                  <a:srgbClr val="002060"/>
                </a:solidFill>
                <a:latin typeface="Gungsuh" pitchFamily="18" charset="-127"/>
                <a:ea typeface="Gungsuh" pitchFamily="18" charset="-127"/>
              </a:rPr>
              <a:t/>
            </a:r>
            <a:br>
              <a:rPr lang="uk-UA" sz="2400" b="1" dirty="0" smtClean="0">
                <a:solidFill>
                  <a:srgbClr val="002060"/>
                </a:solidFill>
                <a:latin typeface="Gungsuh" pitchFamily="18" charset="-127"/>
                <a:ea typeface="Gungsuh" pitchFamily="18" charset="-127"/>
              </a:rPr>
            </a:br>
            <a:endParaRPr lang="ru-RU" sz="1800" b="1" dirty="0">
              <a:solidFill>
                <a:srgbClr val="002060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123728" y="1214422"/>
            <a:ext cx="6863086" cy="3000396"/>
          </a:xfrm>
        </p:spPr>
        <p:txBody>
          <a:bodyPr>
            <a:no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ea typeface="Gungsuh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1742808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b="93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sz="half" idx="4294967295"/>
          </p:nvPr>
        </p:nvSpPr>
        <p:spPr>
          <a:xfrm>
            <a:off x="571472" y="1600200"/>
            <a:ext cx="3571900" cy="5043488"/>
          </a:xfrm>
        </p:spPr>
        <p:txBody>
          <a:bodyPr>
            <a:normAutofit fontScale="55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1. Сервантес</a:t>
            </a:r>
            <a:endParaRPr lang="ru-RU" sz="60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2. Шекспір</a:t>
            </a:r>
            <a:endParaRPr lang="ru-RU" sz="60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3. Петрарка</a:t>
            </a:r>
            <a:endParaRPr lang="ru-RU" sz="6000" dirty="0" smtClean="0">
              <a:solidFill>
                <a:srgbClr val="002060"/>
              </a:solidFill>
            </a:endParaRPr>
          </a:p>
          <a:p>
            <a:pPr marL="1143000" lvl="0" indent="-114300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4. Данте             </a:t>
            </a:r>
          </a:p>
          <a:p>
            <a:pPr marL="1143000" lvl="0" indent="-114300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1143000" lvl="0" indent="-1143000">
              <a:buNone/>
            </a:pPr>
            <a:r>
              <a:rPr lang="uk-UA" sz="6000" b="1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uk-UA" sz="5100" dirty="0" smtClean="0">
                <a:solidFill>
                  <a:srgbClr val="002060"/>
                </a:solidFill>
              </a:rPr>
              <a:t>А. «</a:t>
            </a:r>
            <a:r>
              <a:rPr lang="uk-UA" sz="5100" dirty="0" err="1" smtClean="0">
                <a:solidFill>
                  <a:srgbClr val="002060"/>
                </a:solidFill>
              </a:rPr>
              <a:t>Канцоньєре</a:t>
            </a:r>
            <a:r>
              <a:rPr lang="uk-UA" sz="5100" dirty="0" smtClean="0">
                <a:solidFill>
                  <a:srgbClr val="002060"/>
                </a:solidFill>
              </a:rPr>
              <a:t>»</a:t>
            </a:r>
            <a:endParaRPr lang="ru-RU" sz="5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5100" dirty="0" smtClean="0">
                <a:solidFill>
                  <a:srgbClr val="002060"/>
                </a:solidFill>
              </a:rPr>
              <a:t>       Б. «Дон Кіхот»</a:t>
            </a:r>
            <a:endParaRPr lang="ru-RU" sz="5100" b="1" dirty="0" smtClean="0">
              <a:ln w="11430">
                <a:solidFill>
                  <a:srgbClr val="FFFF00"/>
                </a:solidFill>
              </a:ln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lvl="0">
              <a:buNone/>
            </a:pPr>
            <a:r>
              <a:rPr lang="uk-UA" sz="5100" dirty="0" smtClean="0">
                <a:solidFill>
                  <a:srgbClr val="002060"/>
                </a:solidFill>
              </a:rPr>
              <a:t>       В. «Нове життя» </a:t>
            </a:r>
          </a:p>
          <a:p>
            <a:pPr lvl="0">
              <a:buNone/>
            </a:pPr>
            <a:r>
              <a:rPr lang="uk-UA" sz="5100" dirty="0" smtClean="0">
                <a:solidFill>
                  <a:srgbClr val="002060"/>
                </a:solidFill>
              </a:rPr>
              <a:t>       Г. «Ромео і   Джульєтта»</a:t>
            </a:r>
            <a:endParaRPr lang="ru-RU" sz="5100" dirty="0" smtClean="0">
              <a:solidFill>
                <a:srgbClr val="002060"/>
              </a:solidFill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4294967295"/>
          </p:nvPr>
        </p:nvSpPr>
        <p:spPr>
          <a:xfrm>
            <a:off x="5005388" y="1600200"/>
            <a:ext cx="3852892" cy="4525963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</a:rPr>
              <a:t>1. Христофор Колумб</a:t>
            </a:r>
            <a:endParaRPr lang="ru-RU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</a:rPr>
              <a:t>2. Галілео Галілей</a:t>
            </a:r>
            <a:endParaRPr lang="ru-RU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</a:rPr>
              <a:t>Рафаель Санті</a:t>
            </a:r>
            <a:endParaRPr lang="ru-RU" sz="6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uk-UA" sz="6000" b="1" dirty="0" err="1" smtClean="0">
                <a:solidFill>
                  <a:schemeClr val="accent2">
                    <a:lumMod val="75000"/>
                  </a:schemeClr>
                </a:solidFill>
              </a:rPr>
              <a:t>Джованні</a:t>
            </a: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</a:rPr>
              <a:t> Боккаччо</a:t>
            </a:r>
          </a:p>
          <a:p>
            <a:pPr lvl="0">
              <a:buNone/>
            </a:pPr>
            <a:endParaRPr lang="uk-UA" sz="6000" dirty="0" smtClean="0"/>
          </a:p>
          <a:p>
            <a:pPr lvl="0">
              <a:buNone/>
            </a:pPr>
            <a:endParaRPr lang="ru-RU" sz="6000" dirty="0" smtClean="0"/>
          </a:p>
          <a:p>
            <a:pPr>
              <a:buNone/>
            </a:pPr>
            <a:r>
              <a:rPr lang="uk-UA" sz="5900" dirty="0" smtClean="0">
                <a:solidFill>
                  <a:srgbClr val="002060"/>
                </a:solidFill>
              </a:rPr>
              <a:t>А.Письменник </a:t>
            </a:r>
          </a:p>
          <a:p>
            <a:pPr>
              <a:buNone/>
            </a:pPr>
            <a:r>
              <a:rPr lang="uk-UA" sz="5900" dirty="0" smtClean="0">
                <a:solidFill>
                  <a:srgbClr val="002060"/>
                </a:solidFill>
              </a:rPr>
              <a:t>Б. Мореплавець </a:t>
            </a:r>
          </a:p>
          <a:p>
            <a:pPr>
              <a:buNone/>
            </a:pPr>
            <a:r>
              <a:rPr lang="uk-UA" sz="5900" dirty="0" smtClean="0">
                <a:solidFill>
                  <a:srgbClr val="002060"/>
                </a:solidFill>
              </a:rPr>
              <a:t>В. Науковець </a:t>
            </a:r>
          </a:p>
          <a:p>
            <a:pPr>
              <a:buNone/>
            </a:pPr>
            <a:r>
              <a:rPr lang="uk-UA" sz="5900" dirty="0" smtClean="0">
                <a:solidFill>
                  <a:srgbClr val="002060"/>
                </a:solidFill>
              </a:rPr>
              <a:t>Г. Художник </a:t>
            </a:r>
            <a:endParaRPr lang="ru-RU" sz="59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357166"/>
            <a:ext cx="61507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ЕКСПРЕС-ТРЕНАЖЕР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06437" y="1357298"/>
          <a:ext cx="3742006" cy="5085705"/>
        </p:xfrm>
        <a:graphic>
          <a:graphicData uri="http://schemas.openxmlformats.org/drawingml/2006/table">
            <a:tbl>
              <a:tblPr/>
              <a:tblGrid>
                <a:gridCol w="3742006"/>
              </a:tblGrid>
              <a:tr h="50857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684542" y="1357298"/>
          <a:ext cx="4030862" cy="5043502"/>
        </p:xfrm>
        <a:graphic>
          <a:graphicData uri="http://schemas.openxmlformats.org/drawingml/2006/table">
            <a:tbl>
              <a:tblPr/>
              <a:tblGrid>
                <a:gridCol w="4030862"/>
              </a:tblGrid>
              <a:tr h="50435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b="10815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48" y="1571612"/>
            <a:ext cx="8429652" cy="272733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період</a:t>
            </a:r>
            <a:r>
              <a:rPr lang="ru-RU" b="1" dirty="0" smtClean="0">
                <a:solidFill>
                  <a:srgbClr val="002060"/>
                </a:solidFill>
              </a:rPr>
              <a:t> в </a:t>
            </a:r>
            <a:r>
              <a:rPr lang="ru-RU" b="1" dirty="0" err="1" smtClean="0">
                <a:solidFill>
                  <a:srgbClr val="002060"/>
                </a:solidFill>
              </a:rPr>
              <a:t>історії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Європи</a:t>
            </a:r>
            <a:r>
              <a:rPr lang="ru-RU" b="1" dirty="0" smtClean="0">
                <a:solidFill>
                  <a:srgbClr val="002060"/>
                </a:solidFill>
              </a:rPr>
              <a:t>, коли в людей </a:t>
            </a:r>
            <a:r>
              <a:rPr lang="ru-RU" b="1" dirty="0" err="1" smtClean="0">
                <a:solidFill>
                  <a:srgbClr val="002060"/>
                </a:solidFill>
              </a:rPr>
              <a:t>відродився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інтерес</a:t>
            </a:r>
            <a:r>
              <a:rPr lang="ru-RU" b="1" dirty="0" smtClean="0">
                <a:solidFill>
                  <a:srgbClr val="002060"/>
                </a:solidFill>
              </a:rPr>
              <a:t> до </a:t>
            </a:r>
            <a:r>
              <a:rPr lang="ru-RU" b="1" dirty="0" err="1" smtClean="0">
                <a:solidFill>
                  <a:srgbClr val="002060"/>
                </a:solidFill>
              </a:rPr>
              <a:t>античної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культури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428604"/>
            <a:ext cx="6858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Відродження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rysunok6.jpg"/>
          <p:cNvPicPr>
            <a:picLocks noChangeAspect="1"/>
          </p:cNvPicPr>
          <p:nvPr/>
        </p:nvPicPr>
        <p:blipFill>
          <a:blip r:embed="rId3" cstate="print"/>
          <a:srcRect l="3448" r="3448"/>
          <a:stretch>
            <a:fillRect/>
          </a:stretch>
        </p:blipFill>
        <p:spPr>
          <a:xfrm>
            <a:off x="1714480" y="3429000"/>
            <a:ext cx="5786478" cy="30718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3" cstate="print">
            <a:lum bright="2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28596" y="1571612"/>
            <a:ext cx="8429684" cy="272733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err="1" smtClean="0">
                <a:solidFill>
                  <a:srgbClr val="002060"/>
                </a:solidFill>
              </a:rPr>
              <a:t>прогресивна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течія</a:t>
            </a:r>
            <a:r>
              <a:rPr lang="ru-RU" sz="4000" dirty="0" smtClean="0">
                <a:solidFill>
                  <a:srgbClr val="002060"/>
                </a:solidFill>
              </a:rPr>
              <a:t> в </a:t>
            </a:r>
            <a:r>
              <a:rPr lang="ru-RU" sz="4000" dirty="0" err="1" smtClean="0">
                <a:solidFill>
                  <a:srgbClr val="002060"/>
                </a:solidFill>
              </a:rPr>
              <a:t>західноєвропейській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культурі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спрямована</a:t>
            </a:r>
            <a:r>
              <a:rPr lang="ru-RU" sz="4000" dirty="0" smtClean="0">
                <a:solidFill>
                  <a:srgbClr val="002060"/>
                </a:solidFill>
              </a:rPr>
              <a:t> на </a:t>
            </a:r>
            <a:r>
              <a:rPr lang="ru-RU" sz="4000" dirty="0" err="1" smtClean="0">
                <a:solidFill>
                  <a:srgbClr val="002060"/>
                </a:solidFill>
              </a:rPr>
              <a:t>утвердження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поваги</a:t>
            </a:r>
            <a:r>
              <a:rPr lang="ru-RU" sz="4000" dirty="0" smtClean="0">
                <a:solidFill>
                  <a:srgbClr val="002060"/>
                </a:solidFill>
              </a:rPr>
              <a:t> до </a:t>
            </a:r>
            <a:r>
              <a:rPr lang="ru-RU" sz="4000" dirty="0" err="1" smtClean="0">
                <a:solidFill>
                  <a:srgbClr val="002060"/>
                </a:solidFill>
              </a:rPr>
              <a:t>гідності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розуму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людини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її</a:t>
            </a:r>
            <a:r>
              <a:rPr lang="ru-RU" sz="4000" dirty="0" smtClean="0">
                <a:solidFill>
                  <a:srgbClr val="002060"/>
                </a:solidFill>
              </a:rPr>
              <a:t> права на </a:t>
            </a:r>
            <a:r>
              <a:rPr lang="ru-RU" sz="4000" dirty="0" err="1" smtClean="0">
                <a:solidFill>
                  <a:srgbClr val="002060"/>
                </a:solidFill>
              </a:rPr>
              <a:t>земне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щастя</a:t>
            </a:r>
            <a:r>
              <a:rPr lang="ru-RU" sz="4000" dirty="0" smtClean="0">
                <a:solidFill>
                  <a:srgbClr val="002060"/>
                </a:solidFill>
              </a:rPr>
              <a:t>, </a:t>
            </a:r>
            <a:r>
              <a:rPr lang="ru-RU" sz="4000" dirty="0" err="1" smtClean="0">
                <a:solidFill>
                  <a:srgbClr val="002060"/>
                </a:solidFill>
              </a:rPr>
              <a:t>вільний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вияв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природних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людських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почуттів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і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</a:rPr>
              <a:t>здібностей</a:t>
            </a:r>
            <a:r>
              <a:rPr lang="ru-RU" sz="4000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14290"/>
            <a:ext cx="4572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Гуманізм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Рисунок 7" descr="make-money-online-without-investment-free-300x20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00" y="4429132"/>
            <a:ext cx="2857500" cy="1905000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1"/>
            <a:ext cx="8786842" cy="5572139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rgbClr val="002060"/>
                </a:solidFill>
              </a:rPr>
              <a:t>л</a:t>
            </a:r>
            <a:r>
              <a:rPr lang="ru-RU" sz="2000" dirty="0" err="1" smtClean="0">
                <a:solidFill>
                  <a:srgbClr val="002060"/>
                </a:solidFill>
              </a:rPr>
              <a:t>юдина</a:t>
            </a:r>
            <a:r>
              <a:rPr lang="ru-RU" sz="2000" dirty="0" smtClean="0">
                <a:solidFill>
                  <a:srgbClr val="002060"/>
                </a:solidFill>
              </a:rPr>
              <a:t> — </a:t>
            </a:r>
            <a:r>
              <a:rPr lang="ru-RU" sz="2000" dirty="0" err="1" smtClean="0">
                <a:solidFill>
                  <a:srgbClr val="002060"/>
                </a:solidFill>
              </a:rPr>
              <a:t>богоподібна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розумна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істота</a:t>
            </a:r>
            <a:r>
              <a:rPr lang="ru-RU" sz="2000" dirty="0" smtClean="0">
                <a:solidFill>
                  <a:srgbClr val="002060"/>
                </a:solidFill>
              </a:rPr>
              <a:t>, тому </a:t>
            </a:r>
            <a:r>
              <a:rPr lang="ru-RU" sz="2000" dirty="0" err="1" smtClean="0">
                <a:solidFill>
                  <a:srgbClr val="002060"/>
                </a:solidFill>
              </a:rPr>
              <a:t>заслуговує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любов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повагу</a:t>
            </a:r>
            <a:r>
              <a:rPr lang="ru-RU" sz="2000" dirty="0" smtClean="0">
                <a:solidFill>
                  <a:srgbClr val="002060"/>
                </a:solidFill>
              </a:rPr>
              <a:t>;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людина </a:t>
            </a:r>
            <a:r>
              <a:rPr lang="ru-RU" sz="2000" dirty="0" err="1" smtClean="0">
                <a:solidFill>
                  <a:srgbClr val="002060"/>
                </a:solidFill>
              </a:rPr>
              <a:t>має</a:t>
            </a:r>
            <a:r>
              <a:rPr lang="ru-RU" sz="2000" dirty="0" smtClean="0">
                <a:solidFill>
                  <a:srgbClr val="002060"/>
                </a:solidFill>
              </a:rPr>
              <a:t> право </a:t>
            </a:r>
            <a:r>
              <a:rPr lang="ru-RU" sz="2000" dirty="0" err="1" smtClean="0">
                <a:solidFill>
                  <a:srgbClr val="002060"/>
                </a:solidFill>
              </a:rPr>
              <a:t>насолоджуватися</a:t>
            </a:r>
            <a:r>
              <a:rPr lang="ru-RU" sz="2000" dirty="0" smtClean="0">
                <a:solidFill>
                  <a:srgbClr val="002060"/>
                </a:solidFill>
              </a:rPr>
              <a:t> природою, </a:t>
            </a:r>
            <a:r>
              <a:rPr lang="ru-RU" sz="2000" dirty="0" err="1" smtClean="0">
                <a:solidFill>
                  <a:srgbClr val="002060"/>
                </a:solidFill>
              </a:rPr>
              <a:t>коханням</a:t>
            </a:r>
            <a:r>
              <a:rPr lang="ru-RU" sz="2000" dirty="0" smtClean="0">
                <a:solidFill>
                  <a:srgbClr val="002060"/>
                </a:solidFill>
              </a:rPr>
              <a:t>, славою;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людина </a:t>
            </a:r>
            <a:r>
              <a:rPr lang="ru-RU" sz="2000" dirty="0" err="1" smtClean="0">
                <a:solidFill>
                  <a:srgbClr val="002060"/>
                </a:solidFill>
              </a:rPr>
              <a:t>зобов'язан</a:t>
            </a:r>
            <a:r>
              <a:rPr lang="uk-UA" sz="2000" dirty="0" smtClean="0">
                <a:solidFill>
                  <a:srgbClr val="002060"/>
                </a:solidFill>
              </a:rPr>
              <a:t>а</a:t>
            </a:r>
            <a:r>
              <a:rPr lang="ru-RU" sz="2000" dirty="0" smtClean="0">
                <a:solidFill>
                  <a:srgbClr val="002060"/>
                </a:solidFill>
              </a:rPr>
              <a:t> бути справедливою, порядною,  </a:t>
            </a:r>
            <a:r>
              <a:rPr lang="ru-RU" sz="2000" dirty="0" err="1" smtClean="0">
                <a:solidFill>
                  <a:srgbClr val="002060"/>
                </a:solidFill>
              </a:rPr>
              <a:t>працьовитою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жертвувати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особистою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вигодою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задля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громадських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інтересів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людина </a:t>
            </a:r>
            <a:r>
              <a:rPr lang="ru-RU" sz="2000" dirty="0" err="1" smtClean="0">
                <a:solidFill>
                  <a:srgbClr val="002060"/>
                </a:solidFill>
              </a:rPr>
              <a:t>має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прагнути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знань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лише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творча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праця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освіченість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відрізняють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людину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тварини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у </a:t>
            </a:r>
            <a:r>
              <a:rPr lang="ru-RU" sz="2000" dirty="0" err="1" smtClean="0">
                <a:solidFill>
                  <a:srgbClr val="002060"/>
                </a:solidFill>
              </a:rPr>
              <a:t>людському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суспільстві</a:t>
            </a:r>
            <a:r>
              <a:rPr lang="ru-RU" sz="2000" dirty="0" smtClean="0">
                <a:solidFill>
                  <a:srgbClr val="002060"/>
                </a:solidFill>
              </a:rPr>
              <a:t> не </a:t>
            </a:r>
            <a:r>
              <a:rPr lang="ru-RU" sz="2000" dirty="0" err="1" smtClean="0">
                <a:solidFill>
                  <a:srgbClr val="002060"/>
                </a:solidFill>
              </a:rPr>
              <a:t>має</a:t>
            </a:r>
            <a:r>
              <a:rPr lang="ru-RU" sz="2000" dirty="0" smtClean="0">
                <a:solidFill>
                  <a:srgbClr val="002060"/>
                </a:solidFill>
              </a:rPr>
              <a:t> бути </a:t>
            </a:r>
            <a:r>
              <a:rPr lang="ru-RU" sz="2000" dirty="0" err="1" smtClean="0">
                <a:solidFill>
                  <a:srgbClr val="002060"/>
                </a:solidFill>
              </a:rPr>
              <a:t>війн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розбоїв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тиранії</a:t>
            </a:r>
            <a:r>
              <a:rPr lang="ru-RU" sz="2000" dirty="0" smtClean="0">
                <a:solidFill>
                  <a:srgbClr val="002060"/>
                </a:solidFill>
              </a:rPr>
              <a:t>, а </a:t>
            </a:r>
            <a:r>
              <a:rPr lang="ru-RU" sz="2000" dirty="0" err="1" smtClean="0">
                <a:solidFill>
                  <a:srgbClr val="002060"/>
                </a:solidFill>
              </a:rPr>
              <a:t>повинні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процвітати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політичні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свободи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err="1" smtClean="0">
                <a:solidFill>
                  <a:srgbClr val="002060"/>
                </a:solidFill>
              </a:rPr>
              <a:t>надмірний</a:t>
            </a:r>
            <a:r>
              <a:rPr lang="ru-RU" sz="2000" dirty="0" smtClean="0">
                <a:solidFill>
                  <a:srgbClr val="002060"/>
                </a:solidFill>
              </a:rPr>
              <a:t> потяг до </a:t>
            </a:r>
            <a:r>
              <a:rPr lang="ru-RU" sz="2000" dirty="0" err="1" smtClean="0">
                <a:solidFill>
                  <a:srgbClr val="002060"/>
                </a:solidFill>
              </a:rPr>
              <a:t>багатства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шкідливим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псує</a:t>
            </a:r>
            <a:r>
              <a:rPr lang="ru-RU" sz="2000" dirty="0" smtClean="0">
                <a:solidFill>
                  <a:srgbClr val="002060"/>
                </a:solidFill>
              </a:rPr>
              <a:t>                   </a:t>
            </a:r>
            <a:r>
              <a:rPr lang="ru-RU" sz="2000" dirty="0" err="1" smtClean="0">
                <a:solidFill>
                  <a:srgbClr val="002060"/>
                </a:solidFill>
              </a:rPr>
              <a:t>людину</a:t>
            </a:r>
            <a:r>
              <a:rPr lang="ru-RU" sz="2000" dirty="0" smtClean="0">
                <a:solidFill>
                  <a:srgbClr val="002060"/>
                </a:solidFill>
              </a:rPr>
              <a:t>;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людина </a:t>
            </a:r>
            <a:r>
              <a:rPr lang="ru-RU" sz="2000" dirty="0" err="1" smtClean="0">
                <a:solidFill>
                  <a:srgbClr val="002060"/>
                </a:solidFill>
              </a:rPr>
              <a:t>має</a:t>
            </a:r>
            <a:r>
              <a:rPr lang="ru-RU" sz="2000" dirty="0" smtClean="0">
                <a:solidFill>
                  <a:srgbClr val="002060"/>
                </a:solidFill>
              </a:rPr>
              <a:t> бути щедрою та великодушною.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28662" y="357166"/>
            <a:ext cx="7772400" cy="714369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err="1" smtClean="0">
                <a:solidFill>
                  <a:srgbClr val="C00000"/>
                </a:solidFill>
              </a:rPr>
              <a:t>Основні</a:t>
            </a:r>
            <a:r>
              <a:rPr lang="ru-RU" sz="3600" b="1" u="sng" dirty="0" smtClean="0">
                <a:solidFill>
                  <a:srgbClr val="C00000"/>
                </a:solidFill>
              </a:rPr>
              <a:t> </a:t>
            </a:r>
            <a:r>
              <a:rPr lang="ru-RU" sz="3600" b="1" u="sng" dirty="0" err="1" smtClean="0">
                <a:solidFill>
                  <a:srgbClr val="C00000"/>
                </a:solidFill>
              </a:rPr>
              <a:t>ідеї</a:t>
            </a:r>
            <a:r>
              <a:rPr lang="ru-RU" sz="3600" b="1" u="sng" dirty="0" smtClean="0">
                <a:solidFill>
                  <a:srgbClr val="C00000"/>
                </a:solidFill>
              </a:rPr>
              <a:t> </a:t>
            </a:r>
            <a:r>
              <a:rPr lang="ru-RU" sz="3600" b="1" u="sng" dirty="0" err="1" smtClean="0">
                <a:solidFill>
                  <a:srgbClr val="C00000"/>
                </a:solidFill>
              </a:rPr>
              <a:t>гуманістів</a:t>
            </a:r>
            <a:r>
              <a:rPr lang="uk-UA" sz="3600" b="1" u="sng" dirty="0" smtClean="0">
                <a:solidFill>
                  <a:srgbClr val="C00000"/>
                </a:solidFill>
              </a:rPr>
              <a:t>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8" name="Рисунок 7" descr="make-money-online-without-investment-free-300x2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4714884"/>
            <a:ext cx="2857500" cy="1905000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1285875"/>
            <a:ext cx="8786812" cy="55721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76283456"/>
              </p:ext>
            </p:extLst>
          </p:nvPr>
        </p:nvGraphicFramePr>
        <p:xfrm>
          <a:off x="319444" y="81186"/>
          <a:ext cx="850511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341518"/>
              </p:ext>
            </p:extLst>
          </p:nvPr>
        </p:nvGraphicFramePr>
        <p:xfrm>
          <a:off x="321440" y="1700808"/>
          <a:ext cx="850112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4"/>
                <a:gridCol w="1700224"/>
                <a:gridCol w="1700224"/>
                <a:gridCol w="1700224"/>
                <a:gridCol w="1700224"/>
              </a:tblGrid>
              <a:tr h="1450563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Роки створення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Жанр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Композиція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Особливості сюжету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Строфічна форма </a:t>
                      </a:r>
                      <a:endParaRPr lang="ru-RU" dirty="0"/>
                    </a:p>
                  </a:txBody>
                  <a:tcPr/>
                </a:tc>
              </a:tr>
              <a:tr h="27979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357166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Поема «Божественна комедія»</a:t>
            </a:r>
          </a:p>
          <a:p>
            <a:pPr algn="ctr"/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928802"/>
            <a:ext cx="5857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tique-paper-featuring-flourish-design-1238462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rcRect b="10815"/>
          <a:stretch>
            <a:fillRect/>
          </a:stretch>
        </p:blipFill>
        <p:spPr>
          <a:xfrm>
            <a:off x="71438" y="-142900"/>
            <a:ext cx="9144000" cy="7000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562422"/>
              </p:ext>
            </p:extLst>
          </p:nvPr>
        </p:nvGraphicFramePr>
        <p:xfrm>
          <a:off x="321440" y="1306058"/>
          <a:ext cx="8501120" cy="457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4"/>
                <a:gridCol w="1300172"/>
                <a:gridCol w="2214578"/>
                <a:gridCol w="1857388"/>
                <a:gridCol w="1428758"/>
              </a:tblGrid>
              <a:tr h="141308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Роки створення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Жанр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Композиція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Особливості сюжету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Строфічна форма </a:t>
                      </a:r>
                      <a:endParaRPr lang="ru-RU" dirty="0"/>
                    </a:p>
                  </a:txBody>
                  <a:tcPr/>
                </a:tc>
              </a:tr>
              <a:tr h="31581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1290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Ліро-епічна поема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Сон Данте протягом Великоднього тижня 1300 року як композиційна будова поеми.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вступ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+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 («Пекло») +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 («Чистилище») + 33 («Рай»)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 100 пісень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Поет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мандрує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загробному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християнському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світу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супроводі Вергілія, а згодом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Беатріче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Терцина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357166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Поема «Божественна комедія»</a:t>
            </a:r>
          </a:p>
          <a:p>
            <a:pPr algn="ctr"/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928802"/>
            <a:ext cx="5857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548</Words>
  <Application>Microsoft Office PowerPoint</Application>
  <PresentationFormat>Экран (4:3)</PresentationFormat>
  <Paragraphs>149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Наймудріший той, кого більше всього  дратує втрата часу. Данте Аліґ’єрі   Данте малює нам не лише тісні закутки,  де він жив і куди блукав. Він малює Всесвіт, весь величезний будинок світу... Іван Франко           </vt:lpstr>
      <vt:lpstr>Презентация PowerPoint</vt:lpstr>
      <vt:lpstr>  період в історії Європи, коли в людей відродився інтерес до античної культури   </vt:lpstr>
      <vt:lpstr>       прогресивна течія в західноєвропейській культурі, спрямована на утвердження поваги до гідності й розуму людини, її права на земне щастя, вільний вияв природних людських почуттів і здібностей.   </vt:lpstr>
      <vt:lpstr>людина — богоподібна й розумна істота, тому заслуговує на любов і повагу;   людина має право насолоджуватися природою, коханням, славою;  людина зобов'язана бути справедливою, порядною,  працьовитою, жертвувати особистою вигодою задля громадських інтересів;  людина має прагнути знань, оскільки лише творча праця та освіченість відрізняють людину від тварини;  у людському суспільстві не має бути війн, розбоїв, тиранії, а повинні процвітати політичні свободи;  надмірний потяг до багатства є шкідливим, оскільки псує                   людину;  людина має бути щедрою та великодушною.             </vt:lpstr>
      <vt:lpstr>          </vt:lpstr>
      <vt:lpstr>        </vt:lpstr>
      <vt:lpstr>        </vt:lpstr>
      <vt:lpstr>        </vt:lpstr>
      <vt:lpstr>        </vt:lpstr>
      <vt:lpstr>        </vt:lpstr>
      <vt:lpstr>  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Специфіка італійського Відродження,  його основні етапи, представники.  Данте Аліґ’єрі  «Божественна комедія».   Роль Данте Аліґ’єрі в історії європейської культури.  Поема «Божественна комедія» як філософсько-художній синтез середньовічної культури й утілення ідей раннього Відродження.  Особливості композиції поеми.</dc:title>
  <dc:creator>aliev</dc:creator>
  <cp:lastModifiedBy>aliev</cp:lastModifiedBy>
  <cp:revision>49</cp:revision>
  <dcterms:created xsi:type="dcterms:W3CDTF">2018-01-30T17:22:30Z</dcterms:created>
  <dcterms:modified xsi:type="dcterms:W3CDTF">2018-03-09T15:35:15Z</dcterms:modified>
</cp:coreProperties>
</file>