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6" r:id="rId11"/>
    <p:sldId id="268" r:id="rId12"/>
    <p:sldId id="270" r:id="rId1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2" autoAdjust="0"/>
    <p:restoredTop sz="94660"/>
  </p:normalViewPr>
  <p:slideViewPr>
    <p:cSldViewPr>
      <p:cViewPr>
        <p:scale>
          <a:sx n="66" d="100"/>
          <a:sy n="66" d="100"/>
        </p:scale>
        <p:origin x="-1862" y="-4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uk-UA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6DD6EAA2-0F34-4C87-9487-F504648711E9}" type="datetimeFigureOut">
              <a:rPr lang="uk-UA" smtClean="0"/>
              <a:pPr/>
              <a:t>07.02.2022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uk-UA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FF3FD7-88C5-4681-89AA-7372481D33E0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988840"/>
            <a:ext cx="7848872" cy="1894362"/>
          </a:xfrm>
        </p:spPr>
        <p:txBody>
          <a:bodyPr>
            <a:normAutofit/>
          </a:bodyPr>
          <a:lstStyle/>
          <a:p>
            <a:r>
              <a:rPr lang="uk-UA" sz="5400" dirty="0" smtClean="0"/>
              <a:t>Форма, силует та лінії в костюмі</a:t>
            </a:r>
            <a:endParaRPr lang="uk-UA" sz="5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6021288"/>
            <a:ext cx="4248472" cy="836712"/>
          </a:xfrm>
        </p:spPr>
        <p:txBody>
          <a:bodyPr>
            <a:norm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композиція_костюму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19256" cy="1399032"/>
          </a:xfrm>
        </p:spPr>
        <p:txBody>
          <a:bodyPr>
            <a:normAutofit/>
          </a:bodyPr>
          <a:lstStyle/>
          <a:p>
            <a:pPr algn="ctr"/>
            <a:r>
              <a:rPr lang="uk-UA" dirty="0" smtClean="0"/>
              <a:t>Висота та характер плечової лінії</a:t>
            </a:r>
            <a:endParaRPr lang="uk-UA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348881"/>
            <a:ext cx="4176464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147248" cy="1399032"/>
          </a:xfrm>
        </p:spPr>
        <p:txBody>
          <a:bodyPr>
            <a:normAutofit/>
          </a:bodyPr>
          <a:lstStyle/>
          <a:p>
            <a:r>
              <a:rPr lang="uk-UA" sz="4400" dirty="0">
                <a:effectLst/>
                <a:latin typeface="Times New Roman"/>
                <a:ea typeface="Times New Roman"/>
              </a:rPr>
              <a:t>Рівень розміщення лінії </a:t>
            </a:r>
            <a:r>
              <a:rPr lang="uk-UA" sz="4400" dirty="0" smtClean="0">
                <a:effectLst/>
                <a:latin typeface="Times New Roman"/>
                <a:ea typeface="Times New Roman"/>
              </a:rPr>
              <a:t>талії</a:t>
            </a:r>
            <a:endParaRPr lang="uk-UA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988840"/>
            <a:ext cx="3888432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239000" cy="1362075"/>
          </a:xfrm>
        </p:spPr>
        <p:txBody>
          <a:bodyPr>
            <a:normAutofit/>
          </a:bodyPr>
          <a:lstStyle/>
          <a:p>
            <a:pPr algn="ctr"/>
            <a:r>
              <a:rPr lang="uk-UA" sz="4800" b="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Дякую за увагу!</a:t>
            </a:r>
            <a:endParaRPr lang="uk-UA" sz="4800" b="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sz="4400" spc="-40" dirty="0">
                <a:effectLst/>
                <a:latin typeface="Times New Roman"/>
                <a:ea typeface="Times New Roman"/>
              </a:rPr>
              <a:t>Величина форми одягу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3" y="1772816"/>
            <a:ext cx="4824536" cy="4752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0544" y="776289"/>
            <a:ext cx="7847880" cy="996527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pc="-40" dirty="0">
                <a:effectLst/>
                <a:latin typeface="Times New Roman"/>
                <a:ea typeface="Times New Roman"/>
                <a:cs typeface="Times New Roman"/>
              </a:rPr>
              <a:t>Зміна маси  форми залежно від величини </a:t>
            </a:r>
            <a:r>
              <a:rPr lang="uk-UA" spc="-40" dirty="0" smtClean="0">
                <a:effectLst/>
                <a:latin typeface="Times New Roman"/>
                <a:ea typeface="Times New Roman"/>
                <a:cs typeface="Times New Roman"/>
              </a:rPr>
              <a:t>форми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uk-UA" sz="2000" dirty="0" smtClean="0"/>
              <a:t>   </a:t>
            </a:r>
            <a:endParaRPr lang="uk-UA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88840"/>
            <a:ext cx="7272808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91264" cy="118985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spc="-40" dirty="0">
                <a:effectLst/>
                <a:latin typeface="Times New Roman"/>
                <a:ea typeface="Times New Roman"/>
              </a:rPr>
              <a:t>Зміна маси </a:t>
            </a:r>
            <a:r>
              <a:rPr lang="uk-UA" sz="4400" spc="-40" dirty="0" smtClean="0">
                <a:effectLst/>
                <a:latin typeface="Times New Roman"/>
                <a:ea typeface="Times New Roman"/>
              </a:rPr>
              <a:t>форми від </a:t>
            </a:r>
            <a:r>
              <a:rPr lang="uk-UA" sz="4400" spc="-40" dirty="0">
                <a:effectLst/>
                <a:latin typeface="Times New Roman"/>
                <a:ea typeface="Times New Roman"/>
              </a:rPr>
              <a:t>ступеня лінійності та об</a:t>
            </a:r>
            <a:r>
              <a:rPr lang="uk-UA" sz="5400" spc="-45" dirty="0">
                <a:effectLst/>
                <a:latin typeface="Times New Roman"/>
                <a:ea typeface="Times New Roman"/>
              </a:rPr>
              <a:t>'</a:t>
            </a:r>
            <a:r>
              <a:rPr lang="uk-UA" sz="4400" spc="-40" dirty="0">
                <a:effectLst/>
                <a:latin typeface="Times New Roman"/>
                <a:ea typeface="Times New Roman"/>
              </a:rPr>
              <a:t>ємності форми</a:t>
            </a:r>
            <a:endParaRPr lang="uk-U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500" y="2276872"/>
            <a:ext cx="6929876" cy="4104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85698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spc="-40" dirty="0">
                <a:effectLst/>
                <a:latin typeface="Times New Roman"/>
                <a:ea typeface="Times New Roman"/>
              </a:rPr>
              <a:t>Зміна маси форми від ступеня заповнення форми оздобленням, деталями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1844824"/>
            <a:ext cx="6552728" cy="4680520"/>
          </a:xfrm>
        </p:spPr>
        <p:txBody>
          <a:bodyPr/>
          <a:lstStyle/>
          <a:p>
            <a:pPr algn="ctr">
              <a:buNone/>
            </a:pPr>
            <a:r>
              <a:rPr lang="uk-UA" sz="2000" dirty="0" smtClean="0"/>
              <a:t>    </a:t>
            </a:r>
            <a:endParaRPr lang="uk-UA" sz="20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9" y="2204864"/>
            <a:ext cx="590465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363272" cy="12961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4400" spc="-40" dirty="0">
                <a:effectLst/>
                <a:latin typeface="Times New Roman"/>
                <a:ea typeface="Times New Roman"/>
                <a:cs typeface="Times New Roman"/>
              </a:rPr>
              <a:t>Зміна маси форми від кольору та рисунку матеріалу</a:t>
            </a:r>
            <a:r>
              <a:rPr lang="ru-RU" sz="54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5400" dirty="0">
                <a:effectLst/>
                <a:latin typeface="Calibri"/>
                <a:ea typeface="Times New Roman"/>
                <a:cs typeface="Times New Roman"/>
              </a:rPr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772816"/>
            <a:ext cx="6120680" cy="460851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/>
              <a:t>   </a:t>
            </a:r>
            <a:endParaRPr lang="uk-UA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5184576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7272808" cy="1138138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Зміна маси форми при її співставленні з деталями</a:t>
            </a:r>
            <a:endParaRPr lang="uk-UA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3" y="2132856"/>
            <a:ext cx="3096344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7715200" cy="1296144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4400" spc="-40" dirty="0" smtClean="0">
                <a:effectLst/>
                <a:latin typeface="Times New Roman"/>
                <a:ea typeface="Times New Roman"/>
                <a:cs typeface="Times New Roman"/>
              </a:rPr>
              <a:t>Варіанти </a:t>
            </a:r>
            <a:r>
              <a:rPr lang="uk-UA" sz="4400" spc="-40" dirty="0">
                <a:effectLst/>
                <a:latin typeface="Times New Roman"/>
                <a:ea typeface="Times New Roman"/>
                <a:cs typeface="Times New Roman"/>
              </a:rPr>
              <a:t>форм по пластиці поверхні</a:t>
            </a:r>
            <a:r>
              <a:rPr lang="ru-RU" sz="5400" dirty="0">
                <a:effectLst/>
                <a:latin typeface="Calibri"/>
                <a:ea typeface="Times New Roman"/>
                <a:cs typeface="Times New Roman"/>
              </a:rPr>
              <a:t/>
            </a:r>
            <a:br>
              <a:rPr lang="ru-RU" sz="5400" dirty="0">
                <a:effectLst/>
                <a:latin typeface="Calibri"/>
                <a:ea typeface="Times New Roman"/>
                <a:cs typeface="Times New Roman"/>
              </a:rPr>
            </a:br>
            <a:endParaRPr lang="uk-UA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132856"/>
            <a:ext cx="3960440" cy="42484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859216" cy="140587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dirty="0">
                <a:effectLst/>
                <a:latin typeface="Times New Roman"/>
                <a:ea typeface="Times New Roman"/>
              </a:rPr>
              <a:t>Силуети в </a:t>
            </a:r>
            <a:r>
              <a:rPr lang="uk-UA" sz="4400" dirty="0" smtClean="0">
                <a:effectLst/>
                <a:latin typeface="Times New Roman"/>
                <a:ea typeface="Times New Roman"/>
              </a:rPr>
              <a:t>одязі - фронтальний, профільний</a:t>
            </a:r>
            <a:endParaRPr lang="uk-UA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608263"/>
            <a:ext cx="4248472" cy="3629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536</TotalTime>
  <Words>81</Words>
  <Application>Microsoft Office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Форма, силует та лінії в костюмі</vt:lpstr>
      <vt:lpstr>Величина форми одягу</vt:lpstr>
      <vt:lpstr>Зміна маси  форми залежно від величини форми</vt:lpstr>
      <vt:lpstr>Зміна маси форми від ступеня лінійності та об'ємності форми</vt:lpstr>
      <vt:lpstr>Зміна маси форми від ступеня заповнення форми оздобленням, деталями</vt:lpstr>
      <vt:lpstr>Зміна маси форми від кольору та рисунку матеріалу </vt:lpstr>
      <vt:lpstr>Зміна маси форми при її співставленні з деталями</vt:lpstr>
      <vt:lpstr>Варіанти форм по пластиці поверхні </vt:lpstr>
      <vt:lpstr>Силуети в одязі - фронтальний, профільний</vt:lpstr>
      <vt:lpstr>Висота та характер плечової лінії</vt:lpstr>
      <vt:lpstr>Рівень розміщення лінії талії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Оздоблення в одязі</dc:title>
  <dc:creator>Пользователь Windows</dc:creator>
  <cp:lastModifiedBy>Admin</cp:lastModifiedBy>
  <cp:revision>55</cp:revision>
  <dcterms:created xsi:type="dcterms:W3CDTF">2021-04-20T01:29:00Z</dcterms:created>
  <dcterms:modified xsi:type="dcterms:W3CDTF">2022-02-07T11:06:50Z</dcterms:modified>
</cp:coreProperties>
</file>