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894" r:id="rId2"/>
    <p:sldMasterId id="2147483906" r:id="rId3"/>
  </p:sldMasterIdLst>
  <p:notesMasterIdLst>
    <p:notesMasterId r:id="rId29"/>
  </p:notesMasterIdLst>
  <p:sldIdLst>
    <p:sldId id="256" r:id="rId4"/>
    <p:sldId id="259" r:id="rId5"/>
    <p:sldId id="316" r:id="rId6"/>
    <p:sldId id="317" r:id="rId7"/>
    <p:sldId id="318" r:id="rId8"/>
    <p:sldId id="320" r:id="rId9"/>
    <p:sldId id="321" r:id="rId10"/>
    <p:sldId id="319" r:id="rId11"/>
    <p:sldId id="322" r:id="rId12"/>
    <p:sldId id="325" r:id="rId13"/>
    <p:sldId id="326" r:id="rId14"/>
    <p:sldId id="327" r:id="rId15"/>
    <p:sldId id="328" r:id="rId16"/>
    <p:sldId id="261" r:id="rId17"/>
    <p:sldId id="257" r:id="rId18"/>
    <p:sldId id="258" r:id="rId19"/>
    <p:sldId id="329" r:id="rId20"/>
    <p:sldId id="330" r:id="rId21"/>
    <p:sldId id="260" r:id="rId22"/>
    <p:sldId id="263" r:id="rId23"/>
    <p:sldId id="262" r:id="rId24"/>
    <p:sldId id="264" r:id="rId25"/>
    <p:sldId id="265" r:id="rId26"/>
    <p:sldId id="266" r:id="rId27"/>
    <p:sldId id="267" r:id="rId28"/>
  </p:sldIdLst>
  <p:sldSz cx="9144000" cy="6858000" type="screen4x3"/>
  <p:notesSz cx="6858000" cy="9144000"/>
  <p:custDataLst>
    <p:tags r:id="rId30"/>
  </p:custDataLst>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666699"/>
    <a:srgbClr val="969696"/>
    <a:srgbClr val="C1E7FF"/>
    <a:srgbClr val="00007D"/>
    <a:srgbClr val="031E7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8" autoAdjust="0"/>
    <p:restoredTop sz="84615" autoAdjust="0"/>
  </p:normalViewPr>
  <p:slideViewPr>
    <p:cSldViewPr>
      <p:cViewPr varScale="1">
        <p:scale>
          <a:sx n="72" d="100"/>
          <a:sy n="72" d="100"/>
        </p:scale>
        <p:origin x="184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Олег Герасимчук" userId="d56b1d45-cc28-4c37-8c51-6daea5ccfe18" providerId="ADAL" clId="{54139D45-3448-4215-826E-5CF7A911E5E2}"/>
    <pc:docChg chg="undo custSel addSld modSld sldOrd">
      <pc:chgData name="Олег Герасимчук" userId="d56b1d45-cc28-4c37-8c51-6daea5ccfe18" providerId="ADAL" clId="{54139D45-3448-4215-826E-5CF7A911E5E2}" dt="2022-01-19T21:05:58.125" v="185" actId="1076"/>
      <pc:docMkLst>
        <pc:docMk/>
      </pc:docMkLst>
      <pc:sldChg chg="delSp modSp mod">
        <pc:chgData name="Олег Герасимчук" userId="d56b1d45-cc28-4c37-8c51-6daea5ccfe18" providerId="ADAL" clId="{54139D45-3448-4215-826E-5CF7A911E5E2}" dt="2022-01-19T20:52:27.577" v="47" actId="6549"/>
        <pc:sldMkLst>
          <pc:docMk/>
          <pc:sldMk cId="0" sldId="259"/>
        </pc:sldMkLst>
        <pc:spChg chg="mod">
          <ac:chgData name="Олег Герасимчук" userId="d56b1d45-cc28-4c37-8c51-6daea5ccfe18" providerId="ADAL" clId="{54139D45-3448-4215-826E-5CF7A911E5E2}" dt="2022-01-19T20:49:57.599" v="12" actId="20577"/>
          <ac:spMkLst>
            <pc:docMk/>
            <pc:sldMk cId="0" sldId="259"/>
            <ac:spMk id="2"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17"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20"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21"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22"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27" creationId="{E65DF654-7617-47E0-B4BF-0BFBA24CE959}"/>
          </ac:spMkLst>
        </pc:spChg>
        <pc:spChg chg="mod">
          <ac:chgData name="Олег Герасимчук" userId="d56b1d45-cc28-4c37-8c51-6daea5ccfe18" providerId="ADAL" clId="{54139D45-3448-4215-826E-5CF7A911E5E2}" dt="2022-01-19T20:52:27.577" v="47" actId="6549"/>
          <ac:spMkLst>
            <pc:docMk/>
            <pc:sldMk cId="0" sldId="259"/>
            <ac:spMk id="29" creationId="{804E4AAE-39D7-4E7A-9510-C9F39949F851}"/>
          </ac:spMkLst>
        </pc:spChg>
        <pc:spChg chg="del">
          <ac:chgData name="Олег Герасимчук" userId="d56b1d45-cc28-4c37-8c51-6daea5ccfe18" providerId="ADAL" clId="{54139D45-3448-4215-826E-5CF7A911E5E2}" dt="2022-01-19T20:49:32.523" v="1" actId="478"/>
          <ac:spMkLst>
            <pc:docMk/>
            <pc:sldMk cId="0" sldId="259"/>
            <ac:spMk id="37"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38"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39"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40" creationId="{00000000-0000-0000-0000-000000000000}"/>
          </ac:spMkLst>
        </pc:spChg>
        <pc:picChg chg="del">
          <ac:chgData name="Олег Герасимчук" userId="d56b1d45-cc28-4c37-8c51-6daea5ccfe18" providerId="ADAL" clId="{54139D45-3448-4215-826E-5CF7A911E5E2}" dt="2022-01-19T20:49:32.523" v="1" actId="478"/>
          <ac:picMkLst>
            <pc:docMk/>
            <pc:sldMk cId="0" sldId="259"/>
            <ac:picMk id="36" creationId="{00000000-0000-0000-0000-000000000000}"/>
          </ac:picMkLst>
        </pc:picChg>
        <pc:picChg chg="del">
          <ac:chgData name="Олег Герасимчук" userId="d56b1d45-cc28-4c37-8c51-6daea5ccfe18" providerId="ADAL" clId="{54139D45-3448-4215-826E-5CF7A911E5E2}" dt="2022-01-19T20:49:32.523" v="1" actId="478"/>
          <ac:picMkLst>
            <pc:docMk/>
            <pc:sldMk cId="0" sldId="259"/>
            <ac:picMk id="1026" creationId="{00000000-0000-0000-0000-000000000000}"/>
          </ac:picMkLst>
        </pc:picChg>
        <pc:picChg chg="del">
          <ac:chgData name="Олег Герасимчук" userId="d56b1d45-cc28-4c37-8c51-6daea5ccfe18" providerId="ADAL" clId="{54139D45-3448-4215-826E-5CF7A911E5E2}" dt="2022-01-19T20:49:32.523" v="1" actId="478"/>
          <ac:picMkLst>
            <pc:docMk/>
            <pc:sldMk cId="0" sldId="259"/>
            <ac:picMk id="1027" creationId="{00000000-0000-0000-0000-000000000000}"/>
          </ac:picMkLst>
        </pc:picChg>
        <pc:picChg chg="del">
          <ac:chgData name="Олег Герасимчук" userId="d56b1d45-cc28-4c37-8c51-6daea5ccfe18" providerId="ADAL" clId="{54139D45-3448-4215-826E-5CF7A911E5E2}" dt="2022-01-19T20:49:32.523" v="1" actId="478"/>
          <ac:picMkLst>
            <pc:docMk/>
            <pc:sldMk cId="0" sldId="259"/>
            <ac:picMk id="1029" creationId="{00000000-0000-0000-0000-000000000000}"/>
          </ac:picMkLst>
        </pc:picChg>
      </pc:sldChg>
      <pc:sldChg chg="addSp modSp mod">
        <pc:chgData name="Олег Герасимчук" userId="d56b1d45-cc28-4c37-8c51-6daea5ccfe18" providerId="ADAL" clId="{54139D45-3448-4215-826E-5CF7A911E5E2}" dt="2022-01-19T20:59:31.328" v="157" actId="1076"/>
        <pc:sldMkLst>
          <pc:docMk/>
          <pc:sldMk cId="0" sldId="312"/>
        </pc:sldMkLst>
        <pc:picChg chg="add mod">
          <ac:chgData name="Олег Герасимчук" userId="d56b1d45-cc28-4c37-8c51-6daea5ccfe18" providerId="ADAL" clId="{54139D45-3448-4215-826E-5CF7A911E5E2}" dt="2022-01-19T20:59:31.328" v="157" actId="1076"/>
          <ac:picMkLst>
            <pc:docMk/>
            <pc:sldMk cId="0" sldId="312"/>
            <ac:picMk id="3" creationId="{171DAC4F-9E78-402A-ACCC-FFF9BFFFE81F}"/>
          </ac:picMkLst>
        </pc:picChg>
      </pc:sldChg>
      <pc:sldChg chg="modSp add mod">
        <pc:chgData name="Олег Герасимчук" userId="d56b1d45-cc28-4c37-8c51-6daea5ccfe18" providerId="ADAL" clId="{54139D45-3448-4215-826E-5CF7A911E5E2}" dt="2022-01-19T21:04:18.146" v="174" actId="1076"/>
        <pc:sldMkLst>
          <pc:docMk/>
          <pc:sldMk cId="148748520" sldId="319"/>
        </pc:sldMkLst>
        <pc:spChg chg="mod">
          <ac:chgData name="Олег Герасимчук" userId="d56b1d45-cc28-4c37-8c51-6daea5ccfe18" providerId="ADAL" clId="{54139D45-3448-4215-826E-5CF7A911E5E2}" dt="2022-01-19T21:04:18.146" v="174" actId="1076"/>
          <ac:spMkLst>
            <pc:docMk/>
            <pc:sldMk cId="148748520" sldId="319"/>
            <ac:spMk id="27" creationId="{E65DF654-7617-47E0-B4BF-0BFBA24CE959}"/>
          </ac:spMkLst>
        </pc:spChg>
        <pc:spChg chg="mod">
          <ac:chgData name="Олег Герасимчук" userId="d56b1d45-cc28-4c37-8c51-6daea5ccfe18" providerId="ADAL" clId="{54139D45-3448-4215-826E-5CF7A911E5E2}" dt="2022-01-19T21:04:12.187" v="173" actId="20577"/>
          <ac:spMkLst>
            <pc:docMk/>
            <pc:sldMk cId="148748520" sldId="319"/>
            <ac:spMk id="40" creationId="{00000000-0000-0000-0000-000000000000}"/>
          </ac:spMkLst>
        </pc:spChg>
      </pc:sldChg>
      <pc:sldChg chg="modSp add mod">
        <pc:chgData name="Олег Герасимчук" userId="d56b1d45-cc28-4c37-8c51-6daea5ccfe18" providerId="ADAL" clId="{54139D45-3448-4215-826E-5CF7A911E5E2}" dt="2022-01-19T20:56:48.164" v="111" actId="20577"/>
        <pc:sldMkLst>
          <pc:docMk/>
          <pc:sldMk cId="3384993053" sldId="320"/>
        </pc:sldMkLst>
        <pc:spChg chg="mod">
          <ac:chgData name="Олег Герасимчук" userId="d56b1d45-cc28-4c37-8c51-6daea5ccfe18" providerId="ADAL" clId="{54139D45-3448-4215-826E-5CF7A911E5E2}" dt="2022-01-19T20:54:42.038" v="81" actId="20577"/>
          <ac:spMkLst>
            <pc:docMk/>
            <pc:sldMk cId="3384993053" sldId="320"/>
            <ac:spMk id="2" creationId="{00000000-0000-0000-0000-000000000000}"/>
          </ac:spMkLst>
        </pc:spChg>
        <pc:spChg chg="mod">
          <ac:chgData name="Олег Герасимчук" userId="d56b1d45-cc28-4c37-8c51-6daea5ccfe18" providerId="ADAL" clId="{54139D45-3448-4215-826E-5CF7A911E5E2}" dt="2022-01-19T20:56:48.164" v="111" actId="20577"/>
          <ac:spMkLst>
            <pc:docMk/>
            <pc:sldMk cId="3384993053" sldId="320"/>
            <ac:spMk id="29" creationId="{804E4AAE-39D7-4E7A-9510-C9F39949F851}"/>
          </ac:spMkLst>
        </pc:spChg>
      </pc:sldChg>
      <pc:sldChg chg="add ord">
        <pc:chgData name="Олег Герасимчук" userId="d56b1d45-cc28-4c37-8c51-6daea5ccfe18" providerId="ADAL" clId="{54139D45-3448-4215-826E-5CF7A911E5E2}" dt="2022-01-19T20:59:09.031" v="151"/>
        <pc:sldMkLst>
          <pc:docMk/>
          <pc:sldMk cId="3612588276" sldId="321"/>
        </pc:sldMkLst>
      </pc:sldChg>
      <pc:sldChg chg="addSp delSp modSp add mod">
        <pc:chgData name="Олег Герасимчук" userId="d56b1d45-cc28-4c37-8c51-6daea5ccfe18" providerId="ADAL" clId="{54139D45-3448-4215-826E-5CF7A911E5E2}" dt="2022-01-19T21:05:58.125" v="185" actId="1076"/>
        <pc:sldMkLst>
          <pc:docMk/>
          <pc:sldMk cId="2657549344" sldId="322"/>
        </pc:sldMkLst>
        <pc:spChg chg="mod">
          <ac:chgData name="Олег Герасимчук" userId="d56b1d45-cc28-4c37-8c51-6daea5ccfe18" providerId="ADAL" clId="{54139D45-3448-4215-826E-5CF7A911E5E2}" dt="2022-01-19T21:05:50.107" v="184" actId="6549"/>
          <ac:spMkLst>
            <pc:docMk/>
            <pc:sldMk cId="2657549344" sldId="322"/>
            <ac:spMk id="2" creationId="{00000000-0000-0000-0000-000000000000}"/>
          </ac:spMkLst>
        </pc:spChg>
        <pc:spChg chg="del mod">
          <ac:chgData name="Олег Герасимчук" userId="d56b1d45-cc28-4c37-8c51-6daea5ccfe18" providerId="ADAL" clId="{54139D45-3448-4215-826E-5CF7A911E5E2}" dt="2022-01-19T21:04:35.309" v="176" actId="478"/>
          <ac:spMkLst>
            <pc:docMk/>
            <pc:sldMk cId="2657549344" sldId="322"/>
            <ac:spMk id="29" creationId="{804E4AAE-39D7-4E7A-9510-C9F39949F851}"/>
          </ac:spMkLst>
        </pc:spChg>
        <pc:picChg chg="add mod">
          <ac:chgData name="Олег Герасимчук" userId="d56b1d45-cc28-4c37-8c51-6daea5ccfe18" providerId="ADAL" clId="{54139D45-3448-4215-826E-5CF7A911E5E2}" dt="2022-01-19T21:05:58.125" v="185" actId="1076"/>
          <ac:picMkLst>
            <pc:docMk/>
            <pc:sldMk cId="2657549344" sldId="322"/>
            <ac:picMk id="4" creationId="{0C1644D2-1964-46F2-B13E-F59D31335DA6}"/>
          </ac:picMkLst>
        </pc:picChg>
        <pc:picChg chg="add mod">
          <ac:chgData name="Олег Герасимчук" userId="d56b1d45-cc28-4c37-8c51-6daea5ccfe18" providerId="ADAL" clId="{54139D45-3448-4215-826E-5CF7A911E5E2}" dt="2022-01-19T21:05:58.125" v="185" actId="1076"/>
          <ac:picMkLst>
            <pc:docMk/>
            <pc:sldMk cId="2657549344" sldId="322"/>
            <ac:picMk id="6" creationId="{D07992AE-F9C0-466D-9A75-FC664ADF5C27}"/>
          </ac:picMkLst>
        </pc:picChg>
      </pc:sldChg>
      <pc:sldChg chg="add">
        <pc:chgData name="Олег Герасимчук" userId="d56b1d45-cc28-4c37-8c51-6daea5ccfe18" providerId="ADAL" clId="{54139D45-3448-4215-826E-5CF7A911E5E2}" dt="2022-01-19T21:04:31.157" v="175"/>
        <pc:sldMkLst>
          <pc:docMk/>
          <pc:sldMk cId="4265829084" sldId="323"/>
        </pc:sldMkLst>
      </pc:sldChg>
    </pc:docChg>
  </pc:docChgLst>
  <pc:docChgLst>
    <pc:chgData name="Олег Герасимчук" userId="d56b1d45-cc28-4c37-8c51-6daea5ccfe18" providerId="ADAL" clId="{86A3CEF2-3904-4D68-83B6-A0642759AA9E}"/>
    <pc:docChg chg="addSld delSld modSld">
      <pc:chgData name="Олег Герасимчук" userId="d56b1d45-cc28-4c37-8c51-6daea5ccfe18" providerId="ADAL" clId="{86A3CEF2-3904-4D68-83B6-A0642759AA9E}" dt="2022-01-25T21:56:30.268" v="8" actId="1076"/>
      <pc:docMkLst>
        <pc:docMk/>
      </pc:docMkLst>
      <pc:sldChg chg="modSp mod">
        <pc:chgData name="Олег Герасимчук" userId="d56b1d45-cc28-4c37-8c51-6daea5ccfe18" providerId="ADAL" clId="{86A3CEF2-3904-4D68-83B6-A0642759AA9E}" dt="2022-01-25T21:56:30.268" v="8" actId="1076"/>
        <pc:sldMkLst>
          <pc:docMk/>
          <pc:sldMk cId="0" sldId="256"/>
        </pc:sldMkLst>
        <pc:spChg chg="mod">
          <ac:chgData name="Олег Герасимчук" userId="d56b1d45-cc28-4c37-8c51-6daea5ccfe18" providerId="ADAL" clId="{86A3CEF2-3904-4D68-83B6-A0642759AA9E}" dt="2022-01-25T21:56:07.252" v="7" actId="20577"/>
          <ac:spMkLst>
            <pc:docMk/>
            <pc:sldMk cId="0" sldId="256"/>
            <ac:spMk id="5123" creationId="{A968C931-69C8-410C-BCDA-13E965709F07}"/>
          </ac:spMkLst>
        </pc:spChg>
        <pc:spChg chg="mod">
          <ac:chgData name="Олег Герасимчук" userId="d56b1d45-cc28-4c37-8c51-6daea5ccfe18" providerId="ADAL" clId="{86A3CEF2-3904-4D68-83B6-A0642759AA9E}" dt="2022-01-25T21:56:30.268" v="8" actId="1076"/>
          <ac:spMkLst>
            <pc:docMk/>
            <pc:sldMk cId="0" sldId="256"/>
            <ac:spMk id="5124" creationId="{C3971959-597E-43E5-8B3B-BAC0247AA13A}"/>
          </ac:spMkLst>
        </pc:spChg>
      </pc:sldChg>
      <pc:sldChg chg="modSp mod">
        <pc:chgData name="Олег Герасимчук" userId="d56b1d45-cc28-4c37-8c51-6daea5ccfe18" providerId="ADAL" clId="{86A3CEF2-3904-4D68-83B6-A0642759AA9E}" dt="2022-01-25T21:55:58.908" v="2" actId="20577"/>
        <pc:sldMkLst>
          <pc:docMk/>
          <pc:sldMk cId="0" sldId="259"/>
        </pc:sldMkLst>
        <pc:spChg chg="mod">
          <ac:chgData name="Олег Герасимчук" userId="d56b1d45-cc28-4c37-8c51-6daea5ccfe18" providerId="ADAL" clId="{86A3CEF2-3904-4D68-83B6-A0642759AA9E}" dt="2022-01-25T21:55:58.908" v="2" actId="20577"/>
          <ac:spMkLst>
            <pc:docMk/>
            <pc:sldMk cId="0" sldId="259"/>
            <ac:spMk id="2" creationId="{00000000-0000-0000-0000-000000000000}"/>
          </ac:spMkLst>
        </pc:spChg>
        <pc:spChg chg="mod">
          <ac:chgData name="Олег Герасимчук" userId="d56b1d45-cc28-4c37-8c51-6daea5ccfe18" providerId="ADAL" clId="{86A3CEF2-3904-4D68-83B6-A0642759AA9E}" dt="2022-01-25T21:55:56.348" v="1" actId="20577"/>
          <ac:spMkLst>
            <pc:docMk/>
            <pc:sldMk cId="0" sldId="259"/>
            <ac:spMk id="29" creationId="{804E4AAE-39D7-4E7A-9510-C9F39949F851}"/>
          </ac:spMkLst>
        </pc:spChg>
      </pc:sldChg>
      <pc:sldChg chg="del">
        <pc:chgData name="Олег Герасимчук" userId="d56b1d45-cc28-4c37-8c51-6daea5ccfe18" providerId="ADAL" clId="{86A3CEF2-3904-4D68-83B6-A0642759AA9E}" dt="2022-01-25T21:55:50.275" v="0" actId="47"/>
        <pc:sldMkLst>
          <pc:docMk/>
          <pc:sldMk cId="0" sldId="312"/>
        </pc:sldMkLst>
      </pc:sldChg>
      <pc:sldChg chg="del">
        <pc:chgData name="Олег Герасимчук" userId="d56b1d45-cc28-4c37-8c51-6daea5ccfe18" providerId="ADAL" clId="{86A3CEF2-3904-4D68-83B6-A0642759AA9E}" dt="2022-01-25T21:55:50.275" v="0" actId="47"/>
        <pc:sldMkLst>
          <pc:docMk/>
          <pc:sldMk cId="1560617712" sldId="313"/>
        </pc:sldMkLst>
      </pc:sldChg>
      <pc:sldChg chg="del">
        <pc:chgData name="Олег Герасимчук" userId="d56b1d45-cc28-4c37-8c51-6daea5ccfe18" providerId="ADAL" clId="{86A3CEF2-3904-4D68-83B6-A0642759AA9E}" dt="2022-01-25T21:55:50.275" v="0" actId="47"/>
        <pc:sldMkLst>
          <pc:docMk/>
          <pc:sldMk cId="3244737691" sldId="314"/>
        </pc:sldMkLst>
      </pc:sldChg>
      <pc:sldChg chg="add">
        <pc:chgData name="Олег Герасимчук" userId="d56b1d45-cc28-4c37-8c51-6daea5ccfe18" providerId="ADAL" clId="{86A3CEF2-3904-4D68-83B6-A0642759AA9E}" dt="2022-01-25T21:56:02.044" v="3"/>
        <pc:sldMkLst>
          <pc:docMk/>
          <pc:sldMk cId="3005897452" sldId="316"/>
        </pc:sldMkLst>
      </pc:sldChg>
      <pc:sldChg chg="del">
        <pc:chgData name="Олег Герасимчук" userId="d56b1d45-cc28-4c37-8c51-6daea5ccfe18" providerId="ADAL" clId="{86A3CEF2-3904-4D68-83B6-A0642759AA9E}" dt="2022-01-25T21:55:50.275" v="0" actId="47"/>
        <pc:sldMkLst>
          <pc:docMk/>
          <pc:sldMk cId="3674695805" sldId="316"/>
        </pc:sldMkLst>
      </pc:sldChg>
      <pc:sldChg chg="add">
        <pc:chgData name="Олег Герасимчук" userId="d56b1d45-cc28-4c37-8c51-6daea5ccfe18" providerId="ADAL" clId="{86A3CEF2-3904-4D68-83B6-A0642759AA9E}" dt="2022-01-25T21:56:02.260" v="4"/>
        <pc:sldMkLst>
          <pc:docMk/>
          <pc:sldMk cId="228746193" sldId="317"/>
        </pc:sldMkLst>
      </pc:sldChg>
      <pc:sldChg chg="del">
        <pc:chgData name="Олег Герасимчук" userId="d56b1d45-cc28-4c37-8c51-6daea5ccfe18" providerId="ADAL" clId="{86A3CEF2-3904-4D68-83B6-A0642759AA9E}" dt="2022-01-25T21:55:50.275" v="0" actId="47"/>
        <pc:sldMkLst>
          <pc:docMk/>
          <pc:sldMk cId="4142643727" sldId="317"/>
        </pc:sldMkLst>
      </pc:sldChg>
      <pc:sldChg chg="add">
        <pc:chgData name="Олег Герасимчук" userId="d56b1d45-cc28-4c37-8c51-6daea5ccfe18" providerId="ADAL" clId="{86A3CEF2-3904-4D68-83B6-A0642759AA9E}" dt="2022-01-25T21:56:02.852" v="5"/>
        <pc:sldMkLst>
          <pc:docMk/>
          <pc:sldMk cId="1866037776" sldId="318"/>
        </pc:sldMkLst>
      </pc:sldChg>
      <pc:sldChg chg="del">
        <pc:chgData name="Олег Герасимчук" userId="d56b1d45-cc28-4c37-8c51-6daea5ccfe18" providerId="ADAL" clId="{86A3CEF2-3904-4D68-83B6-A0642759AA9E}" dt="2022-01-25T21:55:50.275" v="0" actId="47"/>
        <pc:sldMkLst>
          <pc:docMk/>
          <pc:sldMk cId="3260079385" sldId="318"/>
        </pc:sldMkLst>
      </pc:sldChg>
      <pc:sldChg chg="add">
        <pc:chgData name="Олег Герасимчук" userId="d56b1d45-cc28-4c37-8c51-6daea5ccfe18" providerId="ADAL" clId="{86A3CEF2-3904-4D68-83B6-A0642759AA9E}" dt="2022-01-25T21:56:03.279" v="6"/>
        <pc:sldMkLst>
          <pc:docMk/>
          <pc:sldMk cId="36451028" sldId="319"/>
        </pc:sldMkLst>
      </pc:sldChg>
      <pc:sldChg chg="del">
        <pc:chgData name="Олег Герасимчук" userId="d56b1d45-cc28-4c37-8c51-6daea5ccfe18" providerId="ADAL" clId="{86A3CEF2-3904-4D68-83B6-A0642759AA9E}" dt="2022-01-25T21:55:50.275" v="0" actId="47"/>
        <pc:sldMkLst>
          <pc:docMk/>
          <pc:sldMk cId="148748520" sldId="319"/>
        </pc:sldMkLst>
      </pc:sldChg>
      <pc:sldChg chg="del">
        <pc:chgData name="Олег Герасимчук" userId="d56b1d45-cc28-4c37-8c51-6daea5ccfe18" providerId="ADAL" clId="{86A3CEF2-3904-4D68-83B6-A0642759AA9E}" dt="2022-01-25T21:55:50.275" v="0" actId="47"/>
        <pc:sldMkLst>
          <pc:docMk/>
          <pc:sldMk cId="3384993053" sldId="320"/>
        </pc:sldMkLst>
      </pc:sldChg>
      <pc:sldChg chg="del">
        <pc:chgData name="Олег Герасимчук" userId="d56b1d45-cc28-4c37-8c51-6daea5ccfe18" providerId="ADAL" clId="{86A3CEF2-3904-4D68-83B6-A0642759AA9E}" dt="2022-01-25T21:55:50.275" v="0" actId="47"/>
        <pc:sldMkLst>
          <pc:docMk/>
          <pc:sldMk cId="3612588276" sldId="321"/>
        </pc:sldMkLst>
      </pc:sldChg>
      <pc:sldChg chg="del">
        <pc:chgData name="Олег Герасимчук" userId="d56b1d45-cc28-4c37-8c51-6daea5ccfe18" providerId="ADAL" clId="{86A3CEF2-3904-4D68-83B6-A0642759AA9E}" dt="2022-01-25T21:55:50.275" v="0" actId="47"/>
        <pc:sldMkLst>
          <pc:docMk/>
          <pc:sldMk cId="2657549344" sldId="322"/>
        </pc:sldMkLst>
      </pc:sldChg>
      <pc:sldChg chg="del">
        <pc:chgData name="Олег Герасимчук" userId="d56b1d45-cc28-4c37-8c51-6daea5ccfe18" providerId="ADAL" clId="{86A3CEF2-3904-4D68-83B6-A0642759AA9E}" dt="2022-01-25T21:55:50.275" v="0" actId="47"/>
        <pc:sldMkLst>
          <pc:docMk/>
          <pc:sldMk cId="4265829084" sldId="3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A763E296-30B2-44E9-BB54-E35C2B9506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uk-UA"/>
          </a:p>
        </p:txBody>
      </p:sp>
      <p:sp>
        <p:nvSpPr>
          <p:cNvPr id="3" name="Місце для дати 2">
            <a:extLst>
              <a:ext uri="{FF2B5EF4-FFF2-40B4-BE49-F238E27FC236}">
                <a16:creationId xmlns:a16="http://schemas.microsoft.com/office/drawing/2014/main" id="{8DF2E284-2122-4A48-A0F8-0A2FF52CDE8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9D25021C-E1AA-4E84-9FB8-C20E281FDD0E}" type="datetimeFigureOut">
              <a:rPr lang="uk-UA"/>
              <a:pPr>
                <a:defRPr/>
              </a:pPr>
              <a:t>02.02.2022</a:t>
            </a:fld>
            <a:endParaRPr lang="uk-UA"/>
          </a:p>
        </p:txBody>
      </p:sp>
      <p:sp>
        <p:nvSpPr>
          <p:cNvPr id="4" name="Місце для зображення 3">
            <a:extLst>
              <a:ext uri="{FF2B5EF4-FFF2-40B4-BE49-F238E27FC236}">
                <a16:creationId xmlns:a16="http://schemas.microsoft.com/office/drawing/2014/main" id="{6CEF6EB9-B11A-4E65-95F8-B708A2530BF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Місце для нотаток 4">
            <a:extLst>
              <a:ext uri="{FF2B5EF4-FFF2-40B4-BE49-F238E27FC236}">
                <a16:creationId xmlns:a16="http://schemas.microsoft.com/office/drawing/2014/main" id="{DFAD8300-09DD-41DB-9CEF-321DCDDA68E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noProof="0"/>
              <a:t>Зразок тексту</a:t>
            </a:r>
          </a:p>
          <a:p>
            <a:pPr lvl="1"/>
            <a:r>
              <a:rPr lang="uk-UA" noProof="0"/>
              <a:t>Другий рівень</a:t>
            </a:r>
          </a:p>
          <a:p>
            <a:pPr lvl="2"/>
            <a:r>
              <a:rPr lang="uk-UA" noProof="0"/>
              <a:t>Третій рівень</a:t>
            </a:r>
          </a:p>
          <a:p>
            <a:pPr lvl="3"/>
            <a:r>
              <a:rPr lang="uk-UA" noProof="0"/>
              <a:t>Четвертий рівень</a:t>
            </a:r>
          </a:p>
          <a:p>
            <a:pPr lvl="4"/>
            <a:r>
              <a:rPr lang="uk-UA" noProof="0"/>
              <a:t>П'ятий рівень</a:t>
            </a:r>
          </a:p>
        </p:txBody>
      </p:sp>
      <p:sp>
        <p:nvSpPr>
          <p:cNvPr id="6" name="Місце для нижнього колонтитула 5">
            <a:extLst>
              <a:ext uri="{FF2B5EF4-FFF2-40B4-BE49-F238E27FC236}">
                <a16:creationId xmlns:a16="http://schemas.microsoft.com/office/drawing/2014/main" id="{BB898561-957F-468C-8B12-1EAABB0DB75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uk-UA"/>
          </a:p>
        </p:txBody>
      </p:sp>
      <p:sp>
        <p:nvSpPr>
          <p:cNvPr id="7" name="Місце для номера слайда 6">
            <a:extLst>
              <a:ext uri="{FF2B5EF4-FFF2-40B4-BE49-F238E27FC236}">
                <a16:creationId xmlns:a16="http://schemas.microsoft.com/office/drawing/2014/main" id="{4FA69574-4B0C-49FB-829E-54B2C9F32FE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6841BA-071C-47E2-B5E1-59566C50D3B4}" type="slidenum">
              <a:rPr lang="uk-UA" altLang="uk-UA"/>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A598967-56DB-490D-A5F0-1797C73F2D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02D278-9A5E-4559-9C53-9A850E680CE5}" type="slidenum">
              <a:rPr lang="uk-UA" altLang="ru-RU">
                <a:latin typeface="Arial" panose="020B0604020202020204" pitchFamily="34" charset="0"/>
              </a:rPr>
              <a:pPr/>
              <a:t>1</a:t>
            </a:fld>
            <a:endParaRPr lang="uk-UA" altLang="ru-RU">
              <a:latin typeface="Arial" panose="020B0604020202020204" pitchFamily="34" charset="0"/>
            </a:endParaRPr>
          </a:p>
        </p:txBody>
      </p:sp>
      <p:sp>
        <p:nvSpPr>
          <p:cNvPr id="6147" name="Rectangle 2">
            <a:extLst>
              <a:ext uri="{FF2B5EF4-FFF2-40B4-BE49-F238E27FC236}">
                <a16:creationId xmlns:a16="http://schemas.microsoft.com/office/drawing/2014/main" id="{441F3370-BCBF-41CA-87F0-807214224D9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3B4B744-F190-4C9A-B878-A55C4F2789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10</a:t>
            </a:fld>
            <a:endParaRPr lang="en-US" dirty="0"/>
          </a:p>
        </p:txBody>
      </p:sp>
    </p:spTree>
    <p:extLst>
      <p:ext uri="{BB962C8B-B14F-4D97-AF65-F5344CB8AC3E}">
        <p14:creationId xmlns:p14="http://schemas.microsoft.com/office/powerpoint/2010/main" val="137780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11</a:t>
            </a:fld>
            <a:endParaRPr lang="en-US" dirty="0"/>
          </a:p>
        </p:txBody>
      </p:sp>
    </p:spTree>
    <p:extLst>
      <p:ext uri="{BB962C8B-B14F-4D97-AF65-F5344CB8AC3E}">
        <p14:creationId xmlns:p14="http://schemas.microsoft.com/office/powerpoint/2010/main" val="225540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12</a:t>
            </a:fld>
            <a:endParaRPr lang="en-US" dirty="0"/>
          </a:p>
        </p:txBody>
      </p:sp>
    </p:spTree>
    <p:extLst>
      <p:ext uri="{BB962C8B-B14F-4D97-AF65-F5344CB8AC3E}">
        <p14:creationId xmlns:p14="http://schemas.microsoft.com/office/powerpoint/2010/main" val="313248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13</a:t>
            </a:fld>
            <a:endParaRPr lang="en-US" dirty="0"/>
          </a:p>
        </p:txBody>
      </p:sp>
    </p:spTree>
    <p:extLst>
      <p:ext uri="{BB962C8B-B14F-4D97-AF65-F5344CB8AC3E}">
        <p14:creationId xmlns:p14="http://schemas.microsoft.com/office/powerpoint/2010/main" val="391956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3</a:t>
            </a:fld>
            <a:endParaRPr lang="en-US" dirty="0"/>
          </a:p>
        </p:txBody>
      </p:sp>
    </p:spTree>
    <p:extLst>
      <p:ext uri="{BB962C8B-B14F-4D97-AF65-F5344CB8AC3E}">
        <p14:creationId xmlns:p14="http://schemas.microsoft.com/office/powerpoint/2010/main" val="138760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4</a:t>
            </a:fld>
            <a:endParaRPr lang="en-US" dirty="0"/>
          </a:p>
        </p:txBody>
      </p:sp>
    </p:spTree>
    <p:extLst>
      <p:ext uri="{BB962C8B-B14F-4D97-AF65-F5344CB8AC3E}">
        <p14:creationId xmlns:p14="http://schemas.microsoft.com/office/powerpoint/2010/main" val="140917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5</a:t>
            </a:fld>
            <a:endParaRPr lang="en-US" dirty="0"/>
          </a:p>
        </p:txBody>
      </p:sp>
    </p:spTree>
    <p:extLst>
      <p:ext uri="{BB962C8B-B14F-4D97-AF65-F5344CB8AC3E}">
        <p14:creationId xmlns:p14="http://schemas.microsoft.com/office/powerpoint/2010/main" val="226714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6</a:t>
            </a:fld>
            <a:endParaRPr lang="en-US" dirty="0"/>
          </a:p>
        </p:txBody>
      </p:sp>
    </p:spTree>
    <p:extLst>
      <p:ext uri="{BB962C8B-B14F-4D97-AF65-F5344CB8AC3E}">
        <p14:creationId xmlns:p14="http://schemas.microsoft.com/office/powerpoint/2010/main" val="97631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7</a:t>
            </a:fld>
            <a:endParaRPr lang="en-US" dirty="0"/>
          </a:p>
        </p:txBody>
      </p:sp>
    </p:spTree>
    <p:extLst>
      <p:ext uri="{BB962C8B-B14F-4D97-AF65-F5344CB8AC3E}">
        <p14:creationId xmlns:p14="http://schemas.microsoft.com/office/powerpoint/2010/main" val="396971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8</a:t>
            </a:fld>
            <a:endParaRPr lang="en-US" dirty="0"/>
          </a:p>
        </p:txBody>
      </p:sp>
    </p:spTree>
    <p:extLst>
      <p:ext uri="{BB962C8B-B14F-4D97-AF65-F5344CB8AC3E}">
        <p14:creationId xmlns:p14="http://schemas.microsoft.com/office/powerpoint/2010/main" val="95764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9</a:t>
            </a:fld>
            <a:endParaRPr lang="en-US" dirty="0"/>
          </a:p>
        </p:txBody>
      </p:sp>
    </p:spTree>
    <p:extLst>
      <p:ext uri="{BB962C8B-B14F-4D97-AF65-F5344CB8AC3E}">
        <p14:creationId xmlns:p14="http://schemas.microsoft.com/office/powerpoint/2010/main" val="134376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7B6B92D-EDA3-4A84-9831-7969B2D9C469}"/>
              </a:ext>
            </a:extLst>
          </p:cNvPr>
          <p:cNvGrpSpPr>
            <a:grpSpLocks/>
          </p:cNvGrpSpPr>
          <p:nvPr/>
        </p:nvGrpSpPr>
        <p:grpSpPr bwMode="auto">
          <a:xfrm>
            <a:off x="0" y="0"/>
            <a:ext cx="9144000" cy="546100"/>
            <a:chOff x="0" y="0"/>
            <a:chExt cx="5760" cy="344"/>
          </a:xfrm>
        </p:grpSpPr>
        <p:sp>
          <p:nvSpPr>
            <p:cNvPr id="5" name="Rectangle 5">
              <a:extLst>
                <a:ext uri="{FF2B5EF4-FFF2-40B4-BE49-F238E27FC236}">
                  <a16:creationId xmlns:a16="http://schemas.microsoft.com/office/drawing/2014/main" id="{F87EC77D-0A34-41F4-9EAB-67684D3BE811}"/>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6" name="Rectangle 6">
              <a:extLst>
                <a:ext uri="{FF2B5EF4-FFF2-40B4-BE49-F238E27FC236}">
                  <a16:creationId xmlns:a16="http://schemas.microsoft.com/office/drawing/2014/main" id="{3702D074-DA4C-421B-91CF-BE93A2730327}"/>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7" name="Rectangle 7">
              <a:extLst>
                <a:ext uri="{FF2B5EF4-FFF2-40B4-BE49-F238E27FC236}">
                  <a16:creationId xmlns:a16="http://schemas.microsoft.com/office/drawing/2014/main" id="{71A69566-97EB-4301-9AAB-C3CEDFF835DC}"/>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8" name="Rectangle 8">
              <a:extLst>
                <a:ext uri="{FF2B5EF4-FFF2-40B4-BE49-F238E27FC236}">
                  <a16:creationId xmlns:a16="http://schemas.microsoft.com/office/drawing/2014/main" id="{01E92F23-7160-4248-B46C-92693DDA5826}"/>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9" name="Rectangle 9">
              <a:extLst>
                <a:ext uri="{FF2B5EF4-FFF2-40B4-BE49-F238E27FC236}">
                  <a16:creationId xmlns:a16="http://schemas.microsoft.com/office/drawing/2014/main" id="{C97E5428-183D-46C4-8E0C-08E36EE00B0F}"/>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sp>
          <p:nvSpPr>
            <p:cNvPr id="10" name="Rectangle 10">
              <a:extLst>
                <a:ext uri="{FF2B5EF4-FFF2-40B4-BE49-F238E27FC236}">
                  <a16:creationId xmlns:a16="http://schemas.microsoft.com/office/drawing/2014/main" id="{1564374D-B662-43AB-BE88-F035B1A21CDC}"/>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11" name="Rectangle 11">
              <a:extLst>
                <a:ext uri="{FF2B5EF4-FFF2-40B4-BE49-F238E27FC236}">
                  <a16:creationId xmlns:a16="http://schemas.microsoft.com/office/drawing/2014/main" id="{A5E386B9-F671-4125-95FC-8696E432813C}"/>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12" name="Rectangle 12">
              <a:extLst>
                <a:ext uri="{FF2B5EF4-FFF2-40B4-BE49-F238E27FC236}">
                  <a16:creationId xmlns:a16="http://schemas.microsoft.com/office/drawing/2014/main" id="{C5177092-A49C-4C1E-A4A1-5C0FB44201E1}"/>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sp>
          <p:nvSpPr>
            <p:cNvPr id="13" name="Rectangle 13">
              <a:extLst>
                <a:ext uri="{FF2B5EF4-FFF2-40B4-BE49-F238E27FC236}">
                  <a16:creationId xmlns:a16="http://schemas.microsoft.com/office/drawing/2014/main" id="{977AE7F0-2069-45F3-8527-34A9461D3C8B}"/>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grpSp>
      <p:grpSp>
        <p:nvGrpSpPr>
          <p:cNvPr id="14" name="Group 2">
            <a:extLst>
              <a:ext uri="{FF2B5EF4-FFF2-40B4-BE49-F238E27FC236}">
                <a16:creationId xmlns:a16="http://schemas.microsoft.com/office/drawing/2014/main" id="{C024F2C2-AEC4-400F-9F87-F18B381378F5}"/>
              </a:ext>
            </a:extLst>
          </p:cNvPr>
          <p:cNvGrpSpPr>
            <a:grpSpLocks/>
          </p:cNvGrpSpPr>
          <p:nvPr/>
        </p:nvGrpSpPr>
        <p:grpSpPr bwMode="auto">
          <a:xfrm>
            <a:off x="0" y="0"/>
            <a:ext cx="9144000" cy="6858000"/>
            <a:chOff x="0" y="0"/>
            <a:chExt cx="5760" cy="4320"/>
          </a:xfrm>
        </p:grpSpPr>
        <p:sp>
          <p:nvSpPr>
            <p:cNvPr id="15" name="Rectangle 3">
              <a:extLst>
                <a:ext uri="{FF2B5EF4-FFF2-40B4-BE49-F238E27FC236}">
                  <a16:creationId xmlns:a16="http://schemas.microsoft.com/office/drawing/2014/main" id="{4CFFF6C9-0930-4D50-AD9C-6962453A0BC9}"/>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16" name="Rectangle 4">
              <a:extLst>
                <a:ext uri="{FF2B5EF4-FFF2-40B4-BE49-F238E27FC236}">
                  <a16:creationId xmlns:a16="http://schemas.microsoft.com/office/drawing/2014/main" id="{2A2EE2F3-BD67-468F-96ED-D29699CB0756}"/>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grpSp>
          <p:nvGrpSpPr>
            <p:cNvPr id="17" name="Group 5">
              <a:extLst>
                <a:ext uri="{FF2B5EF4-FFF2-40B4-BE49-F238E27FC236}">
                  <a16:creationId xmlns:a16="http://schemas.microsoft.com/office/drawing/2014/main" id="{6C8703CB-D26F-4FB5-A626-3366837139DF}"/>
                </a:ext>
              </a:extLst>
            </p:cNvPr>
            <p:cNvGrpSpPr>
              <a:grpSpLocks/>
            </p:cNvGrpSpPr>
            <p:nvPr/>
          </p:nvGrpSpPr>
          <p:grpSpPr bwMode="auto">
            <a:xfrm>
              <a:off x="0" y="672"/>
              <a:ext cx="1806" cy="1989"/>
              <a:chOff x="0" y="672"/>
              <a:chExt cx="1806" cy="1989"/>
            </a:xfrm>
          </p:grpSpPr>
          <p:sp>
            <p:nvSpPr>
              <p:cNvPr id="18" name="Rectangle 6">
                <a:extLst>
                  <a:ext uri="{FF2B5EF4-FFF2-40B4-BE49-F238E27FC236}">
                    <a16:creationId xmlns:a16="http://schemas.microsoft.com/office/drawing/2014/main" id="{3A4CEE80-C0C8-46F3-B93E-863FBD3B3961}"/>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19" name="Rectangle 7">
                <a:extLst>
                  <a:ext uri="{FF2B5EF4-FFF2-40B4-BE49-F238E27FC236}">
                    <a16:creationId xmlns:a16="http://schemas.microsoft.com/office/drawing/2014/main" id="{C6F423E0-7A2B-4378-BC35-E445A1F74918}"/>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0" name="Rectangle 8">
                <a:extLst>
                  <a:ext uri="{FF2B5EF4-FFF2-40B4-BE49-F238E27FC236}">
                    <a16:creationId xmlns:a16="http://schemas.microsoft.com/office/drawing/2014/main" id="{A3F18930-FBBF-421F-B923-7C86F0077624}"/>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1" name="Rectangle 9">
                <a:extLst>
                  <a:ext uri="{FF2B5EF4-FFF2-40B4-BE49-F238E27FC236}">
                    <a16:creationId xmlns:a16="http://schemas.microsoft.com/office/drawing/2014/main" id="{C7ED8CC7-C1FF-4485-AF04-C0AC439F7F5C}"/>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2" name="Rectangle 10">
                <a:extLst>
                  <a:ext uri="{FF2B5EF4-FFF2-40B4-BE49-F238E27FC236}">
                    <a16:creationId xmlns:a16="http://schemas.microsoft.com/office/drawing/2014/main" id="{82E11223-22CB-4C63-AF34-91FBCA0D44C1}"/>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3" name="Rectangle 11">
                <a:extLst>
                  <a:ext uri="{FF2B5EF4-FFF2-40B4-BE49-F238E27FC236}">
                    <a16:creationId xmlns:a16="http://schemas.microsoft.com/office/drawing/2014/main" id="{4865D936-498B-4C5F-B261-F44C6BF92480}"/>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4" name="Rectangle 12">
                <a:extLst>
                  <a:ext uri="{FF2B5EF4-FFF2-40B4-BE49-F238E27FC236}">
                    <a16:creationId xmlns:a16="http://schemas.microsoft.com/office/drawing/2014/main" id="{DC613079-6C44-4CF4-927C-6F5F7B7FBE6E}"/>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5" name="Rectangle 13">
                <a:extLst>
                  <a:ext uri="{FF2B5EF4-FFF2-40B4-BE49-F238E27FC236}">
                    <a16:creationId xmlns:a16="http://schemas.microsoft.com/office/drawing/2014/main" id="{038303BC-ECF8-4130-9F8B-DD58419F33D5}"/>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6" name="Rectangle 14">
                <a:extLst>
                  <a:ext uri="{FF2B5EF4-FFF2-40B4-BE49-F238E27FC236}">
                    <a16:creationId xmlns:a16="http://schemas.microsoft.com/office/drawing/2014/main" id="{5F22A616-2E33-430F-889F-4CADE22BCE4F}"/>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7" name="Rectangle 15">
                <a:extLst>
                  <a:ext uri="{FF2B5EF4-FFF2-40B4-BE49-F238E27FC236}">
                    <a16:creationId xmlns:a16="http://schemas.microsoft.com/office/drawing/2014/main" id="{5086A555-3657-4506-ADAC-EC0092A4BABE}"/>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grpSp>
      </p:grpSp>
      <p:sp>
        <p:nvSpPr>
          <p:cNvPr id="522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522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28" name="Rectangle 16">
            <a:extLst>
              <a:ext uri="{FF2B5EF4-FFF2-40B4-BE49-F238E27FC236}">
                <a16:creationId xmlns:a16="http://schemas.microsoft.com/office/drawing/2014/main" id="{CE9AC9D9-300A-468A-BA6F-039968554701}"/>
              </a:ext>
            </a:extLst>
          </p:cNvPr>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291C05FE-5C89-4791-9C6B-E04D63A335DC}" type="datetime1">
              <a:rPr lang="uk-UA"/>
              <a:pPr>
                <a:defRPr/>
              </a:pPr>
              <a:t>02.02.2022</a:t>
            </a:fld>
            <a:endParaRPr lang="uk-UA"/>
          </a:p>
        </p:txBody>
      </p:sp>
      <p:sp>
        <p:nvSpPr>
          <p:cNvPr id="29" name="Rectangle 17">
            <a:extLst>
              <a:ext uri="{FF2B5EF4-FFF2-40B4-BE49-F238E27FC236}">
                <a16:creationId xmlns:a16="http://schemas.microsoft.com/office/drawing/2014/main" id="{15988183-DB24-4249-B4F7-62199AD3CE1F}"/>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uk-UA"/>
          </a:p>
        </p:txBody>
      </p:sp>
      <p:sp>
        <p:nvSpPr>
          <p:cNvPr id="30" name="Rectangle 18">
            <a:extLst>
              <a:ext uri="{FF2B5EF4-FFF2-40B4-BE49-F238E27FC236}">
                <a16:creationId xmlns:a16="http://schemas.microsoft.com/office/drawing/2014/main" id="{BEF67A81-AEAF-4B96-A59E-8021EAA16BB7}"/>
              </a:ext>
            </a:extLst>
          </p:cNvPr>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631CC786-2FDA-46B7-8496-0D01F1FF15C0}" type="slidenum">
              <a:rPr lang="ru-RU" altLang="uk-UA"/>
              <a:pPr/>
              <a:t>‹№›</a:t>
            </a:fld>
            <a:endParaRPr lang="ru-RU" altLang="uk-UA"/>
          </a:p>
        </p:txBody>
      </p:sp>
    </p:spTree>
    <p:extLst>
      <p:ext uri="{BB962C8B-B14F-4D97-AF65-F5344CB8AC3E}">
        <p14:creationId xmlns:p14="http://schemas.microsoft.com/office/powerpoint/2010/main" val="273345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24072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457200"/>
            <a:ext cx="2057400" cy="5410200"/>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457200"/>
            <a:ext cx="6019800" cy="5410200"/>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269416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великий об'єкт і два маленьких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uk-UA"/>
              <a:t>Зразок заголовка</a:t>
            </a:r>
          </a:p>
        </p:txBody>
      </p:sp>
      <p:sp>
        <p:nvSpPr>
          <p:cNvPr id="3" name="Місце для вмісту 2"/>
          <p:cNvSpPr>
            <a:spLocks noGrp="1"/>
          </p:cNvSpPr>
          <p:nvPr>
            <p:ph sz="half" idx="1"/>
          </p:nvPr>
        </p:nvSpPr>
        <p:spPr>
          <a:xfrm>
            <a:off x="457200" y="1981200"/>
            <a:ext cx="4038600" cy="3886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quarter" idx="2"/>
          </p:nvPr>
        </p:nvSpPr>
        <p:spPr>
          <a:xfrm>
            <a:off x="4648200" y="1981200"/>
            <a:ext cx="4038600" cy="18669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вмісту 4"/>
          <p:cNvSpPr>
            <a:spLocks noGrp="1"/>
          </p:cNvSpPr>
          <p:nvPr>
            <p:ph sz="quarter" idx="3"/>
          </p:nvPr>
        </p:nvSpPr>
        <p:spPr>
          <a:xfrm>
            <a:off x="4648200" y="4000500"/>
            <a:ext cx="4038600" cy="18669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68518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і таблиц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uk-UA"/>
              <a:t>Зразок заголовка</a:t>
            </a:r>
          </a:p>
        </p:txBody>
      </p:sp>
      <p:sp>
        <p:nvSpPr>
          <p:cNvPr id="3" name="Місце для таблиці 2"/>
          <p:cNvSpPr>
            <a:spLocks noGrp="1"/>
          </p:cNvSpPr>
          <p:nvPr>
            <p:ph type="tbl" idx="1"/>
          </p:nvPr>
        </p:nvSpPr>
        <p:spPr>
          <a:xfrm>
            <a:off x="457200" y="1981200"/>
            <a:ext cx="8229600" cy="3886200"/>
          </a:xfrm>
        </p:spPr>
        <p:txBody>
          <a:bodyPr vert="horz" wrap="square" lIns="91440" tIns="45720" rIns="91440" bIns="45720" numCol="1" anchor="t" anchorCtr="0" compatLnSpc="1">
            <a:prstTxWarp prst="textNoShape">
              <a:avLst/>
            </a:prstTxWarp>
          </a:bodyPr>
          <a:lstStyle/>
          <a:p>
            <a:pPr lvl="0"/>
            <a:endParaRPr lang="uk-UA" noProof="0"/>
          </a:p>
        </p:txBody>
      </p:sp>
    </p:spTree>
    <p:extLst>
      <p:ext uri="{BB962C8B-B14F-4D97-AF65-F5344CB8AC3E}">
        <p14:creationId xmlns:p14="http://schemas.microsoft.com/office/powerpoint/2010/main" val="828143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ru-RU"/>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123268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Tree>
    <p:extLst>
      <p:ext uri="{BB962C8B-B14F-4D97-AF65-F5344CB8AC3E}">
        <p14:creationId xmlns:p14="http://schemas.microsoft.com/office/powerpoint/2010/main" val="252903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71BF136-E49E-4992-B381-5F8D3EE4CEE6}"/>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930CBA6D-6940-4244-98B4-D370F11683DB}"/>
                </a:ext>
              </a:extLst>
            </p:cNvPr>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47D5BA25-EE03-4243-A41B-FC4CB35F1F7D}"/>
                  </a:ext>
                </a:extLst>
              </p:cNvPr>
              <p:cNvSpPr>
                <a:spLocks noChangeArrowheads="1"/>
              </p:cNvSpPr>
              <p:nvPr/>
            </p:nvSpPr>
            <p:spPr bwMode="auto">
              <a:xfrm>
                <a:off x="720" y="336"/>
                <a:ext cx="384" cy="432"/>
              </a:xfrm>
              <a:prstGeom prst="rect">
                <a:avLst/>
              </a:prstGeom>
              <a:solidFill>
                <a:schemeClr val="folHlink"/>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11" name="Rectangle 5">
                <a:extLst>
                  <a:ext uri="{FF2B5EF4-FFF2-40B4-BE49-F238E27FC236}">
                    <a16:creationId xmlns:a16="http://schemas.microsoft.com/office/drawing/2014/main" id="{54D61229-0BDD-425E-8A0A-9502030A9B48}"/>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grpSp>
          <p:nvGrpSpPr>
            <p:cNvPr id="4" name="Group 6">
              <a:extLst>
                <a:ext uri="{FF2B5EF4-FFF2-40B4-BE49-F238E27FC236}">
                  <a16:creationId xmlns:a16="http://schemas.microsoft.com/office/drawing/2014/main" id="{6714BB52-117B-47A7-BCE4-3356020F789E}"/>
                </a:ext>
              </a:extLst>
            </p:cNvPr>
            <p:cNvGrpSpPr>
              <a:grpSpLocks/>
            </p:cNvGrpSpPr>
            <p:nvPr/>
          </p:nvGrpSpPr>
          <p:grpSpPr bwMode="auto">
            <a:xfrm>
              <a:off x="261" y="1870"/>
              <a:ext cx="465" cy="299"/>
              <a:chOff x="912" y="2640"/>
              <a:chExt cx="672" cy="432"/>
            </a:xfrm>
          </p:grpSpPr>
          <p:sp>
            <p:nvSpPr>
              <p:cNvPr id="8" name="Rectangle 7">
                <a:extLst>
                  <a:ext uri="{FF2B5EF4-FFF2-40B4-BE49-F238E27FC236}">
                    <a16:creationId xmlns:a16="http://schemas.microsoft.com/office/drawing/2014/main" id="{7A5C232D-509E-4E93-A056-4EAB03613BE4}"/>
                  </a:ext>
                </a:extLst>
              </p:cNvPr>
              <p:cNvSpPr>
                <a:spLocks noChangeArrowheads="1"/>
              </p:cNvSpPr>
              <p:nvPr/>
            </p:nvSpPr>
            <p:spPr bwMode="auto">
              <a:xfrm>
                <a:off x="912" y="2640"/>
                <a:ext cx="384" cy="432"/>
              </a:xfrm>
              <a:prstGeom prst="rect">
                <a:avLst/>
              </a:prstGeom>
              <a:solidFill>
                <a:schemeClr val="accent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9" name="Rectangle 8">
                <a:extLst>
                  <a:ext uri="{FF2B5EF4-FFF2-40B4-BE49-F238E27FC236}">
                    <a16:creationId xmlns:a16="http://schemas.microsoft.com/office/drawing/2014/main" id="{C7422260-3681-49F3-9647-1E07CECB2F93}"/>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sp>
          <p:nvSpPr>
            <p:cNvPr id="5" name="Rectangle 9">
              <a:extLst>
                <a:ext uri="{FF2B5EF4-FFF2-40B4-BE49-F238E27FC236}">
                  <a16:creationId xmlns:a16="http://schemas.microsoft.com/office/drawing/2014/main" id="{73B112A8-FC18-445A-BB9D-AEAA6DE2E08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6" name="Rectangle 10">
              <a:extLst>
                <a:ext uri="{FF2B5EF4-FFF2-40B4-BE49-F238E27FC236}">
                  <a16:creationId xmlns:a16="http://schemas.microsoft.com/office/drawing/2014/main" id="{9CB69DB8-5586-4D17-8E4F-5CE8F7B04FAB}"/>
                </a:ext>
              </a:extLst>
            </p:cNvPr>
            <p:cNvSpPr>
              <a:spLocks noChangeArrowheads="1"/>
            </p:cNvSpPr>
            <p:nvPr/>
          </p:nvSpPr>
          <p:spPr bwMode="auto">
            <a:xfrm>
              <a:off x="400" y="1536"/>
              <a:ext cx="20" cy="663"/>
            </a:xfrm>
            <a:prstGeom prst="rect">
              <a:avLst/>
            </a:prstGeom>
            <a:solidFill>
              <a:schemeClr val="bg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7" name="Rectangle 11">
              <a:extLst>
                <a:ext uri="{FF2B5EF4-FFF2-40B4-BE49-F238E27FC236}">
                  <a16:creationId xmlns:a16="http://schemas.microsoft.com/office/drawing/2014/main" id="{67EFFB68-771F-4CDD-8F5B-FD63BA35DF1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sp>
        <p:nvSpPr>
          <p:cNvPr id="12" name="Rectangle 17">
            <a:extLst>
              <a:ext uri="{FF2B5EF4-FFF2-40B4-BE49-F238E27FC236}">
                <a16:creationId xmlns:a16="http://schemas.microsoft.com/office/drawing/2014/main" id="{3EBD1603-C17B-40DA-BFDC-4AD7ECA5145D}"/>
              </a:ext>
            </a:extLst>
          </p:cNvPr>
          <p:cNvSpPr>
            <a:spLocks noGrp="1" noChangeArrowheads="1"/>
          </p:cNvSpPr>
          <p:nvPr>
            <p:ph type="dt" sz="quarter" idx="10"/>
          </p:nvPr>
        </p:nvSpPr>
        <p:spPr/>
        <p:txBody>
          <a:bodyPr/>
          <a:lstStyle>
            <a:lvl1pPr>
              <a:defRPr/>
            </a:lvl1pPr>
          </a:lstStyle>
          <a:p>
            <a:pPr>
              <a:defRPr/>
            </a:pPr>
            <a:r>
              <a:rPr lang="uk-UA"/>
              <a:t>Лекція 3</a:t>
            </a:r>
            <a:endParaRPr lang="ru-RU"/>
          </a:p>
        </p:txBody>
      </p:sp>
      <p:sp>
        <p:nvSpPr>
          <p:cNvPr id="13" name="Rectangle 18">
            <a:extLst>
              <a:ext uri="{FF2B5EF4-FFF2-40B4-BE49-F238E27FC236}">
                <a16:creationId xmlns:a16="http://schemas.microsoft.com/office/drawing/2014/main" id="{CB899B25-F9EE-4ED9-8EED-CB6DBAAA24D9}"/>
              </a:ext>
            </a:extLst>
          </p:cNvPr>
          <p:cNvSpPr>
            <a:spLocks noGrp="1" noChangeArrowheads="1"/>
          </p:cNvSpPr>
          <p:nvPr>
            <p:ph type="ftr" sz="quarter" idx="11"/>
          </p:nvPr>
        </p:nvSpPr>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122330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71BF136-E49E-4992-B381-5F8D3EE4CEE6}"/>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930CBA6D-6940-4244-98B4-D370F11683DB}"/>
                </a:ext>
              </a:extLst>
            </p:cNvPr>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47D5BA25-EE03-4243-A41B-FC4CB35F1F7D}"/>
                  </a:ext>
                </a:extLst>
              </p:cNvPr>
              <p:cNvSpPr>
                <a:spLocks noChangeArrowheads="1"/>
              </p:cNvSpPr>
              <p:nvPr/>
            </p:nvSpPr>
            <p:spPr bwMode="auto">
              <a:xfrm>
                <a:off x="720" y="336"/>
                <a:ext cx="384" cy="432"/>
              </a:xfrm>
              <a:prstGeom prst="rect">
                <a:avLst/>
              </a:prstGeom>
              <a:solidFill>
                <a:schemeClr val="folHlink"/>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11" name="Rectangle 5">
                <a:extLst>
                  <a:ext uri="{FF2B5EF4-FFF2-40B4-BE49-F238E27FC236}">
                    <a16:creationId xmlns:a16="http://schemas.microsoft.com/office/drawing/2014/main" id="{54D61229-0BDD-425E-8A0A-9502030A9B48}"/>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grpSp>
          <p:nvGrpSpPr>
            <p:cNvPr id="4" name="Group 6">
              <a:extLst>
                <a:ext uri="{FF2B5EF4-FFF2-40B4-BE49-F238E27FC236}">
                  <a16:creationId xmlns:a16="http://schemas.microsoft.com/office/drawing/2014/main" id="{6714BB52-117B-47A7-BCE4-3356020F789E}"/>
                </a:ext>
              </a:extLst>
            </p:cNvPr>
            <p:cNvGrpSpPr>
              <a:grpSpLocks/>
            </p:cNvGrpSpPr>
            <p:nvPr/>
          </p:nvGrpSpPr>
          <p:grpSpPr bwMode="auto">
            <a:xfrm>
              <a:off x="261" y="1870"/>
              <a:ext cx="465" cy="299"/>
              <a:chOff x="912" y="2640"/>
              <a:chExt cx="672" cy="432"/>
            </a:xfrm>
          </p:grpSpPr>
          <p:sp>
            <p:nvSpPr>
              <p:cNvPr id="8" name="Rectangle 7">
                <a:extLst>
                  <a:ext uri="{FF2B5EF4-FFF2-40B4-BE49-F238E27FC236}">
                    <a16:creationId xmlns:a16="http://schemas.microsoft.com/office/drawing/2014/main" id="{7A5C232D-509E-4E93-A056-4EAB03613BE4}"/>
                  </a:ext>
                </a:extLst>
              </p:cNvPr>
              <p:cNvSpPr>
                <a:spLocks noChangeArrowheads="1"/>
              </p:cNvSpPr>
              <p:nvPr/>
            </p:nvSpPr>
            <p:spPr bwMode="auto">
              <a:xfrm>
                <a:off x="912" y="2640"/>
                <a:ext cx="384" cy="432"/>
              </a:xfrm>
              <a:prstGeom prst="rect">
                <a:avLst/>
              </a:prstGeom>
              <a:solidFill>
                <a:schemeClr val="accent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9" name="Rectangle 8">
                <a:extLst>
                  <a:ext uri="{FF2B5EF4-FFF2-40B4-BE49-F238E27FC236}">
                    <a16:creationId xmlns:a16="http://schemas.microsoft.com/office/drawing/2014/main" id="{C7422260-3681-49F3-9647-1E07CECB2F93}"/>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sp>
          <p:nvSpPr>
            <p:cNvPr id="5" name="Rectangle 9">
              <a:extLst>
                <a:ext uri="{FF2B5EF4-FFF2-40B4-BE49-F238E27FC236}">
                  <a16:creationId xmlns:a16="http://schemas.microsoft.com/office/drawing/2014/main" id="{73B112A8-FC18-445A-BB9D-AEAA6DE2E08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6" name="Rectangle 10">
              <a:extLst>
                <a:ext uri="{FF2B5EF4-FFF2-40B4-BE49-F238E27FC236}">
                  <a16:creationId xmlns:a16="http://schemas.microsoft.com/office/drawing/2014/main" id="{9CB69DB8-5586-4D17-8E4F-5CE8F7B04FAB}"/>
                </a:ext>
              </a:extLst>
            </p:cNvPr>
            <p:cNvSpPr>
              <a:spLocks noChangeArrowheads="1"/>
            </p:cNvSpPr>
            <p:nvPr/>
          </p:nvSpPr>
          <p:spPr bwMode="auto">
            <a:xfrm>
              <a:off x="400" y="1536"/>
              <a:ext cx="20" cy="663"/>
            </a:xfrm>
            <a:prstGeom prst="rect">
              <a:avLst/>
            </a:prstGeom>
            <a:solidFill>
              <a:schemeClr val="bg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7" name="Rectangle 11">
              <a:extLst>
                <a:ext uri="{FF2B5EF4-FFF2-40B4-BE49-F238E27FC236}">
                  <a16:creationId xmlns:a16="http://schemas.microsoft.com/office/drawing/2014/main" id="{67EFFB68-771F-4CDD-8F5B-FD63BA35DF1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sp>
        <p:nvSpPr>
          <p:cNvPr id="12" name="Rectangle 17">
            <a:extLst>
              <a:ext uri="{FF2B5EF4-FFF2-40B4-BE49-F238E27FC236}">
                <a16:creationId xmlns:a16="http://schemas.microsoft.com/office/drawing/2014/main" id="{3EBD1603-C17B-40DA-BFDC-4AD7ECA5145D}"/>
              </a:ext>
            </a:extLst>
          </p:cNvPr>
          <p:cNvSpPr>
            <a:spLocks noGrp="1" noChangeArrowheads="1"/>
          </p:cNvSpPr>
          <p:nvPr>
            <p:ph type="dt" sz="quarter" idx="10"/>
          </p:nvPr>
        </p:nvSpPr>
        <p:spPr/>
        <p:txBody>
          <a:bodyPr/>
          <a:lstStyle>
            <a:lvl1pPr>
              <a:defRPr/>
            </a:lvl1pPr>
          </a:lstStyle>
          <a:p>
            <a:pPr>
              <a:defRPr/>
            </a:pPr>
            <a:r>
              <a:rPr lang="uk-UA"/>
              <a:t>Лекція 3</a:t>
            </a:r>
            <a:endParaRPr lang="ru-RU"/>
          </a:p>
        </p:txBody>
      </p:sp>
      <p:sp>
        <p:nvSpPr>
          <p:cNvPr id="13" name="Rectangle 18">
            <a:extLst>
              <a:ext uri="{FF2B5EF4-FFF2-40B4-BE49-F238E27FC236}">
                <a16:creationId xmlns:a16="http://schemas.microsoft.com/office/drawing/2014/main" id="{CB899B25-F9EE-4ED9-8EED-CB6DBAAA24D9}"/>
              </a:ext>
            </a:extLst>
          </p:cNvPr>
          <p:cNvSpPr>
            <a:spLocks noGrp="1" noChangeArrowheads="1"/>
          </p:cNvSpPr>
          <p:nvPr>
            <p:ph type="ftr" sz="quarter" idx="11"/>
          </p:nvPr>
        </p:nvSpPr>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226830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uk-U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Rectangle 14">
            <a:extLst>
              <a:ext uri="{FF2B5EF4-FFF2-40B4-BE49-F238E27FC236}">
                <a16:creationId xmlns:a16="http://schemas.microsoft.com/office/drawing/2014/main" id="{FCA0A0F6-20AE-4D89-A6DF-57D8360EA19F}"/>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5" name="Rectangle 15">
            <a:extLst>
              <a:ext uri="{FF2B5EF4-FFF2-40B4-BE49-F238E27FC236}">
                <a16:creationId xmlns:a16="http://schemas.microsoft.com/office/drawing/2014/main" id="{9ED4F1DF-AF09-4C35-B245-DB3B8E62EFFA}"/>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293952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uk-U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a:extLst>
              <a:ext uri="{FF2B5EF4-FFF2-40B4-BE49-F238E27FC236}">
                <a16:creationId xmlns:a16="http://schemas.microsoft.com/office/drawing/2014/main" id="{A1B11016-9EB3-4BE8-B5F5-1D8D7A83A9CC}"/>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5" name="Rectangle 15">
            <a:extLst>
              <a:ext uri="{FF2B5EF4-FFF2-40B4-BE49-F238E27FC236}">
                <a16:creationId xmlns:a16="http://schemas.microsoft.com/office/drawing/2014/main" id="{93A85B38-A4BA-4553-80D0-E54B35B9469A}"/>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24789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92899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uk-U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Rectangle 14">
            <a:extLst>
              <a:ext uri="{FF2B5EF4-FFF2-40B4-BE49-F238E27FC236}">
                <a16:creationId xmlns:a16="http://schemas.microsoft.com/office/drawing/2014/main" id="{A4DC4EE6-FF1E-4959-93EF-13F7B348A142}"/>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6" name="Rectangle 15">
            <a:extLst>
              <a:ext uri="{FF2B5EF4-FFF2-40B4-BE49-F238E27FC236}">
                <a16:creationId xmlns:a16="http://schemas.microsoft.com/office/drawing/2014/main" id="{F6F5100E-16C9-4255-B99A-23E01FD8A17C}"/>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8134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uk-U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Rectangle 14">
            <a:extLst>
              <a:ext uri="{FF2B5EF4-FFF2-40B4-BE49-F238E27FC236}">
                <a16:creationId xmlns:a16="http://schemas.microsoft.com/office/drawing/2014/main" id="{F306CB4D-C3E8-4138-A3B2-D96BDCE882B2}"/>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8" name="Rectangle 15">
            <a:extLst>
              <a:ext uri="{FF2B5EF4-FFF2-40B4-BE49-F238E27FC236}">
                <a16:creationId xmlns:a16="http://schemas.microsoft.com/office/drawing/2014/main" id="{0D402CFD-6D3A-4150-9107-85B57E707E58}"/>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313110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uk-UA"/>
          </a:p>
        </p:txBody>
      </p:sp>
      <p:sp>
        <p:nvSpPr>
          <p:cNvPr id="3" name="Rectangle 14">
            <a:extLst>
              <a:ext uri="{FF2B5EF4-FFF2-40B4-BE49-F238E27FC236}">
                <a16:creationId xmlns:a16="http://schemas.microsoft.com/office/drawing/2014/main" id="{98C590AF-8343-4D44-B327-A3CF6645268D}"/>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4" name="Rectangle 15">
            <a:extLst>
              <a:ext uri="{FF2B5EF4-FFF2-40B4-BE49-F238E27FC236}">
                <a16:creationId xmlns:a16="http://schemas.microsoft.com/office/drawing/2014/main" id="{9CC9D577-F561-4C13-947F-8CDA2EFB1B2D}"/>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399034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A6BE3065-9E88-4038-95A3-7094F71DEE5E}"/>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3" name="Rectangle 15">
            <a:extLst>
              <a:ext uri="{FF2B5EF4-FFF2-40B4-BE49-F238E27FC236}">
                <a16:creationId xmlns:a16="http://schemas.microsoft.com/office/drawing/2014/main" id="{7DE05719-2545-48BD-AB27-693D0F3F0AAB}"/>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676047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uk-U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55C033C0-417C-43E3-BE86-DC5535993F64}"/>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6" name="Rectangle 15">
            <a:extLst>
              <a:ext uri="{FF2B5EF4-FFF2-40B4-BE49-F238E27FC236}">
                <a16:creationId xmlns:a16="http://schemas.microsoft.com/office/drawing/2014/main" id="{2F3314C0-F346-4A42-9C9E-B88F3D64AB4A}"/>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3647592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uk-U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8835C7AD-8B9F-4C4B-8DD0-2243BCF1D1F6}"/>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6" name="Rectangle 15">
            <a:extLst>
              <a:ext uri="{FF2B5EF4-FFF2-40B4-BE49-F238E27FC236}">
                <a16:creationId xmlns:a16="http://schemas.microsoft.com/office/drawing/2014/main" id="{0FA04C78-3A6B-4A7E-BEAD-0CE389FF6590}"/>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2580771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uk-U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Rectangle 14">
            <a:extLst>
              <a:ext uri="{FF2B5EF4-FFF2-40B4-BE49-F238E27FC236}">
                <a16:creationId xmlns:a16="http://schemas.microsoft.com/office/drawing/2014/main" id="{014F7114-8D97-40EE-8A9A-DA8EADD2CC38}"/>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5" name="Rectangle 15">
            <a:extLst>
              <a:ext uri="{FF2B5EF4-FFF2-40B4-BE49-F238E27FC236}">
                <a16:creationId xmlns:a16="http://schemas.microsoft.com/office/drawing/2014/main" id="{6D0C2998-4FB9-44FB-A9BD-900A7D7E491D}"/>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1747193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Rectangle 14">
            <a:extLst>
              <a:ext uri="{FF2B5EF4-FFF2-40B4-BE49-F238E27FC236}">
                <a16:creationId xmlns:a16="http://schemas.microsoft.com/office/drawing/2014/main" id="{D0B932F1-5CEB-4156-AF93-D7DA415E84FC}"/>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5" name="Rectangle 15">
            <a:extLst>
              <a:ext uri="{FF2B5EF4-FFF2-40B4-BE49-F238E27FC236}">
                <a16:creationId xmlns:a16="http://schemas.microsoft.com/office/drawing/2014/main" id="{AA2AD4D7-13DB-42F3-8949-35BD3E572BA3}"/>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3120443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D46F044-E746-4BF5-8053-88401687E138}" type="datetimeFigureOut">
              <a:rPr lang="ru-RU" smtClean="0"/>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2464392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D46F044-E746-4BF5-8053-88401687E138}" type="datetimeFigureOut">
              <a:rPr lang="ru-RU" smtClean="0"/>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137642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a:t>Зразок тексту</a:t>
            </a:r>
          </a:p>
        </p:txBody>
      </p:sp>
    </p:spTree>
    <p:extLst>
      <p:ext uri="{BB962C8B-B14F-4D97-AF65-F5344CB8AC3E}">
        <p14:creationId xmlns:p14="http://schemas.microsoft.com/office/powerpoint/2010/main" val="2518485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D46F044-E746-4BF5-8053-88401687E138}" type="datetimeFigureOut">
              <a:rPr lang="ru-RU" smtClean="0"/>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331572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D46F044-E746-4BF5-8053-88401687E138}" type="datetimeFigureOut">
              <a:rPr lang="ru-RU" smtClean="0"/>
              <a:t>02.02.2022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1523307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D46F044-E746-4BF5-8053-88401687E138}" type="datetimeFigureOut">
              <a:rPr lang="ru-RU" smtClean="0"/>
              <a:t>02.02.2022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3693890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D46F044-E746-4BF5-8053-88401687E138}" type="datetimeFigureOut">
              <a:rPr lang="ru-RU" smtClean="0"/>
              <a:t>02.02.2022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2880766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46F044-E746-4BF5-8053-88401687E138}" type="datetimeFigureOut">
              <a:rPr lang="ru-RU" smtClean="0"/>
              <a:t>02.02.2022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399757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D46F044-E746-4BF5-8053-88401687E138}" type="datetimeFigureOut">
              <a:rPr lang="ru-RU" smtClean="0"/>
              <a:t>02.02.2022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2027047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D46F044-E746-4BF5-8053-88401687E138}" type="datetimeFigureOut">
              <a:rPr lang="ru-RU" smtClean="0"/>
              <a:t>02.02.2022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1619419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D46F044-E746-4BF5-8053-88401687E138}" type="datetimeFigureOut">
              <a:rPr lang="ru-RU" smtClean="0"/>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2750755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D46F044-E746-4BF5-8053-88401687E138}" type="datetimeFigureOut">
              <a:rPr lang="ru-RU" smtClean="0"/>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9999D-56B2-4659-B2A4-3EDDDC17C323}" type="slidenum">
              <a:rPr lang="ru-RU" smtClean="0"/>
              <a:t>‹№›</a:t>
            </a:fld>
            <a:endParaRPr lang="ru-RU"/>
          </a:p>
        </p:txBody>
      </p:sp>
    </p:spTree>
    <p:extLst>
      <p:ext uri="{BB962C8B-B14F-4D97-AF65-F5344CB8AC3E}">
        <p14:creationId xmlns:p14="http://schemas.microsoft.com/office/powerpoint/2010/main" val="237104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187453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127124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Tree>
    <p:extLst>
      <p:ext uri="{BB962C8B-B14F-4D97-AF65-F5344CB8AC3E}">
        <p14:creationId xmlns:p14="http://schemas.microsoft.com/office/powerpoint/2010/main" val="417553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71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Tree>
    <p:extLst>
      <p:ext uri="{BB962C8B-B14F-4D97-AF65-F5344CB8AC3E}">
        <p14:creationId xmlns:p14="http://schemas.microsoft.com/office/powerpoint/2010/main" val="217493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Tree>
    <p:extLst>
      <p:ext uri="{BB962C8B-B14F-4D97-AF65-F5344CB8AC3E}">
        <p14:creationId xmlns:p14="http://schemas.microsoft.com/office/powerpoint/2010/main" val="266679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0"/>
            <a:lum/>
          </a:blip>
          <a:srcRect/>
          <a:tile tx="-1270000" ty="0" sx="100000" sy="100000" flip="x" algn="b"/>
        </a:blipFill>
        <a:effectLst/>
      </p:bgPr>
    </p:bg>
    <p:spTree>
      <p:nvGrpSpPr>
        <p:cNvPr id="1" name=""/>
        <p:cNvGrpSpPr/>
        <p:nvPr/>
      </p:nvGrpSpPr>
      <p:grpSpPr>
        <a:xfrm>
          <a:off x="0" y="0"/>
          <a:ext cx="0" cy="0"/>
          <a:chOff x="0" y="0"/>
          <a:chExt cx="0" cy="0"/>
        </a:xfrm>
      </p:grpSpPr>
      <p:grpSp>
        <p:nvGrpSpPr>
          <p:cNvPr id="1026" name="Group 4">
            <a:extLst>
              <a:ext uri="{FF2B5EF4-FFF2-40B4-BE49-F238E27FC236}">
                <a16:creationId xmlns:a16="http://schemas.microsoft.com/office/drawing/2014/main" id="{F96595BA-6BA2-494B-B526-5CB43B4ED953}"/>
              </a:ext>
            </a:extLst>
          </p:cNvPr>
          <p:cNvGrpSpPr>
            <a:grpSpLocks/>
          </p:cNvGrpSpPr>
          <p:nvPr/>
        </p:nvGrpSpPr>
        <p:grpSpPr bwMode="auto">
          <a:xfrm>
            <a:off x="0" y="0"/>
            <a:ext cx="9144000" cy="546100"/>
            <a:chOff x="0" y="0"/>
            <a:chExt cx="5760" cy="344"/>
          </a:xfrm>
        </p:grpSpPr>
        <p:sp>
          <p:nvSpPr>
            <p:cNvPr id="1028" name="Rectangle 5">
              <a:extLst>
                <a:ext uri="{FF2B5EF4-FFF2-40B4-BE49-F238E27FC236}">
                  <a16:creationId xmlns:a16="http://schemas.microsoft.com/office/drawing/2014/main" id="{5FD57946-1B81-42B3-8B2A-7A89D882BCD1}"/>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1029" name="Rectangle 6">
              <a:extLst>
                <a:ext uri="{FF2B5EF4-FFF2-40B4-BE49-F238E27FC236}">
                  <a16:creationId xmlns:a16="http://schemas.microsoft.com/office/drawing/2014/main" id="{431CC0E7-1E7E-4111-8DBF-E0A045E27639}"/>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1030" name="Rectangle 7">
              <a:extLst>
                <a:ext uri="{FF2B5EF4-FFF2-40B4-BE49-F238E27FC236}">
                  <a16:creationId xmlns:a16="http://schemas.microsoft.com/office/drawing/2014/main" id="{B6674E91-CE2C-410C-8329-4D4942C5BDBA}"/>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1031" name="Rectangle 8">
              <a:extLst>
                <a:ext uri="{FF2B5EF4-FFF2-40B4-BE49-F238E27FC236}">
                  <a16:creationId xmlns:a16="http://schemas.microsoft.com/office/drawing/2014/main" id="{4714502E-022D-49E8-870C-CEB56A476682}"/>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1032" name="Rectangle 9">
              <a:extLst>
                <a:ext uri="{FF2B5EF4-FFF2-40B4-BE49-F238E27FC236}">
                  <a16:creationId xmlns:a16="http://schemas.microsoft.com/office/drawing/2014/main" id="{67AAEA6A-615B-4490-B3FF-6ABBAE08ADF4}"/>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sp>
          <p:nvSpPr>
            <p:cNvPr id="1033" name="Rectangle 10">
              <a:extLst>
                <a:ext uri="{FF2B5EF4-FFF2-40B4-BE49-F238E27FC236}">
                  <a16:creationId xmlns:a16="http://schemas.microsoft.com/office/drawing/2014/main" id="{C2600827-2381-4B2D-AEE3-9A58B6951610}"/>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1034" name="Rectangle 11">
              <a:extLst>
                <a:ext uri="{FF2B5EF4-FFF2-40B4-BE49-F238E27FC236}">
                  <a16:creationId xmlns:a16="http://schemas.microsoft.com/office/drawing/2014/main" id="{F707977E-D114-4660-AB0A-6BA93CC5A161}"/>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1035" name="Rectangle 12">
              <a:extLst>
                <a:ext uri="{FF2B5EF4-FFF2-40B4-BE49-F238E27FC236}">
                  <a16:creationId xmlns:a16="http://schemas.microsoft.com/office/drawing/2014/main" id="{A46A7569-1C2C-4DBA-815F-3162AF3CC4B2}"/>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sp>
          <p:nvSpPr>
            <p:cNvPr id="1036" name="Rectangle 13">
              <a:extLst>
                <a:ext uri="{FF2B5EF4-FFF2-40B4-BE49-F238E27FC236}">
                  <a16:creationId xmlns:a16="http://schemas.microsoft.com/office/drawing/2014/main" id="{D78AEBF8-3ACD-465E-87C9-DCDA591FD946}"/>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grpSp>
      <p:sp>
        <p:nvSpPr>
          <p:cNvPr id="1027" name="Rectangle 18">
            <a:extLst>
              <a:ext uri="{FF2B5EF4-FFF2-40B4-BE49-F238E27FC236}">
                <a16:creationId xmlns:a16="http://schemas.microsoft.com/office/drawing/2014/main" id="{506759AE-B7A3-4423-A044-01D7BE0C8B49}"/>
              </a:ext>
            </a:extLst>
          </p:cNvPr>
          <p:cNvSpPr>
            <a:spLocks noChangeArrowheads="1"/>
          </p:cNvSpPr>
          <p:nvPr userDrawn="1"/>
        </p:nvSpPr>
        <p:spPr bwMode="auto">
          <a:xfrm>
            <a:off x="7180263" y="6400800"/>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uk-UA" sz="1200">
                <a:solidFill>
                  <a:srgbClr val="031E73"/>
                </a:solidFill>
              </a:rPr>
              <a:t>©</a:t>
            </a:r>
            <a:r>
              <a:rPr lang="ru-RU" altLang="uk-UA" sz="1200">
                <a:solidFill>
                  <a:srgbClr val="031E73"/>
                </a:solidFill>
              </a:rPr>
              <a:t> </a:t>
            </a:r>
            <a:r>
              <a:rPr lang="uk-UA" altLang="uk-UA" sz="1200">
                <a:solidFill>
                  <a:srgbClr val="031E73"/>
                </a:solidFill>
              </a:rPr>
              <a:t>“Операційні системи”</a:t>
            </a:r>
          </a:p>
          <a:p>
            <a:pPr eaLnBrk="1" hangingPunct="1"/>
            <a:r>
              <a:rPr lang="en-US" altLang="uk-UA" sz="1200">
                <a:solidFill>
                  <a:srgbClr val="031E73"/>
                </a:solidFill>
              </a:rPr>
              <a:t>©</a:t>
            </a:r>
            <a:r>
              <a:rPr lang="uk-UA" altLang="uk-UA" sz="1200">
                <a:solidFill>
                  <a:srgbClr val="031E73"/>
                </a:solidFill>
              </a:rPr>
              <a:t> О.О. Герасимчук, 2010</a:t>
            </a:r>
            <a:endParaRPr lang="ru-RU" altLang="uk-UA" sz="1200">
              <a:solidFill>
                <a:srgbClr val="031E73"/>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3" r:id="rId16"/>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tile tx="-1270000" ty="0" sx="100000" sy="100000" flip="x" algn="b"/>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1DE215-809A-438F-966F-C4E43EB36D06}"/>
              </a:ext>
            </a:extLst>
          </p:cNvPr>
          <p:cNvSpPr>
            <a:spLocks noChangeArrowheads="1"/>
          </p:cNvSpPr>
          <p:nvPr/>
        </p:nvSpPr>
        <p:spPr bwMode="ltGray">
          <a:xfrm>
            <a:off x="417513" y="660400"/>
            <a:ext cx="438150" cy="474663"/>
          </a:xfrm>
          <a:prstGeom prst="rect">
            <a:avLst/>
          </a:prstGeom>
          <a:solidFill>
            <a:schemeClr val="accent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27" name="Rectangle 3">
            <a:extLst>
              <a:ext uri="{FF2B5EF4-FFF2-40B4-BE49-F238E27FC236}">
                <a16:creationId xmlns:a16="http://schemas.microsoft.com/office/drawing/2014/main" id="{168B44FD-6F21-452C-B63A-9C8ED1D7281A}"/>
              </a:ext>
            </a:extLst>
          </p:cNvPr>
          <p:cNvSpPr>
            <a:spLocks noChangeArrowheads="1"/>
          </p:cNvSpPr>
          <p:nvPr/>
        </p:nvSpPr>
        <p:spPr bwMode="ltGray">
          <a:xfrm>
            <a:off x="800100" y="660400"/>
            <a:ext cx="328613" cy="474663"/>
          </a:xfrm>
          <a:prstGeom prst="rect">
            <a:avLst/>
          </a:prstGeom>
          <a:gradFill rotWithShape="0">
            <a:gsLst>
              <a:gs pos="0">
                <a:schemeClr val="accent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28" name="Rectangle 4">
            <a:extLst>
              <a:ext uri="{FF2B5EF4-FFF2-40B4-BE49-F238E27FC236}">
                <a16:creationId xmlns:a16="http://schemas.microsoft.com/office/drawing/2014/main" id="{AD21B124-0BCD-4DF9-80C9-43A147DECAED}"/>
              </a:ext>
            </a:extLst>
          </p:cNvPr>
          <p:cNvSpPr>
            <a:spLocks noChangeArrowheads="1"/>
          </p:cNvSpPr>
          <p:nvPr/>
        </p:nvSpPr>
        <p:spPr bwMode="ltGray">
          <a:xfrm>
            <a:off x="541338" y="1082675"/>
            <a:ext cx="422275" cy="474663"/>
          </a:xfrm>
          <a:prstGeom prst="rect">
            <a:avLst/>
          </a:prstGeom>
          <a:solidFill>
            <a:schemeClr val="folHlink"/>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29" name="Rectangle 5">
            <a:extLst>
              <a:ext uri="{FF2B5EF4-FFF2-40B4-BE49-F238E27FC236}">
                <a16:creationId xmlns:a16="http://schemas.microsoft.com/office/drawing/2014/main" id="{12E826D9-7F9B-4FC4-93DB-05F4572B10AD}"/>
              </a:ext>
            </a:extLst>
          </p:cNvPr>
          <p:cNvSpPr>
            <a:spLocks noChangeArrowheads="1"/>
          </p:cNvSpPr>
          <p:nvPr/>
        </p:nvSpPr>
        <p:spPr bwMode="ltGray">
          <a:xfrm>
            <a:off x="911225" y="1082675"/>
            <a:ext cx="368300" cy="474663"/>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30" name="Rectangle 6">
            <a:extLst>
              <a:ext uri="{FF2B5EF4-FFF2-40B4-BE49-F238E27FC236}">
                <a16:creationId xmlns:a16="http://schemas.microsoft.com/office/drawing/2014/main" id="{A0749416-8792-4650-BD61-B8F7580F7EF4}"/>
              </a:ext>
            </a:extLst>
          </p:cNvPr>
          <p:cNvSpPr>
            <a:spLocks noChangeArrowheads="1"/>
          </p:cNvSpPr>
          <p:nvPr/>
        </p:nvSpPr>
        <p:spPr bwMode="ltGray">
          <a:xfrm>
            <a:off x="127000" y="1009650"/>
            <a:ext cx="560388" cy="422275"/>
          </a:xfrm>
          <a:prstGeom prst="rect">
            <a:avLst/>
          </a:prstGeom>
          <a:gradFill rotWithShape="0">
            <a:gsLst>
              <a:gs pos="0">
                <a:schemeClr val="bg1"/>
              </a:gs>
              <a:gs pos="100000">
                <a:schemeClr val="hlink"/>
              </a:gs>
            </a:gsLst>
            <a:lin ang="1890000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31" name="Rectangle 7">
            <a:extLst>
              <a:ext uri="{FF2B5EF4-FFF2-40B4-BE49-F238E27FC236}">
                <a16:creationId xmlns:a16="http://schemas.microsoft.com/office/drawing/2014/main" id="{D4794657-3327-4512-8B35-A3B4B36B419B}"/>
              </a:ext>
            </a:extLst>
          </p:cNvPr>
          <p:cNvSpPr>
            <a:spLocks noChangeArrowheads="1"/>
          </p:cNvSpPr>
          <p:nvPr/>
        </p:nvSpPr>
        <p:spPr bwMode="gray">
          <a:xfrm>
            <a:off x="762000" y="117475"/>
            <a:ext cx="31750" cy="1052513"/>
          </a:xfrm>
          <a:prstGeom prst="rect">
            <a:avLst/>
          </a:prstGeom>
          <a:solidFill>
            <a:schemeClr val="bg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32" name="Rectangle 8">
            <a:extLst>
              <a:ext uri="{FF2B5EF4-FFF2-40B4-BE49-F238E27FC236}">
                <a16:creationId xmlns:a16="http://schemas.microsoft.com/office/drawing/2014/main" id="{46897E81-8E49-4204-B150-080ACDBB0B8E}"/>
              </a:ext>
            </a:extLst>
          </p:cNvPr>
          <p:cNvSpPr>
            <a:spLocks noChangeArrowheads="1"/>
          </p:cNvSpPr>
          <p:nvPr/>
        </p:nvSpPr>
        <p:spPr bwMode="gray">
          <a:xfrm>
            <a:off x="442913" y="1343025"/>
            <a:ext cx="8226425" cy="31750"/>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9230" name="Rectangle 14">
            <a:extLst>
              <a:ext uri="{FF2B5EF4-FFF2-40B4-BE49-F238E27FC236}">
                <a16:creationId xmlns:a16="http://schemas.microsoft.com/office/drawing/2014/main" id="{46EE06AC-978C-4D14-8D1F-774C12DFAF45}"/>
              </a:ext>
            </a:extLst>
          </p:cNvPr>
          <p:cNvSpPr>
            <a:spLocks noGrp="1" noChangeArrowheads="1"/>
          </p:cNvSpPr>
          <p:nvPr>
            <p:ph type="dt" sz="quarter" idx="2"/>
          </p:nvPr>
        </p:nvSpPr>
        <p:spPr bwMode="auto">
          <a:xfrm>
            <a:off x="7013575" y="-238125"/>
            <a:ext cx="2130425"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1">
                <a:solidFill>
                  <a:schemeClr val="folHlink"/>
                </a:solidFill>
                <a:latin typeface="Arial" charset="0"/>
              </a:defRPr>
            </a:lvl1pPr>
          </a:lstStyle>
          <a:p>
            <a:pPr>
              <a:defRPr/>
            </a:pPr>
            <a:r>
              <a:rPr lang="uk-UA"/>
              <a:t>Лекція 3</a:t>
            </a:r>
            <a:endParaRPr lang="ru-RU"/>
          </a:p>
        </p:txBody>
      </p:sp>
      <p:sp>
        <p:nvSpPr>
          <p:cNvPr id="9231" name="Rectangle 15">
            <a:extLst>
              <a:ext uri="{FF2B5EF4-FFF2-40B4-BE49-F238E27FC236}">
                <a16:creationId xmlns:a16="http://schemas.microsoft.com/office/drawing/2014/main" id="{AD802578-D5E2-4F50-A03D-184636E00860}"/>
              </a:ext>
            </a:extLst>
          </p:cNvPr>
          <p:cNvSpPr>
            <a:spLocks noGrp="1" noChangeArrowheads="1"/>
          </p:cNvSpPr>
          <p:nvPr>
            <p:ph type="ftr" sz="quarter" idx="3"/>
          </p:nvPr>
        </p:nvSpPr>
        <p:spPr bwMode="auto">
          <a:xfrm>
            <a:off x="6246813" y="6383338"/>
            <a:ext cx="2897187" cy="47466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Arial" charset="0"/>
              </a:defRPr>
            </a:lvl1pPr>
          </a:lstStyle>
          <a:p>
            <a:pPr>
              <a:defRPr/>
            </a:pPr>
            <a:r>
              <a:rPr lang="uk-UA"/>
              <a:t>© Олег Герасимчук</a:t>
            </a:r>
            <a:endParaRPr lang="ru-RU"/>
          </a:p>
        </p:txBody>
      </p:sp>
    </p:spTree>
    <p:extLst>
      <p:ext uri="{BB962C8B-B14F-4D97-AF65-F5344CB8AC3E}">
        <p14:creationId xmlns:p14="http://schemas.microsoft.com/office/powerpoint/2010/main" val="37733310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6F044-E746-4BF5-8053-88401687E138}" type="datetimeFigureOut">
              <a:rPr lang="ru-RU" smtClean="0"/>
              <a:t>02.02.2022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9999D-56B2-4659-B2A4-3EDDDC17C323}" type="slidenum">
              <a:rPr lang="ru-RU" smtClean="0"/>
              <a:t>‹№›</a:t>
            </a:fld>
            <a:endParaRPr lang="ru-RU"/>
          </a:p>
        </p:txBody>
      </p:sp>
    </p:spTree>
    <p:extLst>
      <p:ext uri="{BB962C8B-B14F-4D97-AF65-F5344CB8AC3E}">
        <p14:creationId xmlns:p14="http://schemas.microsoft.com/office/powerpoint/2010/main" val="223794102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8.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A968C931-69C8-410C-BCDA-13E965709F07}"/>
              </a:ext>
            </a:extLst>
          </p:cNvPr>
          <p:cNvSpPr>
            <a:spLocks noGrp="1" noChangeArrowheads="1"/>
          </p:cNvSpPr>
          <p:nvPr>
            <p:ph type="ctrTitle" idx="4294967295"/>
          </p:nvPr>
        </p:nvSpPr>
        <p:spPr bwMode="auto">
          <a:xfrm>
            <a:off x="683568" y="2564904"/>
            <a:ext cx="8460432" cy="960438"/>
          </a:xfrm>
          <a:prstGeom prst="rect">
            <a:avLst/>
          </a:prstGeom>
          <a:noFill/>
          <a:ln>
            <a:solidFill>
              <a:schemeClr val="bg1"/>
            </a:solidFill>
            <a:miter lim="800000"/>
            <a:headEnd/>
            <a:tailEnd/>
          </a:ln>
        </p:spPr>
        <p:txBody>
          <a:bodyPr/>
          <a:lstStyle/>
          <a:p>
            <a:pPr eaLnBrk="1" hangingPunct="1"/>
            <a:r>
              <a:rPr lang="uk-UA" altLang="uk-UA" sz="4000" dirty="0">
                <a:solidFill>
                  <a:srgbClr val="C00000"/>
                </a:solidFill>
              </a:rPr>
              <a:t>Тема 3. Хмарні технології</a:t>
            </a:r>
            <a:endParaRPr lang="uk-UA" altLang="ru-RU" sz="4000" dirty="0">
              <a:solidFill>
                <a:srgbClr val="C00000"/>
              </a:solidFill>
            </a:endParaRPr>
          </a:p>
        </p:txBody>
      </p:sp>
      <p:sp>
        <p:nvSpPr>
          <p:cNvPr id="5124" name="Rectangle 3">
            <a:extLst>
              <a:ext uri="{FF2B5EF4-FFF2-40B4-BE49-F238E27FC236}">
                <a16:creationId xmlns:a16="http://schemas.microsoft.com/office/drawing/2014/main" id="{C3971959-597E-43E5-8B3B-BAC0247AA13A}"/>
              </a:ext>
            </a:extLst>
          </p:cNvPr>
          <p:cNvSpPr>
            <a:spLocks noGrp="1" noChangeArrowheads="1"/>
          </p:cNvSpPr>
          <p:nvPr>
            <p:ph type="subTitle" idx="4294967295"/>
          </p:nvPr>
        </p:nvSpPr>
        <p:spPr bwMode="auto">
          <a:xfrm>
            <a:off x="5694362" y="5805488"/>
            <a:ext cx="3449638" cy="792162"/>
          </a:xfrm>
          <a:prstGeom prst="rect">
            <a:avLst/>
          </a:prstGeom>
          <a:solidFill>
            <a:srgbClr val="FFFFFF"/>
          </a:solidFill>
          <a:ln>
            <a:solidFill>
              <a:srgbClr val="000000"/>
            </a:solidFill>
            <a:miter lim="800000"/>
            <a:headEnd/>
            <a:tailEnd/>
          </a:ln>
        </p:spPr>
        <p:txBody>
          <a:bodyPr/>
          <a:lstStyle/>
          <a:p>
            <a:pPr marL="0" indent="0" eaLnBrk="1" hangingPunct="1">
              <a:lnSpc>
                <a:spcPct val="80000"/>
              </a:lnSpc>
              <a:buFont typeface="Wingdings" panose="05000000000000000000" pitchFamily="2" charset="2"/>
              <a:buNone/>
            </a:pPr>
            <a:r>
              <a:rPr lang="uk-UA" altLang="ru-RU" sz="1800" dirty="0"/>
              <a:t>Викладач:</a:t>
            </a:r>
          </a:p>
          <a:p>
            <a:pPr marL="0" indent="0" eaLnBrk="1" hangingPunct="1">
              <a:lnSpc>
                <a:spcPct val="80000"/>
              </a:lnSpc>
              <a:buFont typeface="Wingdings" panose="05000000000000000000" pitchFamily="2" charset="2"/>
              <a:buNone/>
            </a:pPr>
            <a:r>
              <a:rPr lang="uk-UA" altLang="ru-RU" sz="1800" dirty="0" err="1"/>
              <a:t>к.т.н</a:t>
            </a:r>
            <a:r>
              <a:rPr lang="uk-UA" altLang="ru-RU" sz="1800" dirty="0"/>
              <a:t>., доц. Герасимчук О.О. </a:t>
            </a:r>
          </a:p>
        </p:txBody>
      </p:sp>
      <p:sp>
        <p:nvSpPr>
          <p:cNvPr id="5125" name="Rectangle 6">
            <a:extLst>
              <a:ext uri="{FF2B5EF4-FFF2-40B4-BE49-F238E27FC236}">
                <a16:creationId xmlns:a16="http://schemas.microsoft.com/office/drawing/2014/main" id="{C149EDCA-ED49-4B2E-B5DC-A9D2C2C59CF6}"/>
              </a:ext>
            </a:extLst>
          </p:cNvPr>
          <p:cNvSpPr>
            <a:spLocks noChangeArrowheads="1"/>
          </p:cNvSpPr>
          <p:nvPr/>
        </p:nvSpPr>
        <p:spPr bwMode="auto">
          <a:xfrm>
            <a:off x="323850" y="260350"/>
            <a:ext cx="83518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uk-UA" altLang="ru-RU" sz="2000" dirty="0"/>
              <a:t>Технічний фаховий коледж Луцького НТУ</a:t>
            </a:r>
          </a:p>
          <a:p>
            <a:pPr algn="ctr"/>
            <a:r>
              <a:rPr lang="uk-UA" altLang="uk-UA" sz="2000" b="1" dirty="0">
                <a:solidFill>
                  <a:srgbClr val="C00000"/>
                </a:solidFill>
              </a:rPr>
              <a:t>Технології та компоненти віртуальних систем</a:t>
            </a:r>
            <a:endParaRPr lang="ru-RU" altLang="uk-UA" sz="2000" b="1" dirty="0">
              <a:solidFill>
                <a:srgbClr val="C00000"/>
              </a:solidFill>
            </a:endParaRPr>
          </a:p>
          <a:p>
            <a:pPr algn="ctr"/>
            <a:endParaRPr lang="ru-RU" altLang="uk-UA" sz="20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uk-UA" sz="3200" b="1" dirty="0"/>
              <a:t>Моделі розгортання</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2810513"/>
          </a:xfrm>
          <a:prstGeom prst="rect">
            <a:avLst/>
          </a:prstGeom>
          <a:noFill/>
        </p:spPr>
        <p:txBody>
          <a:bodyPr wrap="square">
            <a:spAutoFit/>
          </a:bodyPr>
          <a:lstStyle/>
          <a:p>
            <a:pPr marL="307975" indent="-6350">
              <a:lnSpc>
                <a:spcPct val="92000"/>
              </a:lnSpc>
              <a:spcAft>
                <a:spcPts val="1295"/>
              </a:spcAft>
            </a:pPr>
            <a:r>
              <a:rPr lang="uk-UA" sz="2400" b="1" dirty="0">
                <a:solidFill>
                  <a:srgbClr val="202122"/>
                </a:solidFill>
              </a:rPr>
              <a:t>Публічна хмара </a:t>
            </a:r>
            <a:r>
              <a:rPr lang="uk-UA" sz="2400" dirty="0">
                <a:solidFill>
                  <a:srgbClr val="202122"/>
                </a:solidFill>
              </a:rPr>
              <a:t>(</a:t>
            </a:r>
            <a:r>
              <a:rPr lang="uk-UA" sz="2400" dirty="0" err="1">
                <a:solidFill>
                  <a:srgbClr val="202122"/>
                </a:solidFill>
              </a:rPr>
              <a:t>англ</a:t>
            </a:r>
            <a:r>
              <a:rPr lang="uk-UA" sz="2400" dirty="0">
                <a:solidFill>
                  <a:srgbClr val="202122"/>
                </a:solidFill>
              </a:rPr>
              <a:t>. </a:t>
            </a:r>
            <a:r>
              <a:rPr lang="uk-UA" sz="2400" dirty="0" err="1">
                <a:solidFill>
                  <a:srgbClr val="202122"/>
                </a:solidFill>
              </a:rPr>
              <a:t>public</a:t>
            </a:r>
            <a:r>
              <a:rPr lang="uk-UA" sz="2400" dirty="0">
                <a:solidFill>
                  <a:srgbClr val="202122"/>
                </a:solidFill>
              </a:rPr>
              <a:t> </a:t>
            </a:r>
            <a:r>
              <a:rPr lang="uk-UA" sz="2400" dirty="0" err="1">
                <a:solidFill>
                  <a:srgbClr val="202122"/>
                </a:solidFill>
              </a:rPr>
              <a:t>cloud</a:t>
            </a:r>
            <a:r>
              <a:rPr lang="uk-UA" sz="2400" dirty="0">
                <a:solidFill>
                  <a:srgbClr val="202122"/>
                </a:solidFill>
              </a:rPr>
              <a:t>) — це хмарна інфраструктура, яка призначена для вільного використання широким загалом. Публічна хмара може перебувати у власності, керуванні та експлуатації комерційних, академічних (освітніх та наукових) або державних організацій (чи будь-якої їх комбінації). Публічна хмара перебуває в юрисдикції постачальника хмарних послуг.</a:t>
            </a:r>
          </a:p>
        </p:txBody>
      </p:sp>
    </p:spTree>
    <p:extLst>
      <p:ext uri="{BB962C8B-B14F-4D97-AF65-F5344CB8AC3E}">
        <p14:creationId xmlns:p14="http://schemas.microsoft.com/office/powerpoint/2010/main" val="360308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uk-UA" sz="3200" b="1" dirty="0"/>
              <a:t>Моделі розгортання</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3961982"/>
          </a:xfrm>
          <a:prstGeom prst="rect">
            <a:avLst/>
          </a:prstGeom>
          <a:noFill/>
        </p:spPr>
        <p:txBody>
          <a:bodyPr wrap="square">
            <a:spAutoFit/>
          </a:bodyPr>
          <a:lstStyle/>
          <a:p>
            <a:pPr marL="289560">
              <a:lnSpc>
                <a:spcPct val="92000"/>
              </a:lnSpc>
              <a:spcAft>
                <a:spcPts val="800"/>
              </a:spcAft>
            </a:pPr>
            <a:r>
              <a:rPr lang="uk-UA" sz="2400" b="1" dirty="0">
                <a:solidFill>
                  <a:srgbClr val="202122"/>
                </a:solidFill>
              </a:rPr>
              <a:t>Громадська хмара </a:t>
            </a:r>
            <a:r>
              <a:rPr lang="uk-UA" sz="2400" dirty="0">
                <a:solidFill>
                  <a:srgbClr val="202122"/>
                </a:solidFill>
              </a:rPr>
              <a:t>(</a:t>
            </a:r>
            <a:r>
              <a:rPr lang="uk-UA" sz="2400" dirty="0" err="1">
                <a:solidFill>
                  <a:srgbClr val="202122"/>
                </a:solidFill>
              </a:rPr>
              <a:t>англ</a:t>
            </a:r>
            <a:r>
              <a:rPr lang="uk-UA" sz="2400" dirty="0">
                <a:solidFill>
                  <a:srgbClr val="202122"/>
                </a:solidFill>
              </a:rPr>
              <a:t>. </a:t>
            </a:r>
            <a:r>
              <a:rPr lang="uk-UA" sz="2400" dirty="0" err="1">
                <a:solidFill>
                  <a:srgbClr val="202122"/>
                </a:solidFill>
              </a:rPr>
              <a:t>community</a:t>
            </a:r>
            <a:r>
              <a:rPr lang="uk-UA" sz="2400" dirty="0">
                <a:solidFill>
                  <a:srgbClr val="202122"/>
                </a:solidFill>
              </a:rPr>
              <a:t> </a:t>
            </a:r>
            <a:r>
              <a:rPr lang="uk-UA" sz="2400" dirty="0" err="1">
                <a:solidFill>
                  <a:srgbClr val="202122"/>
                </a:solidFill>
              </a:rPr>
              <a:t>cloud</a:t>
            </a:r>
            <a:r>
              <a:rPr lang="uk-UA" sz="2400" dirty="0">
                <a:solidFill>
                  <a:srgbClr val="202122"/>
                </a:solidFill>
              </a:rPr>
              <a:t>) — це хмарна інфраструктура, яка призначена для використання конкретною спільнотою споживачів із організацій, що мають спільні цілі (наприклад, місію, вимоги щодо безпеки, політику та відповідність різноманітним вимогам). Громадська хмара може перебувати у спільній власності, керуванні та експлуатації однієї чи більше організацій зі спільноти або третьої сторони (чи деякої їх комбінації). Така хмара може фізично знаходитись як в, так і поза юрисдикцією власника. </a:t>
            </a:r>
          </a:p>
          <a:p>
            <a:endParaRPr lang="uk-UA" sz="2400" dirty="0">
              <a:solidFill>
                <a:srgbClr val="202122"/>
              </a:solidFill>
            </a:endParaRPr>
          </a:p>
        </p:txBody>
      </p:sp>
    </p:spTree>
    <p:extLst>
      <p:ext uri="{BB962C8B-B14F-4D97-AF65-F5344CB8AC3E}">
        <p14:creationId xmlns:p14="http://schemas.microsoft.com/office/powerpoint/2010/main" val="248085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uk-UA" sz="3200" b="1" dirty="0"/>
              <a:t>Моделі розгортання</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4064574"/>
          </a:xfrm>
          <a:prstGeom prst="rect">
            <a:avLst/>
          </a:prstGeom>
          <a:noFill/>
        </p:spPr>
        <p:txBody>
          <a:bodyPr wrap="square">
            <a:spAutoFit/>
          </a:bodyPr>
          <a:lstStyle/>
          <a:p>
            <a:pPr marL="289560">
              <a:lnSpc>
                <a:spcPct val="92000"/>
              </a:lnSpc>
              <a:spcAft>
                <a:spcPts val="800"/>
              </a:spcAft>
            </a:pPr>
            <a:r>
              <a:rPr lang="uk-UA" sz="2400" b="1" dirty="0">
                <a:solidFill>
                  <a:srgbClr val="202122"/>
                </a:solidFill>
              </a:rPr>
              <a:t>Гібридна хмара </a:t>
            </a:r>
            <a:r>
              <a:rPr lang="uk-UA" sz="2400" dirty="0">
                <a:solidFill>
                  <a:srgbClr val="202122"/>
                </a:solidFill>
              </a:rPr>
              <a:t>(</a:t>
            </a:r>
            <a:r>
              <a:rPr lang="uk-UA" sz="2400" dirty="0" err="1">
                <a:solidFill>
                  <a:srgbClr val="202122"/>
                </a:solidFill>
              </a:rPr>
              <a:t>англ</a:t>
            </a:r>
            <a:r>
              <a:rPr lang="uk-UA" sz="2400" dirty="0">
                <a:solidFill>
                  <a:srgbClr val="202122"/>
                </a:solidFill>
              </a:rPr>
              <a:t>. </a:t>
            </a:r>
            <a:r>
              <a:rPr lang="uk-UA" sz="2400" dirty="0" err="1">
                <a:solidFill>
                  <a:srgbClr val="202122"/>
                </a:solidFill>
              </a:rPr>
              <a:t>hybrid</a:t>
            </a:r>
            <a:r>
              <a:rPr lang="uk-UA" sz="2400" dirty="0">
                <a:solidFill>
                  <a:srgbClr val="202122"/>
                </a:solidFill>
              </a:rPr>
              <a:t> </a:t>
            </a:r>
            <a:r>
              <a:rPr lang="uk-UA" sz="2400" dirty="0" err="1">
                <a:solidFill>
                  <a:srgbClr val="202122"/>
                </a:solidFill>
              </a:rPr>
              <a:t>cloud</a:t>
            </a:r>
            <a:r>
              <a:rPr lang="uk-UA" sz="2400" dirty="0">
                <a:solidFill>
                  <a:srgbClr val="202122"/>
                </a:solidFill>
              </a:rPr>
              <a:t>) — це хмарна інфраструктура, що складається з двох або більше різних хмарних </a:t>
            </a:r>
            <a:r>
              <a:rPr lang="uk-UA" sz="2400" dirty="0" err="1">
                <a:solidFill>
                  <a:srgbClr val="202122"/>
                </a:solidFill>
              </a:rPr>
              <a:t>інфраструктур</a:t>
            </a:r>
            <a:r>
              <a:rPr lang="uk-UA" sz="2400" dirty="0">
                <a:solidFill>
                  <a:srgbClr val="202122"/>
                </a:solidFill>
              </a:rPr>
              <a:t> (приватних, громадських або публічних), які залишаються унікальними сутностями, але з'єднані між собою стандартизованими або приватними технологіями, що уможливлюють переносимість даних та прикладних програм (наприклад, використання ресурсів публічної хмари для балансування навантаження між хмарами).</a:t>
            </a:r>
          </a:p>
          <a:p>
            <a:pPr marL="289560">
              <a:lnSpc>
                <a:spcPct val="92000"/>
              </a:lnSpc>
              <a:spcAft>
                <a:spcPts val="800"/>
              </a:spcAft>
            </a:pPr>
            <a:endParaRPr lang="uk-UA" sz="2400" dirty="0">
              <a:solidFill>
                <a:srgbClr val="202122"/>
              </a:solidFill>
            </a:endParaRPr>
          </a:p>
          <a:p>
            <a:endParaRPr lang="uk-UA" sz="2400" dirty="0">
              <a:solidFill>
                <a:srgbClr val="202122"/>
              </a:solidFill>
            </a:endParaRPr>
          </a:p>
        </p:txBody>
      </p:sp>
    </p:spTree>
    <p:extLst>
      <p:ext uri="{BB962C8B-B14F-4D97-AF65-F5344CB8AC3E}">
        <p14:creationId xmlns:p14="http://schemas.microsoft.com/office/powerpoint/2010/main" val="155415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uk-UA" sz="3200" b="1" dirty="0"/>
              <a:t>Моделі розгортання</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3724802"/>
          </a:xfrm>
          <a:prstGeom prst="rect">
            <a:avLst/>
          </a:prstGeom>
          <a:noFill/>
        </p:spPr>
        <p:txBody>
          <a:bodyPr wrap="square">
            <a:spAutoFit/>
          </a:bodyPr>
          <a:lstStyle/>
          <a:p>
            <a:pPr marL="289560">
              <a:lnSpc>
                <a:spcPct val="92000"/>
              </a:lnSpc>
              <a:spcAft>
                <a:spcPts val="800"/>
              </a:spcAft>
            </a:pPr>
            <a:r>
              <a:rPr lang="uk-UA" sz="2400" b="1" dirty="0">
                <a:solidFill>
                  <a:srgbClr val="202122"/>
                </a:solidFill>
              </a:rPr>
              <a:t>Персональна хмара </a:t>
            </a:r>
            <a:r>
              <a:rPr lang="uk-UA" sz="2400" dirty="0">
                <a:solidFill>
                  <a:srgbClr val="202122"/>
                </a:solidFill>
              </a:rPr>
              <a:t>(</a:t>
            </a:r>
            <a:r>
              <a:rPr lang="uk-UA" sz="2400" dirty="0" err="1">
                <a:solidFill>
                  <a:srgbClr val="202122"/>
                </a:solidFill>
              </a:rPr>
              <a:t>англ</a:t>
            </a:r>
            <a:r>
              <a:rPr lang="uk-UA" sz="2400" dirty="0">
                <a:solidFill>
                  <a:srgbClr val="202122"/>
                </a:solidFill>
              </a:rPr>
              <a:t>. </a:t>
            </a:r>
            <a:r>
              <a:rPr lang="uk-UA" sz="2400" dirty="0" err="1">
                <a:solidFill>
                  <a:srgbClr val="202122"/>
                </a:solidFill>
              </a:rPr>
              <a:t>personal</a:t>
            </a:r>
            <a:r>
              <a:rPr lang="uk-UA" sz="2400" dirty="0">
                <a:solidFill>
                  <a:srgbClr val="202122"/>
                </a:solidFill>
              </a:rPr>
              <a:t> </a:t>
            </a:r>
            <a:r>
              <a:rPr lang="uk-UA" sz="2400" dirty="0" err="1">
                <a:solidFill>
                  <a:srgbClr val="202122"/>
                </a:solidFill>
              </a:rPr>
              <a:t>cloud</a:t>
            </a:r>
            <a:r>
              <a:rPr lang="uk-UA" sz="2400" dirty="0">
                <a:solidFill>
                  <a:srgbClr val="202122"/>
                </a:solidFill>
              </a:rPr>
              <a:t>) — це приватна колекція цифрового контенту та додаткових сервісів які доступні з будь-якого пристрою і призначена для використання окремою особою (власником) та особами яким надано доступ. Це місце де користувач має можливість зберігати, синхронізувати, транслювати в потік та розповсюджувати приватний контент на сумісні платформи, екрани, з одного місцеположення  в інше. </a:t>
            </a:r>
          </a:p>
          <a:p>
            <a:pPr marL="289560">
              <a:lnSpc>
                <a:spcPct val="92000"/>
              </a:lnSpc>
              <a:spcAft>
                <a:spcPts val="800"/>
              </a:spcAft>
            </a:pPr>
            <a:r>
              <a:rPr lang="uk-UA" sz="2400" dirty="0">
                <a:solidFill>
                  <a:srgbClr val="202122"/>
                </a:solidFill>
              </a:rPr>
              <a:t> </a:t>
            </a:r>
          </a:p>
          <a:p>
            <a:endParaRPr lang="uk-UA" sz="2400" dirty="0">
              <a:solidFill>
                <a:srgbClr val="202122"/>
              </a:solidFill>
            </a:endParaRPr>
          </a:p>
        </p:txBody>
      </p:sp>
    </p:spTree>
    <p:extLst>
      <p:ext uri="{BB962C8B-B14F-4D97-AF65-F5344CB8AC3E}">
        <p14:creationId xmlns:p14="http://schemas.microsoft.com/office/powerpoint/2010/main" val="65171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a:srcRect r="1372"/>
          <a:stretch/>
        </p:blipFill>
        <p:spPr>
          <a:xfrm>
            <a:off x="899592" y="1821017"/>
            <a:ext cx="6888944" cy="4295447"/>
          </a:xfrm>
          <a:prstGeom prst="rect">
            <a:avLst/>
          </a:prstGeom>
        </p:spPr>
      </p:pic>
    </p:spTree>
    <p:extLst>
      <p:ext uri="{BB962C8B-B14F-4D97-AF65-F5344CB8AC3E}">
        <p14:creationId xmlns:p14="http://schemas.microsoft.com/office/powerpoint/2010/main" val="346059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83568" y="1311210"/>
            <a:ext cx="763284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 </a:t>
            </a:r>
            <a:r>
              <a:rPr kumimoji="0" lang="uk-UA" sz="1600" b="1"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Хмарні обчислення </a:t>
            </a:r>
            <a:r>
              <a:rPr kumimoji="0" lang="uk-UA" sz="16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 спосіб доступу до зовнішніх обчислювальних ресурсів у вигляді сервісу, що надається за допомогою Інтернету , при цьому користувачеві не потрібні особливі знань про інфраструктуру "хмари " або навички управління "хмарною " технологією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uk-UA" sz="1600" b="0" i="0" u="none" strike="noStrike" kern="1200" cap="none" spc="0" normalizeH="0" baseline="0" noProof="0" dirty="0" err="1">
                <a:ln>
                  <a:noFill/>
                </a:ln>
                <a:solidFill>
                  <a:prstClr val="black"/>
                </a:solidFill>
                <a:effectLst/>
                <a:uLnTx/>
                <a:uFillTx/>
                <a:latin typeface="Calibri"/>
                <a:ea typeface="Calibri" pitchFamily="34" charset="0"/>
                <a:cs typeface="Times New Roman" pitchFamily="18" charset="0"/>
              </a:rPr>
              <a:t>Cloud</a:t>
            </a:r>
            <a:r>
              <a:rPr kumimoji="0" lang="uk-UA" sz="16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 </a:t>
            </a:r>
            <a:r>
              <a:rPr kumimoji="0" lang="uk-UA" sz="1600" b="0" i="0" u="none" strike="noStrike" kern="1200" cap="none" spc="0" normalizeH="0" baseline="0" noProof="0" dirty="0" err="1">
                <a:ln>
                  <a:noFill/>
                </a:ln>
                <a:solidFill>
                  <a:prstClr val="black"/>
                </a:solidFill>
                <a:effectLst/>
                <a:uLnTx/>
                <a:uFillTx/>
                <a:latin typeface="Calibri"/>
                <a:ea typeface="Calibri" pitchFamily="34" charset="0"/>
                <a:cs typeface="Times New Roman" pitchFamily="18" charset="0"/>
              </a:rPr>
              <a:t>computing</a:t>
            </a:r>
            <a:r>
              <a:rPr kumimoji="0" lang="uk-UA" sz="16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 - це </a:t>
            </a:r>
            <a:r>
              <a:rPr kumimoji="0" lang="uk-UA" sz="1600" b="0" i="0" u="none" strike="noStrike" kern="1200" cap="none" spc="0" normalizeH="0" baseline="0" noProof="0" dirty="0" err="1">
                <a:ln>
                  <a:noFill/>
                </a:ln>
                <a:solidFill>
                  <a:prstClr val="black"/>
                </a:solidFill>
                <a:effectLst/>
                <a:uLnTx/>
                <a:uFillTx/>
                <a:latin typeface="Calibri"/>
                <a:ea typeface="Calibri" pitchFamily="34" charset="0"/>
                <a:cs typeface="Times New Roman" pitchFamily="18" charset="0"/>
              </a:rPr>
              <a:t>програмно-</a:t>
            </a:r>
            <a:r>
              <a:rPr kumimoji="0" lang="uk-UA" sz="16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 апаратне забезпечення, доступне користувачу через Інтернет або локальну мережу у вигляді сервісу, що дозволяє використовувати зручний інтерфейс для віддаленого доступу до виділених ресурсів ( обчислювальних ресурсів , програм і даних )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uk-UA" sz="1600" b="1"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Хмарні обчислення </a:t>
            </a:r>
            <a:r>
              <a:rPr kumimoji="0" lang="uk-UA" sz="16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 дозволяють знизити складність ІТ </a:t>
            </a:r>
            <a:r>
              <a:rPr kumimoji="0" lang="uk-UA" sz="1600" b="0" i="0" u="none" strike="noStrike" kern="1200" cap="none" spc="0" normalizeH="0" baseline="0" noProof="0" dirty="0" err="1">
                <a:ln>
                  <a:noFill/>
                </a:ln>
                <a:solidFill>
                  <a:prstClr val="black"/>
                </a:solidFill>
                <a:effectLst/>
                <a:uLnTx/>
                <a:uFillTx/>
                <a:latin typeface="Calibri"/>
                <a:ea typeface="Calibri" pitchFamily="34" charset="0"/>
                <a:cs typeface="Times New Roman" pitchFamily="18" charset="0"/>
              </a:rPr>
              <a:t>-систем</a:t>
            </a:r>
            <a:r>
              <a:rPr kumimoji="0" lang="uk-UA" sz="1600" b="0" i="0" u="none" strike="noStrike" kern="1200" cap="none" spc="0" normalizeH="0" baseline="0" noProof="0" dirty="0">
                <a:ln>
                  <a:noFill/>
                </a:ln>
                <a:solidFill>
                  <a:prstClr val="black"/>
                </a:solidFill>
                <a:effectLst/>
                <a:uLnTx/>
                <a:uFillTx/>
                <a:latin typeface="Calibri"/>
                <a:ea typeface="Calibri" pitchFamily="34" charset="0"/>
                <a:cs typeface="Times New Roman" pitchFamily="18" charset="0"/>
              </a:rPr>
              <a:t>, завдяки застосуванню широкого ряду ефективних самокерованих технологій,  доступних на вимогу в рамках віртуальної інфраструктури , що споживаються як сервіси.</a:t>
            </a:r>
            <a:endParaRPr kumimoji="0" lang="uk-UA"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03634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32656"/>
            <a:ext cx="4572000" cy="535531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Переваги хмарних обчислень: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Доступність і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відмовостійкість</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Економічність і ефективність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Простота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Гнучкість і масштабованість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Інструмент для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стартапів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Недоліки та проблеми хмарних обчислень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Постійне з'єднання з мережею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Безпека</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Залежність від " хмарного " провайдера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Функціональність " хмарних " додатків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Перешкоди розвитку хмарних технологій: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Недостатня довіра споживачів хмарних послуг</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Канали зв'язку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Безпека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Відсутність надійних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ЦОДов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01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322369"/>
            <a:ext cx="591432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Основні тенденції розвитку інфраструктурних рішень для концепції хмарних обчислень: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Зростання продуктивності комп'ютерів.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Поява багатопроцесорних і багатоядерних обчислювальних систем, розвиток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блейд</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-систем</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Поява систем і мереж зберігання даних</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Консолідація інфраструктури</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Технології віртуалізації</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Прямоугольник 4"/>
          <p:cNvSpPr/>
          <p:nvPr/>
        </p:nvSpPr>
        <p:spPr>
          <a:xfrm>
            <a:off x="832963" y="2996952"/>
            <a:ext cx="6619358"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Blade-сервер - це модульна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одноплатна</a:t>
            </a:r>
            <a:r>
              <a:rPr kumimoji="0" lang="uk-UA" sz="1800" b="0" i="0" u="none" strike="noStrike" kern="1200" cap="none" spc="0" normalizeH="0" baseline="0" noProof="0" dirty="0">
                <a:ln>
                  <a:noFill/>
                </a:ln>
                <a:solidFill>
                  <a:prstClr val="black"/>
                </a:solidFill>
                <a:effectLst/>
                <a:uLnTx/>
                <a:uFillTx/>
                <a:latin typeface="Calibri"/>
                <a:ea typeface="+mn-ea"/>
                <a:cs typeface="+mn-cs"/>
              </a:rPr>
              <a:t> комп'ютерна</a:t>
            </a:r>
            <a:br>
              <a:rPr kumimoji="0" lang="uk-UA" sz="1800" b="0" i="0" u="none" strike="noStrike" kern="1200" cap="none" spc="0" normalizeH="0" baseline="0" noProof="0" dirty="0">
                <a:ln>
                  <a:noFill/>
                </a:ln>
                <a:solidFill>
                  <a:prstClr val="black"/>
                </a:solidFill>
                <a:effectLst/>
                <a:uLnTx/>
                <a:uFillTx/>
                <a:latin typeface="Calibri"/>
                <a:ea typeface="+mn-ea"/>
                <a:cs typeface="+mn-cs"/>
              </a:rPr>
            </a:br>
            <a:r>
              <a:rPr kumimoji="0" lang="uk-UA" sz="1800" b="0" i="0" u="none" strike="noStrike" kern="1200" cap="none" spc="0" normalizeH="0" baseline="0" noProof="0" dirty="0">
                <a:ln>
                  <a:noFill/>
                </a:ln>
                <a:solidFill>
                  <a:prstClr val="black"/>
                </a:solidFill>
                <a:effectLst/>
                <a:uLnTx/>
                <a:uFillTx/>
                <a:latin typeface="Calibri"/>
                <a:ea typeface="+mn-ea"/>
                <a:cs typeface="+mn-cs"/>
              </a:rPr>
              <a:t> система, що включає процесор і пам'ять. Леза вставляються в спеціальне шасі з об'єднавчої панеллю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backplane</a:t>
            </a:r>
            <a:r>
              <a:rPr kumimoji="0" lang="uk-UA" sz="1800" b="0" i="0" u="none" strike="noStrike" kern="1200" cap="none" spc="0" normalizeH="0" baseline="0" noProof="0" dirty="0">
                <a:ln>
                  <a:noFill/>
                </a:ln>
                <a:solidFill>
                  <a:prstClr val="black"/>
                </a:solidFill>
                <a:effectLst/>
                <a:uLnTx/>
                <a:uFillTx/>
                <a:latin typeface="Calibri"/>
                <a:ea typeface="+mn-ea"/>
                <a:cs typeface="+mn-cs"/>
              </a:rPr>
              <a:t> ) , що забезпечує їм підключення до мережі </a:t>
            </a:r>
            <a:br>
              <a:rPr kumimoji="0" lang="uk-UA" sz="1800" b="0" i="0" u="none" strike="noStrike" kern="1200" cap="none" spc="0" normalizeH="0" baseline="0" noProof="0" dirty="0">
                <a:ln>
                  <a:noFill/>
                </a:ln>
                <a:solidFill>
                  <a:prstClr val="black"/>
                </a:solidFill>
                <a:effectLst/>
                <a:uLnTx/>
                <a:uFillTx/>
                <a:latin typeface="Calibri"/>
                <a:ea typeface="+mn-ea"/>
                <a:cs typeface="+mn-cs"/>
              </a:rPr>
            </a:br>
            <a:r>
              <a:rPr kumimoji="0" lang="uk-UA" sz="1800" b="0" i="0" u="none" strike="noStrike" kern="1200" cap="none" spc="0" normalizeH="0" baseline="0" noProof="0" dirty="0">
                <a:ln>
                  <a:noFill/>
                </a:ln>
                <a:solidFill>
                  <a:prstClr val="black"/>
                </a:solidFill>
                <a:effectLst/>
                <a:uLnTx/>
                <a:uFillTx/>
                <a:latin typeface="Calibri"/>
                <a:ea typeface="+mn-ea"/>
                <a:cs typeface="+mn-cs"/>
              </a:rPr>
              <a:t>і подачу електроживлення.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Переваги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Blade</a:t>
            </a:r>
            <a:r>
              <a:rPr kumimoji="0" lang="uk-UA" sz="1800" b="0" i="0" u="none" strike="noStrike" kern="1200" cap="none" spc="0" normalizeH="0" baseline="0" noProof="0" dirty="0">
                <a:ln>
                  <a:noFill/>
                </a:ln>
                <a:solidFill>
                  <a:prstClr val="black"/>
                </a:solidFill>
                <a:effectLst/>
                <a:uLnTx/>
                <a:uFillTx/>
                <a:latin typeface="Calibri"/>
                <a:ea typeface="+mn-ea"/>
                <a:cs typeface="+mn-cs"/>
              </a:rPr>
              <a:t> - серверів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Унікальна фізична конструкція.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Управління і гнучкість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Масштабованість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Підвищена надійність.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Рисунок 5" descr="Описание: Типичное 10U шасси для 10 Blade-серверов (Sun Blade 6000) используемое в УрГУ"/>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725144"/>
            <a:ext cx="2467610" cy="1950085"/>
          </a:xfrm>
          <a:prstGeom prst="rect">
            <a:avLst/>
          </a:prstGeom>
          <a:noFill/>
          <a:ln>
            <a:noFill/>
          </a:ln>
        </p:spPr>
      </p:pic>
      <p:pic>
        <p:nvPicPr>
          <p:cNvPr id="4100" name="Picture 4" descr="http://zapp2.staticworld.net/reviews/graphics/products/uploaded/535524_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497" y="404664"/>
            <a:ext cx="2664296" cy="29192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da-expert.ru/_fr/10/97329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6441" y="3861048"/>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21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163" y="188640"/>
            <a:ext cx="7992888"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prstClr val="black"/>
                </a:solidFill>
                <a:effectLst/>
                <a:uLnTx/>
                <a:uFillTx/>
                <a:latin typeface="Calibri"/>
                <a:ea typeface="+mn-ea"/>
                <a:cs typeface="+mn-cs"/>
              </a:rPr>
              <a:t>Система Зберігання Даних </a:t>
            </a:r>
            <a:r>
              <a:rPr kumimoji="0" lang="uk-UA" sz="1800" b="0" i="0" u="none" strike="noStrike" kern="1200" cap="none" spc="0" normalizeH="0" baseline="0" noProof="0" dirty="0">
                <a:ln>
                  <a:noFill/>
                </a:ln>
                <a:solidFill>
                  <a:prstClr val="black"/>
                </a:solidFill>
                <a:effectLst/>
                <a:uLnTx/>
                <a:uFillTx/>
                <a:latin typeface="Calibri"/>
                <a:ea typeface="+mn-ea"/>
                <a:cs typeface="+mn-cs"/>
              </a:rPr>
              <a:t>- це програмно-апаратне рішення з організації надійного зберігання інформаційних ресурсів та надання до них гарантованого доступу.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Основні переваги СЗД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Висока надійність і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відмовостійкість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Висока доступність даних</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Потужні засоби управління і контролю</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Висока продуктивність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Безпроблемне масштабування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Прямоугольник 2"/>
          <p:cNvSpPr/>
          <p:nvPr/>
        </p:nvSpPr>
        <p:spPr>
          <a:xfrm>
            <a:off x="642162" y="3144643"/>
            <a:ext cx="8322325"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prstClr val="black"/>
                </a:solidFill>
                <a:effectLst/>
                <a:uLnTx/>
                <a:uFillTx/>
                <a:latin typeface="Calibri"/>
                <a:ea typeface="+mn-ea"/>
                <a:cs typeface="+mn-cs"/>
              </a:rPr>
              <a:t>Мережі зберігання даних (SAN) </a:t>
            </a:r>
            <a:r>
              <a:rPr kumimoji="0" lang="uk-UA" sz="1800" b="0" i="0" u="none" strike="noStrike" kern="1200" cap="none" spc="0" normalizeH="0" baseline="0" noProof="0" dirty="0">
                <a:ln>
                  <a:noFill/>
                </a:ln>
                <a:solidFill>
                  <a:prstClr val="black"/>
                </a:solidFill>
                <a:effectLst/>
                <a:uLnTx/>
                <a:uFillTx/>
                <a:latin typeface="Calibri"/>
                <a:ea typeface="+mn-ea"/>
                <a:cs typeface="+mn-cs"/>
              </a:rPr>
              <a:t>- це високошвидкісна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комутуєма</a:t>
            </a:r>
            <a:r>
              <a:rPr kumimoji="0" lang="uk-UA" sz="1800" b="0" i="0" u="none" strike="noStrike" kern="1200" cap="none" spc="0" normalizeH="0" baseline="0" noProof="0" dirty="0">
                <a:ln>
                  <a:noFill/>
                </a:ln>
                <a:solidFill>
                  <a:prstClr val="black"/>
                </a:solidFill>
                <a:effectLst/>
                <a:uLnTx/>
                <a:uFillTx/>
                <a:latin typeface="Calibri"/>
                <a:ea typeface="+mn-ea"/>
                <a:cs typeface="+mn-cs"/>
              </a:rPr>
              <a:t> мережа передачі даних, яка об'єднує сервери, робочі станції , дискові сховища тощо. Обмін даними відбувається по протоколу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Fibre</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Channel</a:t>
            </a:r>
            <a:r>
              <a:rPr kumimoji="0" lang="uk-UA" sz="1800" b="0" i="0" u="none" strike="noStrike" kern="1200" cap="none" spc="0" normalizeH="0" baseline="0" noProof="0" dirty="0">
                <a:ln>
                  <a:noFill/>
                </a:ln>
                <a:solidFill>
                  <a:prstClr val="black"/>
                </a:solidFill>
                <a:effectLst/>
                <a:uLnTx/>
                <a:uFillTx/>
                <a:latin typeface="Calibri"/>
                <a:ea typeface="+mn-ea"/>
                <a:cs typeface="+mn-cs"/>
              </a:rPr>
              <a:t>, оптимізованому для швидкої гарантованої передачі повідомлень і дозволяє передавати інформацію на відстань від кількох метрів до сотень кілометрів.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Основні переваги SAN :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Продуктивність.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Масштабованість.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Гнучкість.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Централізоване завантаження.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err="1">
                <a:ln>
                  <a:noFill/>
                </a:ln>
                <a:solidFill>
                  <a:prstClr val="black"/>
                </a:solidFill>
                <a:effectLst/>
                <a:uLnTx/>
                <a:uFillTx/>
                <a:latin typeface="Calibri"/>
                <a:ea typeface="+mn-ea"/>
                <a:cs typeface="+mn-cs"/>
              </a:rPr>
              <a:t>Відмовостійкість</a:t>
            </a:r>
            <a:r>
              <a:rPr kumimoji="0" lang="uk-UA" sz="1800" b="0" i="0" u="none" strike="noStrike" kern="1200" cap="none" spc="0" normalizeH="0" baseline="0" noProof="0" dirty="0">
                <a:ln>
                  <a:noFill/>
                </a:ln>
                <a:solidFill>
                  <a:prstClr val="black"/>
                </a:solidFill>
                <a:effectLst/>
                <a:uLnTx/>
                <a:uFillTx/>
                <a:latin typeface="Calibri"/>
                <a:ea typeface="+mn-ea"/>
                <a:cs typeface="+mn-cs"/>
              </a:rPr>
              <a:t>.</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Управління.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Рисунок 3" descr="Описание: Типичная Система хранения данных начального уровня (Sun StorageTek 6140)"/>
          <p:cNvPicPr/>
          <p:nvPr/>
        </p:nvPicPr>
        <p:blipFill>
          <a:blip r:embed="rId2">
            <a:extLst>
              <a:ext uri="{28A0092B-C50C-407E-A947-70E740481C1C}">
                <a14:useLocalDpi xmlns:a14="http://schemas.microsoft.com/office/drawing/2010/main" val="0"/>
              </a:ext>
            </a:extLst>
          </a:blip>
          <a:srcRect/>
          <a:stretch>
            <a:fillRect/>
          </a:stretch>
        </p:blipFill>
        <p:spPr bwMode="auto">
          <a:xfrm>
            <a:off x="5888604" y="764704"/>
            <a:ext cx="2853055" cy="1005205"/>
          </a:xfrm>
          <a:prstGeom prst="rect">
            <a:avLst/>
          </a:prstGeom>
          <a:noFill/>
          <a:ln>
            <a:noFill/>
          </a:ln>
        </p:spPr>
      </p:pic>
      <p:pic>
        <p:nvPicPr>
          <p:cNvPr id="3074" name="Picture 2" descr="http://im6-tub-ua.yandex.net/i?id=242676841-11-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324" y="1696537"/>
            <a:ext cx="26765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9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4572000" cy="147732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Топології SAN:</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err="1">
                <a:ln>
                  <a:noFill/>
                </a:ln>
                <a:solidFill>
                  <a:prstClr val="black"/>
                </a:solidFill>
                <a:effectLst/>
                <a:uLnTx/>
                <a:uFillTx/>
                <a:latin typeface="Calibri"/>
                <a:ea typeface="+mn-ea"/>
                <a:cs typeface="+mn-cs"/>
              </a:rPr>
              <a:t>Однокомутаторна</a:t>
            </a:r>
            <a:r>
              <a:rPr kumimoji="0" lang="uk-UA" sz="1800" b="0" i="0" u="none" strike="noStrike" kern="1200" cap="none" spc="0" normalizeH="0" baseline="0" noProof="0" dirty="0">
                <a:ln>
                  <a:noFill/>
                </a:ln>
                <a:solidFill>
                  <a:prstClr val="black"/>
                </a:solidFill>
                <a:effectLst/>
                <a:uLnTx/>
                <a:uFillTx/>
                <a:latin typeface="Calibri"/>
                <a:ea typeface="+mn-ea"/>
                <a:cs typeface="+mn-cs"/>
              </a:rPr>
              <a:t> структура</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Каскадна структура</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Решітка</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Кільце</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Рисунок 2" descr="Описание: Однокоммутаторная структура SAN"/>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4151"/>
            <a:ext cx="2141984" cy="1531258"/>
          </a:xfrm>
          <a:prstGeom prst="rect">
            <a:avLst/>
          </a:prstGeom>
          <a:noFill/>
          <a:ln>
            <a:noFill/>
          </a:ln>
        </p:spPr>
      </p:pic>
      <p:pic>
        <p:nvPicPr>
          <p:cNvPr id="4" name="Рисунок 3" descr="Описание: Каскадная структура SAN"/>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14559"/>
            <a:ext cx="3505200" cy="2990850"/>
          </a:xfrm>
          <a:prstGeom prst="rect">
            <a:avLst/>
          </a:prstGeom>
          <a:noFill/>
          <a:ln>
            <a:noFill/>
          </a:ln>
        </p:spPr>
      </p:pic>
      <p:pic>
        <p:nvPicPr>
          <p:cNvPr id="5" name="Рисунок 4" descr="Описание: Структура Решетка"/>
          <p:cNvPicPr/>
          <p:nvPr/>
        </p:nvPicPr>
        <p:blipFill>
          <a:blip r:embed="rId4">
            <a:extLst>
              <a:ext uri="{28A0092B-C50C-407E-A947-70E740481C1C}">
                <a14:useLocalDpi xmlns:a14="http://schemas.microsoft.com/office/drawing/2010/main" val="0"/>
              </a:ext>
            </a:extLst>
          </a:blip>
          <a:srcRect/>
          <a:stretch>
            <a:fillRect/>
          </a:stretch>
        </p:blipFill>
        <p:spPr bwMode="auto">
          <a:xfrm>
            <a:off x="827584" y="3474491"/>
            <a:ext cx="3305175" cy="3314700"/>
          </a:xfrm>
          <a:prstGeom prst="rect">
            <a:avLst/>
          </a:prstGeom>
          <a:noFill/>
          <a:ln>
            <a:noFill/>
          </a:ln>
        </p:spPr>
      </p:pic>
      <p:pic>
        <p:nvPicPr>
          <p:cNvPr id="6" name="Рисунок 5" descr="Описание: Структура Кольцо"/>
          <p:cNvPicPr/>
          <p:nvPr/>
        </p:nvPicPr>
        <p:blipFill>
          <a:blip r:embed="rId5">
            <a:extLst>
              <a:ext uri="{28A0092B-C50C-407E-A947-70E740481C1C}">
                <a14:useLocalDpi xmlns:a14="http://schemas.microsoft.com/office/drawing/2010/main" val="0"/>
              </a:ext>
            </a:extLst>
          </a:blip>
          <a:srcRect/>
          <a:stretch>
            <a:fillRect/>
          </a:stretch>
        </p:blipFill>
        <p:spPr bwMode="auto">
          <a:xfrm>
            <a:off x="5148064" y="2924944"/>
            <a:ext cx="3895725" cy="3609975"/>
          </a:xfrm>
          <a:prstGeom prst="rect">
            <a:avLst/>
          </a:prstGeom>
          <a:noFill/>
          <a:ln>
            <a:noFill/>
          </a:ln>
        </p:spPr>
      </p:pic>
    </p:spTree>
    <p:extLst>
      <p:ext uri="{BB962C8B-B14F-4D97-AF65-F5344CB8AC3E}">
        <p14:creationId xmlns:p14="http://schemas.microsoft.com/office/powerpoint/2010/main" val="190892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3785652"/>
          </a:xfrm>
          <a:prstGeom prst="rect">
            <a:avLst/>
          </a:prstGeom>
          <a:noFill/>
        </p:spPr>
        <p:txBody>
          <a:bodyPr wrap="square">
            <a:spAutoFit/>
          </a:bodyPr>
          <a:lstStyle/>
          <a:p>
            <a:r>
              <a:rPr lang="uk-UA" sz="2400" dirty="0">
                <a:solidFill>
                  <a:srgbClr val="202122"/>
                </a:solidFill>
              </a:rPr>
              <a:t>Хмарні обчислення (</a:t>
            </a:r>
            <a:r>
              <a:rPr lang="uk-UA" sz="2400" dirty="0" err="1">
                <a:solidFill>
                  <a:srgbClr val="202122"/>
                </a:solidFill>
              </a:rPr>
              <a:t>англ</a:t>
            </a:r>
            <a:r>
              <a:rPr lang="uk-UA" sz="2400" dirty="0">
                <a:solidFill>
                  <a:srgbClr val="202122"/>
                </a:solidFill>
              </a:rPr>
              <a:t>. </a:t>
            </a:r>
            <a:r>
              <a:rPr lang="uk-UA" sz="2400" dirty="0" err="1">
                <a:solidFill>
                  <a:srgbClr val="202122"/>
                </a:solidFill>
              </a:rPr>
              <a:t>Cloud</a:t>
            </a:r>
            <a:r>
              <a:rPr lang="uk-UA" sz="2400" dirty="0">
                <a:solidFill>
                  <a:srgbClr val="202122"/>
                </a:solidFill>
              </a:rPr>
              <a:t> </a:t>
            </a:r>
            <a:r>
              <a:rPr lang="uk-UA" sz="2400" dirty="0" err="1">
                <a:solidFill>
                  <a:srgbClr val="202122"/>
                </a:solidFill>
              </a:rPr>
              <a:t>Computing</a:t>
            </a:r>
            <a:r>
              <a:rPr lang="uk-UA" sz="2400" dirty="0">
                <a:solidFill>
                  <a:srgbClr val="202122"/>
                </a:solidFill>
              </a:rPr>
              <a:t>) або скорочено хмара — модель забезпечення повсюдного та зручного доступу на вимогу через мережу до спільного пулу обчислювальних ресурсів, що підлягають налаштуванню (наприклад, до комунікаційних мереж, серверів, засобів збереження даних, прикладних програм та сервісів), і які можуть бути </a:t>
            </a:r>
            <a:r>
              <a:rPr lang="uk-UA" sz="2400" dirty="0" err="1">
                <a:solidFill>
                  <a:srgbClr val="202122"/>
                </a:solidFill>
              </a:rPr>
              <a:t>оперативно</a:t>
            </a:r>
            <a:r>
              <a:rPr lang="uk-UA" sz="2400" dirty="0">
                <a:solidFill>
                  <a:srgbClr val="202122"/>
                </a:solidFill>
              </a:rPr>
              <a:t> надані та звільнені з мінімальними управлінськими затратами та зверненнями до провайдера.</a:t>
            </a:r>
          </a:p>
          <a:p>
            <a:pPr algn="l"/>
            <a:endParaRPr lang="uk-UA" sz="2400" dirty="0">
              <a:solidFill>
                <a:srgbClr val="20212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6672"/>
            <a:ext cx="7992888"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Консолідація - це об'єднання обчислювальних ресурсів або структур управління в єдиному центрі.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Рівні консолідації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серверів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систем зберігання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додатків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Прямоугольник 2"/>
          <p:cNvSpPr/>
          <p:nvPr/>
        </p:nvSpPr>
        <p:spPr>
          <a:xfrm>
            <a:off x="683568" y="2852936"/>
            <a:ext cx="7776864"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Основні поняття архітектури хмарних обчислень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Сервіси , доступні через хмару</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Інфраструктура для їх розгортання і використання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Платформа - набір інструментів для використання хмари</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Пам'ять - підтримка зберігання призначених для користувача даних у ЦОД , що реалізує хмару</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Архітектор хмари - головний розробник її архітектури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Інтегратор хмари - системний адміністратор , що відповідає за додавання компонент в хмару і їх зміну.</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Компоненти хмари – Web-сервіси.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Хмара може бути загальнодоступним або приватним (корпоративним )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55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393140"/>
            <a:ext cx="45656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Ролі в хмарних обчисленнях:</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Постачальником хмари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Користувачами хмари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Виробник устаткування або ПЗ для хмари</a:t>
            </a:r>
            <a:endParaRPr kumimoji="0" lang="uk-UA"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Прямоугольник 4"/>
          <p:cNvSpPr/>
          <p:nvPr/>
        </p:nvSpPr>
        <p:spPr>
          <a:xfrm>
            <a:off x="251520" y="1772816"/>
            <a:ext cx="8424936"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Стандарти хмарних обчислень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Для взаємодії додатків використовуються стандарти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HTTP;</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XMPP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Jabber</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SSL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Secure</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Socket</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Layer</a:t>
            </a:r>
            <a:r>
              <a:rPr kumimoji="0" lang="uk-UA" sz="1800" b="0" i="0" u="none" strike="noStrike" kern="1200" cap="none" spc="0" normalizeH="0" baseline="0" noProof="0" dirty="0">
                <a:ln>
                  <a:noFill/>
                </a:ln>
                <a:solidFill>
                  <a:prstClr val="black"/>
                </a:solidFill>
                <a:effectLst/>
                <a:uLnTx/>
                <a:uFillTx/>
                <a:latin typeface="Calibri"/>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Для роботи клієнтів у хмарі використовуються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Web</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-браузери</a:t>
            </a:r>
            <a:r>
              <a:rPr kumimoji="0" lang="uk-UA" sz="1800" b="0" i="0" u="none" strike="noStrike" kern="1200" cap="none" spc="0" normalizeH="0" baseline="0" noProof="0" dirty="0">
                <a:ln>
                  <a:noFill/>
                </a:ln>
                <a:solidFill>
                  <a:prstClr val="black"/>
                </a:solidFill>
                <a:effectLst/>
                <a:uLnTx/>
                <a:uFillTx/>
                <a:latin typeface="Calibri"/>
                <a:ea typeface="+mn-ea"/>
                <a:cs typeface="+mn-cs"/>
              </a:rPr>
              <a:t> (з активним використанням технології AJAX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Asynchronous</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JavaScript</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and</a:t>
            </a:r>
            <a:r>
              <a:rPr kumimoji="0" lang="uk-UA" sz="1800" b="0" i="0" u="none" strike="noStrike" kern="1200" cap="none" spc="0" normalizeH="0" baseline="0" noProof="0" dirty="0">
                <a:ln>
                  <a:noFill/>
                </a:ln>
                <a:solidFill>
                  <a:prstClr val="black"/>
                </a:solidFill>
                <a:effectLst/>
                <a:uLnTx/>
                <a:uFillTx/>
                <a:latin typeface="Calibri"/>
                <a:ea typeface="+mn-ea"/>
                <a:cs typeface="+mn-cs"/>
              </a:rPr>
              <a:t> XML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Прямоугольник 5"/>
          <p:cNvSpPr/>
          <p:nvPr/>
        </p:nvSpPr>
        <p:spPr>
          <a:xfrm>
            <a:off x="267656" y="4365104"/>
            <a:ext cx="646458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Розрізняють декілька варіантів розгортання хмарних систем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Приватна хмара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private</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cloud</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Публічна хмара</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Змішана ( гібридна ) хмара</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0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941168"/>
            <a:ext cx="770485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Види хмарних обчислень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Інфраструктура як сервіс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Infrastructure</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as</a:t>
            </a:r>
            <a:r>
              <a:rPr kumimoji="0" lang="uk-UA" sz="1800" b="0" i="0" u="none" strike="noStrike" kern="1200" cap="none" spc="0" normalizeH="0" baseline="0" noProof="0" dirty="0">
                <a:ln>
                  <a:noFill/>
                </a:ln>
                <a:solidFill>
                  <a:prstClr val="black"/>
                </a:solidFill>
                <a:effectLst/>
                <a:uLnTx/>
                <a:uFillTx/>
                <a:latin typeface="Calibri"/>
                <a:ea typeface="+mn-ea"/>
                <a:cs typeface="+mn-cs"/>
              </a:rPr>
              <a:t> a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Service</a:t>
            </a:r>
            <a:r>
              <a:rPr kumimoji="0" lang="uk-UA" sz="1800" b="0" i="0" u="none" strike="noStrike" kern="1200" cap="none" spc="0" normalizeH="0" baseline="0" noProof="0" dirty="0">
                <a:ln>
                  <a:noFill/>
                </a:ln>
                <a:solidFill>
                  <a:prstClr val="black"/>
                </a:solidFill>
                <a:effectLst/>
                <a:uLnTx/>
                <a:uFillTx/>
                <a:latin typeface="Calibri"/>
                <a:ea typeface="+mn-ea"/>
                <a:cs typeface="+mn-cs"/>
              </a:rPr>
              <a:t> "або"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IaaS</a:t>
            </a:r>
            <a:r>
              <a:rPr kumimoji="0" lang="uk-UA" sz="1800" b="0" i="0" u="none" strike="noStrike" kern="1200" cap="none" spc="0" normalizeH="0" baseline="0" noProof="0" dirty="0">
                <a:ln>
                  <a:noFill/>
                </a:ln>
                <a:solidFill>
                  <a:prstClr val="black"/>
                </a:solidFill>
                <a:effectLst/>
                <a:uLnTx/>
                <a:uFillTx/>
                <a:latin typeface="Calibri"/>
                <a:ea typeface="+mn-ea"/>
                <a:cs typeface="+mn-cs"/>
              </a:rPr>
              <a:t> "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 Платформа як сервіс "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Platform</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as</a:t>
            </a:r>
            <a:r>
              <a:rPr kumimoji="0" lang="uk-UA" sz="1800" b="0" i="0" u="none" strike="noStrike" kern="1200" cap="none" spc="0" normalizeH="0" baseline="0" noProof="0" dirty="0">
                <a:ln>
                  <a:noFill/>
                </a:ln>
                <a:solidFill>
                  <a:prstClr val="black"/>
                </a:solidFill>
                <a:effectLst/>
                <a:uLnTx/>
                <a:uFillTx/>
                <a:latin typeface="Calibri"/>
                <a:ea typeface="+mn-ea"/>
                <a:cs typeface="+mn-cs"/>
              </a:rPr>
              <a:t> a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Service</a:t>
            </a:r>
            <a:r>
              <a:rPr kumimoji="0" lang="uk-UA" sz="1800" b="0" i="0" u="none" strike="noStrike" kern="1200" cap="none" spc="0" normalizeH="0" baseline="0" noProof="0" dirty="0">
                <a:ln>
                  <a:noFill/>
                </a:ln>
                <a:solidFill>
                  <a:prstClr val="black"/>
                </a:solidFill>
                <a:effectLst/>
                <a:uLnTx/>
                <a:uFillTx/>
                <a:latin typeface="Calibri"/>
                <a:ea typeface="+mn-ea"/>
                <a:cs typeface="+mn-cs"/>
              </a:rPr>
              <a:t> " ,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PaaS</a:t>
            </a:r>
            <a:r>
              <a:rPr kumimoji="0" lang="uk-UA" sz="1800" b="0" i="0" u="none" strike="noStrike" kern="1200" cap="none" spc="0" normalizeH="0" baseline="0" noProof="0" dirty="0">
                <a:ln>
                  <a:noFill/>
                </a:ln>
                <a:solidFill>
                  <a:prstClr val="black"/>
                </a:solidFill>
                <a:effectLst/>
                <a:uLnTx/>
                <a:uFillTx/>
                <a:latin typeface="Calibri"/>
                <a:ea typeface="+mn-ea"/>
                <a:cs typeface="+mn-cs"/>
              </a:rPr>
              <a:t> "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"Програмне забезпечення як сервіс "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Software</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as</a:t>
            </a:r>
            <a:r>
              <a:rPr kumimoji="0" lang="uk-UA" sz="1800" b="0" i="0" u="none" strike="noStrike" kern="1200" cap="none" spc="0" normalizeH="0" baseline="0" noProof="0" dirty="0">
                <a:ln>
                  <a:noFill/>
                </a:ln>
                <a:solidFill>
                  <a:prstClr val="black"/>
                </a:solidFill>
                <a:effectLst/>
                <a:uLnTx/>
                <a:uFillTx/>
                <a:latin typeface="Calibri"/>
                <a:ea typeface="+mn-ea"/>
                <a:cs typeface="+mn-cs"/>
              </a:rPr>
              <a:t> a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Service</a:t>
            </a:r>
            <a:r>
              <a:rPr kumimoji="0" lang="uk-UA" sz="1800" b="0" i="0" u="none" strike="noStrike" kern="1200" cap="none" spc="0" normalizeH="0" baseline="0" noProof="0" dirty="0">
                <a:ln>
                  <a:noFill/>
                </a:ln>
                <a:solidFill>
                  <a:prstClr val="black"/>
                </a:solidFill>
                <a:effectLst/>
                <a:uLnTx/>
                <a:uFillTx/>
                <a:latin typeface="Calibri"/>
                <a:ea typeface="+mn-ea"/>
                <a:cs typeface="+mn-cs"/>
              </a:rPr>
              <a:t> " або "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SaaS</a:t>
            </a:r>
            <a:r>
              <a:rPr kumimoji="0" lang="uk-UA" sz="1800" b="0" i="0" u="none" strike="noStrike" kern="1200" cap="none" spc="0" normalizeH="0" baseline="0" noProof="0" dirty="0">
                <a:ln>
                  <a:noFill/>
                </a:ln>
                <a:solidFill>
                  <a:prstClr val="black"/>
                </a:solidFill>
                <a:effectLst/>
                <a:uLnTx/>
                <a:uFillTx/>
                <a:latin typeface="Calibri"/>
                <a:ea typeface="+mn-ea"/>
                <a:cs typeface="+mn-cs"/>
              </a:rPr>
              <a:t> " )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Прямоугольник 4"/>
          <p:cNvSpPr/>
          <p:nvPr/>
        </p:nvSpPr>
        <p:spPr>
          <a:xfrm>
            <a:off x="771712" y="3573016"/>
            <a:ext cx="732868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Хмара надає наступні рівні сервісів: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Рівень інфраструктури</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Платформа</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Рівень додатків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Прямоугольник 5"/>
          <p:cNvSpPr/>
          <p:nvPr/>
        </p:nvSpPr>
        <p:spPr>
          <a:xfrm>
            <a:off x="743759" y="332656"/>
            <a:ext cx="29633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Монітор віртуальних машин</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Рисунок 6" descr="Описание: Рисунок 1. Как работает монитор виртуальных машин"/>
          <p:cNvPicPr/>
          <p:nvPr/>
        </p:nvPicPr>
        <p:blipFill>
          <a:blip r:embed="rId2">
            <a:extLst>
              <a:ext uri="{28A0092B-C50C-407E-A947-70E740481C1C}">
                <a14:useLocalDpi xmlns:a14="http://schemas.microsoft.com/office/drawing/2010/main" val="0"/>
              </a:ext>
            </a:extLst>
          </a:blip>
          <a:srcRect/>
          <a:stretch>
            <a:fillRect/>
          </a:stretch>
        </p:blipFill>
        <p:spPr bwMode="auto">
          <a:xfrm>
            <a:off x="797016" y="714905"/>
            <a:ext cx="7087352" cy="2858111"/>
          </a:xfrm>
          <a:prstGeom prst="rect">
            <a:avLst/>
          </a:prstGeom>
          <a:noFill/>
          <a:ln>
            <a:noFill/>
          </a:ln>
        </p:spPr>
      </p:pic>
    </p:spTree>
    <p:extLst>
      <p:ext uri="{BB962C8B-B14F-4D97-AF65-F5344CB8AC3E}">
        <p14:creationId xmlns:p14="http://schemas.microsoft.com/office/powerpoint/2010/main" val="103062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заимосвязь облачных сервисов "/>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344816" cy="5616624"/>
          </a:xfrm>
          <a:prstGeom prst="rect">
            <a:avLst/>
          </a:prstGeom>
          <a:noFill/>
          <a:ln>
            <a:noFill/>
          </a:ln>
        </p:spPr>
      </p:pic>
    </p:spTree>
    <p:extLst>
      <p:ext uri="{BB962C8B-B14F-4D97-AF65-F5344CB8AC3E}">
        <p14:creationId xmlns:p14="http://schemas.microsoft.com/office/powerpoint/2010/main" val="1118131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39552" y="519263"/>
            <a:ext cx="5256584"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err="1">
                <a:ln>
                  <a:noFill/>
                </a:ln>
                <a:solidFill>
                  <a:prstClr val="black"/>
                </a:solidFill>
                <a:effectLst/>
                <a:uLnTx/>
                <a:uFillTx/>
                <a:latin typeface="Calibri"/>
                <a:ea typeface="+mn-ea"/>
                <a:cs typeface="+mn-cs"/>
              </a:rPr>
              <a:t>IaaS</a:t>
            </a:r>
            <a:r>
              <a:rPr kumimoji="0" lang="uk-UA" sz="1800" b="0" i="0" u="none" strike="noStrike" kern="1200" cap="none" spc="0" normalizeH="0" baseline="0" noProof="0" dirty="0">
                <a:ln>
                  <a:noFill/>
                </a:ln>
                <a:solidFill>
                  <a:prstClr val="black"/>
                </a:solidFill>
                <a:effectLst/>
                <a:uLnTx/>
                <a:uFillTx/>
                <a:latin typeface="Calibri"/>
                <a:ea typeface="+mn-ea"/>
                <a:cs typeface="+mn-cs"/>
              </a:rPr>
              <a:t> складається з трьох основних компонентів: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1 . Апаратні засоби (сервери, системи зберігання даних, клієнтські системи, мережеве обладнання)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2 . Операційні системи та системне ПЗ (засоби віртуалізації, автоматизації, основні засоби управління ресурсами)</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3 . З</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uk-UA" sz="1800" b="0" i="0" u="none" strike="noStrike" kern="1200" cap="none" spc="0" normalizeH="0" baseline="0" noProof="0" dirty="0" err="1">
                <a:ln>
                  <a:noFill/>
                </a:ln>
                <a:solidFill>
                  <a:prstClr val="black"/>
                </a:solidFill>
                <a:effectLst/>
                <a:uLnTx/>
                <a:uFillTx/>
                <a:latin typeface="Calibri"/>
                <a:ea typeface="+mn-ea"/>
                <a:cs typeface="+mn-cs"/>
              </a:rPr>
              <a:t>єднувальне</a:t>
            </a:r>
            <a:r>
              <a:rPr kumimoji="0" lang="uk-UA" sz="1800" b="0" i="0" u="none" strike="noStrike" kern="1200" cap="none" spc="0" normalizeH="0" baseline="0" noProof="0" dirty="0">
                <a:ln>
                  <a:noFill/>
                </a:ln>
                <a:solidFill>
                  <a:prstClr val="black"/>
                </a:solidFill>
                <a:effectLst/>
                <a:uLnTx/>
                <a:uFillTx/>
                <a:latin typeface="Calibri"/>
                <a:ea typeface="+mn-ea"/>
                <a:cs typeface="+mn-cs"/>
              </a:rPr>
              <a:t> ПЗ (для управління системами)</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Прямоугольник 9"/>
          <p:cNvSpPr/>
          <p:nvPr/>
        </p:nvSpPr>
        <p:spPr>
          <a:xfrm>
            <a:off x="455169" y="2708920"/>
            <a:ext cx="820891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err="1">
                <a:ln>
                  <a:noFill/>
                </a:ln>
                <a:solidFill>
                  <a:prstClr val="black"/>
                </a:solidFill>
                <a:effectLst/>
                <a:uLnTx/>
                <a:uFillTx/>
                <a:latin typeface="Calibri"/>
                <a:ea typeface="+mn-ea"/>
                <a:cs typeface="+mn-cs"/>
              </a:rPr>
              <a:t>PaaS</a:t>
            </a:r>
            <a:r>
              <a:rPr kumimoji="0" lang="uk-UA" sz="1800" b="0" i="0" u="none" strike="noStrike" kern="1200" cap="none" spc="0" normalizeH="0" baseline="0" noProof="0" dirty="0">
                <a:ln>
                  <a:noFill/>
                </a:ln>
                <a:solidFill>
                  <a:prstClr val="black"/>
                </a:solidFill>
                <a:effectLst/>
                <a:uLnTx/>
                <a:uFillTx/>
                <a:latin typeface="Calibri"/>
                <a:ea typeface="+mn-ea"/>
                <a:cs typeface="+mn-cs"/>
              </a:rPr>
              <a:t> - це надання інтегрованої платформи для розробки, тестування, розгортання і підтримки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веб-додатків</a:t>
            </a:r>
            <a:r>
              <a:rPr kumimoji="0" lang="uk-UA" sz="1800" b="0" i="0" u="none" strike="noStrike" kern="1200" cap="none" spc="0" normalizeH="0" baseline="0" noProof="0" dirty="0">
                <a:ln>
                  <a:noFill/>
                </a:ln>
                <a:solidFill>
                  <a:prstClr val="black"/>
                </a:solidFill>
                <a:effectLst/>
                <a:uLnTx/>
                <a:uFillTx/>
                <a:latin typeface="Calibri"/>
                <a:ea typeface="+mn-ea"/>
                <a:cs typeface="+mn-cs"/>
              </a:rPr>
              <a:t> як послуги.</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Для розгортання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веб-додатків</a:t>
            </a:r>
            <a:r>
              <a:rPr kumimoji="0" lang="uk-UA" sz="1800" b="0" i="0" u="none" strike="noStrike" kern="1200" cap="none" spc="0" normalizeH="0" baseline="0" noProof="0" dirty="0">
                <a:ln>
                  <a:noFill/>
                </a:ln>
                <a:solidFill>
                  <a:prstClr val="black"/>
                </a:solidFill>
                <a:effectLst/>
                <a:uLnTx/>
                <a:uFillTx/>
                <a:latin typeface="Calibri"/>
                <a:ea typeface="+mn-ea"/>
                <a:cs typeface="+mn-cs"/>
              </a:rPr>
              <a:t> розробнику не потрібно купувати обладнання та програмне забезпечення, немає необхідності організовувати їх підтримку. Доступ для клієнта може бути організований на умовах оренди.</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Такий підхід має такі переваги:</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масштабованість;</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відмовостійкість</a:t>
            </a:r>
            <a:r>
              <a:rPr kumimoji="0" lang="uk-UA" sz="1800" b="0" i="0" u="none" strike="noStrike" kern="1200" cap="none" spc="0" normalizeH="0" baseline="0" noProof="0" dirty="0">
                <a:ln>
                  <a:noFill/>
                </a:ln>
                <a:solidFill>
                  <a:prstClr val="black"/>
                </a:solidFill>
                <a:effectLst/>
                <a:uLnTx/>
                <a:uFillTx/>
                <a:latin typeface="Calibri"/>
                <a:ea typeface="+mn-ea"/>
                <a:cs typeface="+mn-cs"/>
              </a:rPr>
              <a:t>;</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віртуалізація;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безпек</a:t>
            </a:r>
            <a:r>
              <a:rPr kumimoji="0" lang="ru-RU" sz="1800" b="0" i="0" u="none" strike="noStrike" kern="1200" cap="none" spc="0" normalizeH="0" baseline="0" noProof="0" dirty="0">
                <a:ln>
                  <a:noFill/>
                </a:ln>
                <a:solidFill>
                  <a:prstClr val="black"/>
                </a:solidFill>
                <a:effectLst/>
                <a:uLnTx/>
                <a:uFillTx/>
                <a:latin typeface="Calibri"/>
                <a:ea typeface="+mn-ea"/>
                <a:cs typeface="+mn-cs"/>
              </a:rPr>
              <a:t>а</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Рисунок 10" descr="Рисунок 1. Взаимоотношения между виртуальными машинами, гипервизором и компьютером"/>
          <p:cNvPicPr/>
          <p:nvPr/>
        </p:nvPicPr>
        <p:blipFill>
          <a:blip r:embed="rId2">
            <a:extLst>
              <a:ext uri="{28A0092B-C50C-407E-A947-70E740481C1C}">
                <a14:useLocalDpi xmlns:a14="http://schemas.microsoft.com/office/drawing/2010/main" val="0"/>
              </a:ext>
            </a:extLst>
          </a:blip>
          <a:srcRect/>
          <a:stretch>
            <a:fillRect/>
          </a:stretch>
        </p:blipFill>
        <p:spPr bwMode="auto">
          <a:xfrm>
            <a:off x="5831400" y="296044"/>
            <a:ext cx="3009900" cy="2412876"/>
          </a:xfrm>
          <a:prstGeom prst="rect">
            <a:avLst/>
          </a:prstGeom>
          <a:noFill/>
          <a:ln>
            <a:noFill/>
          </a:ln>
        </p:spPr>
      </p:pic>
      <p:pic>
        <p:nvPicPr>
          <p:cNvPr id="12" name="Рисунок 11" descr="Рисунок 1. Графическая интерпретация взаимоотношений между категориями облачных вычислений и элементами PaaS"/>
          <p:cNvPicPr/>
          <p:nvPr/>
        </p:nvPicPr>
        <p:blipFill>
          <a:blip r:embed="rId3">
            <a:extLst>
              <a:ext uri="{28A0092B-C50C-407E-A947-70E740481C1C}">
                <a14:useLocalDpi xmlns:a14="http://schemas.microsoft.com/office/drawing/2010/main" val="0"/>
              </a:ext>
            </a:extLst>
          </a:blip>
          <a:srcRect/>
          <a:stretch>
            <a:fillRect/>
          </a:stretch>
        </p:blipFill>
        <p:spPr bwMode="auto">
          <a:xfrm>
            <a:off x="4485077" y="4417080"/>
            <a:ext cx="4282052" cy="2296854"/>
          </a:xfrm>
          <a:prstGeom prst="rect">
            <a:avLst/>
          </a:prstGeom>
          <a:noFill/>
          <a:ln>
            <a:noFill/>
          </a:ln>
        </p:spPr>
      </p:pic>
    </p:spTree>
    <p:extLst>
      <p:ext uri="{BB962C8B-B14F-4D97-AF65-F5344CB8AC3E}">
        <p14:creationId xmlns:p14="http://schemas.microsoft.com/office/powerpoint/2010/main" val="3539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332656"/>
            <a:ext cx="828092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У моделі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SaaS</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додаток для віддаленого використання;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одним додатком можуть користуватися декілька клієнтів;</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оплата за послугу: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щомісячна абонентська плата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на основі сумарного обсягу транзакцій</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підтримка програм входить до оплати;</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 модернізація програми може проводитися обслуговуючим персоналом ЦОД.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Концепція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WaaS</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Workplace</a:t>
            </a:r>
            <a:r>
              <a:rPr kumimoji="0" lang="uk-UA" sz="1800" b="0" i="0" u="none" strike="noStrike" kern="1200" cap="none" spc="0" normalizeH="0" baseline="0" noProof="0" dirty="0">
                <a:ln>
                  <a:noFill/>
                </a:ln>
                <a:solidFill>
                  <a:prstClr val="black"/>
                </a:solidFill>
                <a:effectLst/>
                <a:uLnTx/>
                <a:uFillTx/>
                <a:latin typeface="Calibri"/>
                <a:ea typeface="+mn-ea"/>
                <a:cs typeface="+mn-cs"/>
              </a:rPr>
              <a:t>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as</a:t>
            </a:r>
            <a:r>
              <a:rPr kumimoji="0" lang="uk-UA" sz="1800" b="0" i="0" u="none" strike="noStrike" kern="1200" cap="none" spc="0" normalizeH="0" baseline="0" noProof="0" dirty="0">
                <a:ln>
                  <a:noFill/>
                </a:ln>
                <a:solidFill>
                  <a:prstClr val="black"/>
                </a:solidFill>
                <a:effectLst/>
                <a:uLnTx/>
                <a:uFillTx/>
                <a:latin typeface="Calibri"/>
                <a:ea typeface="+mn-ea"/>
                <a:cs typeface="+mn-cs"/>
              </a:rPr>
              <a:t> a </a:t>
            </a:r>
            <a:r>
              <a:rPr kumimoji="0" lang="uk-UA" sz="1800" b="0" i="0" u="none" strike="noStrike" kern="1200" cap="none" spc="0" normalizeH="0" baseline="0" noProof="0" dirty="0" err="1">
                <a:ln>
                  <a:noFill/>
                </a:ln>
                <a:solidFill>
                  <a:prstClr val="black"/>
                </a:solidFill>
                <a:effectLst/>
                <a:uLnTx/>
                <a:uFillTx/>
                <a:latin typeface="Calibri"/>
                <a:ea typeface="+mn-ea"/>
                <a:cs typeface="+mn-cs"/>
              </a:rPr>
              <a:t>Service</a:t>
            </a:r>
            <a:r>
              <a:rPr kumimoji="0" lang="uk-UA" sz="1800" b="0" i="0" u="none" strike="noStrike" kern="1200" cap="none" spc="0" normalizeH="0" baseline="0" noProof="0" dirty="0">
                <a:ln>
                  <a:noFill/>
                </a:ln>
                <a:solidFill>
                  <a:prstClr val="black"/>
                </a:solidFill>
                <a:effectLst/>
                <a:uLnTx/>
                <a:uFillTx/>
                <a:latin typeface="Calibri"/>
                <a:ea typeface="+mn-ea"/>
                <a:cs typeface="+mn-cs"/>
              </a:rPr>
              <a:t> - робоче місце як послуга) . Клієнт отримує в своє розпорядження повністю оснащене всім необхідним для роботи ПЗ віртуальне робоче місце.</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Рисунок 4" descr="Рисунок 2. Простая схема взаимоотношений клиентских устройств и облака в SaaS"/>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73016"/>
            <a:ext cx="5391150" cy="2952750"/>
          </a:xfrm>
          <a:prstGeom prst="rect">
            <a:avLst/>
          </a:prstGeom>
          <a:noFill/>
          <a:ln>
            <a:noFill/>
          </a:ln>
        </p:spPr>
      </p:pic>
    </p:spTree>
    <p:extLst>
      <p:ext uri="{BB962C8B-B14F-4D97-AF65-F5344CB8AC3E}">
        <p14:creationId xmlns:p14="http://schemas.microsoft.com/office/powerpoint/2010/main" val="310422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uk-UA" sz="3200" b="1" dirty="0"/>
              <a:t>Основні характеристики</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5558253"/>
          </a:xfrm>
          <a:prstGeom prst="rect">
            <a:avLst/>
          </a:prstGeom>
          <a:noFill/>
        </p:spPr>
        <p:txBody>
          <a:bodyPr wrap="square">
            <a:spAutoFit/>
          </a:bodyPr>
          <a:lstStyle/>
          <a:p>
            <a:pPr indent="-6350">
              <a:lnSpc>
                <a:spcPct val="92000"/>
              </a:lnSpc>
              <a:spcAft>
                <a:spcPts val="0"/>
              </a:spcAft>
            </a:pPr>
            <a:r>
              <a:rPr lang="uk-UA" sz="2400" dirty="0">
                <a:solidFill>
                  <a:srgbClr val="202122"/>
                </a:solidFill>
              </a:rPr>
              <a:t>Провайдери хмарних рішень дозволяють орендувати через інтернет обчислювальні потужності та дисковий простір. Переваги такого підходу — доступність (користувач платить лише за ті ресурси, які йому потрібні) і можливість гнучкого масштабування. Клієнти позбавляються від необхідності створювати і підтримувати власну обчислювальну інфраструктуру.</a:t>
            </a:r>
          </a:p>
          <a:p>
            <a:pPr indent="-6350">
              <a:lnSpc>
                <a:spcPct val="92000"/>
              </a:lnSpc>
              <a:spcAft>
                <a:spcPts val="0"/>
              </a:spcAft>
            </a:pPr>
            <a:r>
              <a:rPr lang="uk-UA" sz="2400" dirty="0">
                <a:solidFill>
                  <a:srgbClr val="202122"/>
                </a:solidFill>
              </a:rPr>
              <a:t>За оцінками експертів, використання хмарних технологій в багатьох випадках дозволяє скоротити витрати в два-три рази в порівнянні з утриманням власної розвиненої IT-структури.</a:t>
            </a:r>
          </a:p>
          <a:p>
            <a:pPr indent="-6350">
              <a:lnSpc>
                <a:spcPct val="92000"/>
              </a:lnSpc>
              <a:spcAft>
                <a:spcPts val="0"/>
              </a:spcAft>
            </a:pPr>
            <a:r>
              <a:rPr lang="uk-UA" sz="2400" dirty="0">
                <a:solidFill>
                  <a:srgbClr val="202122"/>
                </a:solidFill>
              </a:rPr>
              <a:t>«Хмара» відкриває новий підхід до обчислень, при якому ані обладнання, ані програмне забезпечення не належать підприємству. Замість цього провайдер надає замовнику вже готовий сервіс. </a:t>
            </a:r>
          </a:p>
          <a:p>
            <a:pPr algn="l">
              <a:spcAft>
                <a:spcPts val="0"/>
              </a:spcAft>
            </a:pPr>
            <a:endParaRPr lang="uk-UA" sz="2400" dirty="0">
              <a:solidFill>
                <a:srgbClr val="202122"/>
              </a:solidFill>
            </a:endParaRPr>
          </a:p>
        </p:txBody>
      </p:sp>
    </p:spTree>
    <p:extLst>
      <p:ext uri="{BB962C8B-B14F-4D97-AF65-F5344CB8AC3E}">
        <p14:creationId xmlns:p14="http://schemas.microsoft.com/office/powerpoint/2010/main" val="300589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3536674"/>
          </a:xfrm>
          <a:prstGeom prst="rect">
            <a:avLst/>
          </a:prstGeom>
          <a:noFill/>
        </p:spPr>
        <p:txBody>
          <a:bodyPr wrap="square">
            <a:spAutoFit/>
          </a:bodyPr>
          <a:lstStyle/>
          <a:p>
            <a:pPr marL="6350" marR="71755" indent="-6350">
              <a:lnSpc>
                <a:spcPct val="107000"/>
              </a:lnSpc>
              <a:spcAft>
                <a:spcPts val="2190"/>
              </a:spcAft>
            </a:pPr>
            <a:r>
              <a:rPr lang="uk-UA" sz="2400" dirty="0">
                <a:solidFill>
                  <a:srgbClr val="202122"/>
                </a:solidFill>
              </a:rPr>
              <a:t>Приклад оренди</a:t>
            </a:r>
          </a:p>
          <a:p>
            <a:pPr marL="347345" indent="-6350">
              <a:lnSpc>
                <a:spcPct val="92000"/>
              </a:lnSpc>
              <a:spcAft>
                <a:spcPts val="1410"/>
              </a:spcAft>
            </a:pPr>
            <a:r>
              <a:rPr lang="uk-UA" sz="2400" dirty="0">
                <a:solidFill>
                  <a:srgbClr val="202122"/>
                </a:solidFill>
              </a:rPr>
              <a:t>Одним з перших широкодоступних хмарних інтернет-сервісів стала електронна пошта з веб-інтерфейсом. </a:t>
            </a:r>
          </a:p>
          <a:p>
            <a:pPr marL="347345" indent="-6350">
              <a:lnSpc>
                <a:spcPct val="92000"/>
              </a:lnSpc>
              <a:spcAft>
                <a:spcPts val="1410"/>
              </a:spcAft>
            </a:pPr>
            <a:r>
              <a:rPr lang="uk-UA" sz="2400" dirty="0">
                <a:solidFill>
                  <a:srgbClr val="202122"/>
                </a:solidFill>
              </a:rPr>
              <a:t>У цьому випадку всі дані зберігаються на віддалених серверах, а користувач отримує доступ до своїх листів через браузер з </a:t>
            </a:r>
            <a:r>
              <a:rPr lang="uk-UA" sz="2400" dirty="0" err="1">
                <a:solidFill>
                  <a:srgbClr val="202122"/>
                </a:solidFill>
              </a:rPr>
              <a:t>будьякого</a:t>
            </a:r>
            <a:r>
              <a:rPr lang="uk-UA" sz="2400" dirty="0">
                <a:solidFill>
                  <a:srgbClr val="202122"/>
                </a:solidFill>
              </a:rPr>
              <a:t> комп'ютера або достатньо потужного мобільного пристрою. </a:t>
            </a:r>
          </a:p>
          <a:p>
            <a:pPr algn="l"/>
            <a:endParaRPr lang="uk-UA" sz="2400" dirty="0">
              <a:solidFill>
                <a:srgbClr val="202122"/>
              </a:solidFill>
            </a:endParaRPr>
          </a:p>
        </p:txBody>
      </p:sp>
    </p:spTree>
    <p:extLst>
      <p:ext uri="{BB962C8B-B14F-4D97-AF65-F5344CB8AC3E}">
        <p14:creationId xmlns:p14="http://schemas.microsoft.com/office/powerpoint/2010/main" val="22874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8229600" cy="1143000"/>
          </a:xfrm>
        </p:spPr>
        <p:txBody>
          <a:bodyPr/>
          <a:lstStyle/>
          <a:p>
            <a:pPr eaLnBrk="1" hangingPunct="1">
              <a:defRPr/>
            </a:pPr>
            <a:r>
              <a:rPr lang="uk-UA" sz="3200" b="1" dirty="0"/>
              <a:t>Обов'язкові характеристики хмарних обчислень</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3785652"/>
          </a:xfrm>
          <a:prstGeom prst="rect">
            <a:avLst/>
          </a:prstGeom>
          <a:noFill/>
        </p:spPr>
        <p:txBody>
          <a:bodyPr wrap="square">
            <a:spAutoFit/>
          </a:bodyPr>
          <a:lstStyle/>
          <a:p>
            <a:pPr marL="457200" indent="-457200">
              <a:buAutoNum type="arabicParenR"/>
            </a:pPr>
            <a:r>
              <a:rPr lang="uk-UA" sz="2400" dirty="0">
                <a:solidFill>
                  <a:srgbClr val="202122"/>
                </a:solidFill>
              </a:rPr>
              <a:t>Самообслуговування на вимогу (</a:t>
            </a:r>
            <a:r>
              <a:rPr lang="uk-UA" sz="2400" dirty="0" err="1">
                <a:solidFill>
                  <a:srgbClr val="202122"/>
                </a:solidFill>
              </a:rPr>
              <a:t>англ</a:t>
            </a:r>
            <a:r>
              <a:rPr lang="uk-UA" sz="2400" dirty="0">
                <a:solidFill>
                  <a:srgbClr val="202122"/>
                </a:solidFill>
              </a:rPr>
              <a:t>. </a:t>
            </a:r>
            <a:r>
              <a:rPr lang="uk-UA" sz="2400" dirty="0" err="1">
                <a:solidFill>
                  <a:srgbClr val="202122"/>
                </a:solidFill>
              </a:rPr>
              <a:t>self</a:t>
            </a:r>
            <a:r>
              <a:rPr lang="uk-UA" sz="2400" dirty="0">
                <a:solidFill>
                  <a:srgbClr val="202122"/>
                </a:solidFill>
              </a:rPr>
              <a:t> </a:t>
            </a:r>
            <a:r>
              <a:rPr lang="uk-UA" sz="2400" dirty="0" err="1">
                <a:solidFill>
                  <a:srgbClr val="202122"/>
                </a:solidFill>
              </a:rPr>
              <a:t>service</a:t>
            </a:r>
            <a:r>
              <a:rPr lang="uk-UA" sz="2400" dirty="0">
                <a:solidFill>
                  <a:srgbClr val="202122"/>
                </a:solidFill>
              </a:rPr>
              <a:t> </a:t>
            </a:r>
            <a:r>
              <a:rPr lang="uk-UA" sz="2400" dirty="0" err="1">
                <a:solidFill>
                  <a:srgbClr val="202122"/>
                </a:solidFill>
              </a:rPr>
              <a:t>on</a:t>
            </a:r>
            <a:r>
              <a:rPr lang="uk-UA" sz="2400" dirty="0">
                <a:solidFill>
                  <a:srgbClr val="202122"/>
                </a:solidFill>
              </a:rPr>
              <a:t> </a:t>
            </a:r>
            <a:r>
              <a:rPr lang="uk-UA" sz="2400" dirty="0" err="1">
                <a:solidFill>
                  <a:srgbClr val="202122"/>
                </a:solidFill>
              </a:rPr>
              <a:t>demand</a:t>
            </a:r>
            <a:r>
              <a:rPr lang="uk-UA" sz="2400" dirty="0">
                <a:solidFill>
                  <a:srgbClr val="202122"/>
                </a:solidFill>
              </a:rPr>
              <a:t>), споживач самостійно визначає і змінює обчислювальні потреби, такі як серверний час, швидкості доступу та обробки даних, обсяг збережених даних без взаємодії з представником постачальника послуг;</a:t>
            </a:r>
          </a:p>
          <a:p>
            <a:pPr marL="457200" indent="-457200">
              <a:buAutoNum type="arabicParenR"/>
            </a:pPr>
            <a:r>
              <a:rPr lang="uk-UA" sz="2400" dirty="0">
                <a:solidFill>
                  <a:srgbClr val="202122"/>
                </a:solidFill>
              </a:rPr>
              <a:t>Універсальний доступ по мережі, послуги доступні споживачам через мережу передачі даних незалежно від термінального пристрою;</a:t>
            </a:r>
          </a:p>
          <a:p>
            <a:pPr algn="l"/>
            <a:endParaRPr lang="uk-UA" sz="2400" dirty="0">
              <a:solidFill>
                <a:srgbClr val="202122"/>
              </a:solidFill>
            </a:endParaRPr>
          </a:p>
        </p:txBody>
      </p:sp>
    </p:spTree>
    <p:extLst>
      <p:ext uri="{BB962C8B-B14F-4D97-AF65-F5344CB8AC3E}">
        <p14:creationId xmlns:p14="http://schemas.microsoft.com/office/powerpoint/2010/main" val="186603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8229600" cy="1143000"/>
          </a:xfrm>
        </p:spPr>
        <p:txBody>
          <a:bodyPr/>
          <a:lstStyle/>
          <a:p>
            <a:pPr eaLnBrk="1" hangingPunct="1">
              <a:defRPr/>
            </a:pPr>
            <a:r>
              <a:rPr lang="uk-UA" sz="3200" b="1" dirty="0"/>
              <a:t>Обов'язкові характеристики хмарних обчислень</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4981300"/>
          </a:xfrm>
          <a:prstGeom prst="rect">
            <a:avLst/>
          </a:prstGeom>
          <a:noFill/>
        </p:spPr>
        <p:txBody>
          <a:bodyPr wrap="square">
            <a:spAutoFit/>
          </a:bodyPr>
          <a:lstStyle/>
          <a:p>
            <a:pPr marL="342900" lvl="0" indent="-342900" fontAlgn="base">
              <a:lnSpc>
                <a:spcPct val="92000"/>
              </a:lnSpc>
              <a:spcAft>
                <a:spcPts val="795"/>
              </a:spcAft>
              <a:buClr>
                <a:srgbClr val="000000"/>
              </a:buClr>
              <a:buSzPts val="1850"/>
              <a:buFont typeface="+mj-lt"/>
              <a:buAutoNum type="arabicParenR" startAt="3"/>
            </a:pPr>
            <a:r>
              <a:rPr lang="uk-UA" sz="2400" dirty="0">
                <a:solidFill>
                  <a:srgbClr val="202122"/>
                </a:solidFill>
              </a:rPr>
              <a:t>Об'єднання ресурсів (</a:t>
            </a:r>
            <a:r>
              <a:rPr lang="uk-UA" sz="2400" dirty="0" err="1">
                <a:solidFill>
                  <a:srgbClr val="202122"/>
                </a:solidFill>
              </a:rPr>
              <a:t>англ</a:t>
            </a:r>
            <a:r>
              <a:rPr lang="uk-UA" sz="2400" dirty="0">
                <a:solidFill>
                  <a:srgbClr val="202122"/>
                </a:solidFill>
              </a:rPr>
              <a:t>. </a:t>
            </a:r>
            <a:r>
              <a:rPr lang="uk-UA" sz="2400" dirty="0" err="1">
                <a:solidFill>
                  <a:srgbClr val="202122"/>
                </a:solidFill>
              </a:rPr>
              <a:t>resource</a:t>
            </a:r>
            <a:r>
              <a:rPr lang="uk-UA" sz="2400" dirty="0">
                <a:solidFill>
                  <a:srgbClr val="202122"/>
                </a:solidFill>
              </a:rPr>
              <a:t> </a:t>
            </a:r>
            <a:r>
              <a:rPr lang="uk-UA" sz="2400" dirty="0" err="1">
                <a:solidFill>
                  <a:srgbClr val="202122"/>
                </a:solidFill>
              </a:rPr>
              <a:t>pooling</a:t>
            </a:r>
            <a:r>
              <a:rPr lang="uk-UA" sz="2400" dirty="0">
                <a:solidFill>
                  <a:srgbClr val="202122"/>
                </a:solidFill>
              </a:rPr>
              <a:t>), постачальник послуг об'єднує ресурси для обслуговування великої кількості споживачів в єдиний пул для динамічного перерозподілу </a:t>
            </a:r>
            <a:r>
              <a:rPr lang="uk-UA" sz="2400" dirty="0" err="1">
                <a:solidFill>
                  <a:srgbClr val="202122"/>
                </a:solidFill>
              </a:rPr>
              <a:t>потужностей</a:t>
            </a:r>
            <a:r>
              <a:rPr lang="uk-UA" sz="2400" dirty="0">
                <a:solidFill>
                  <a:srgbClr val="202122"/>
                </a:solidFill>
              </a:rPr>
              <a:t> між споживачами в умовах постійної зміни попиту на потужності; при цьому споживачі контролюють тільки основні параметри послуги (наприклад, обсяг даних, швидкість доступу), але фактичний розподіл ресурсів, що надаються споживачеві, здійснює постачальник (в деяких випадках споживачі все ж можуть керувати деякими фізичними параметрами перерозподілу, наприклад, вказувати бажаний центр обробки даних з міркувань географічної близькості);</a:t>
            </a:r>
          </a:p>
          <a:p>
            <a:pPr algn="l"/>
            <a:endParaRPr lang="uk-UA" sz="2400" dirty="0">
              <a:solidFill>
                <a:srgbClr val="202122"/>
              </a:solidFill>
            </a:endParaRPr>
          </a:p>
        </p:txBody>
      </p:sp>
    </p:spTree>
    <p:extLst>
      <p:ext uri="{BB962C8B-B14F-4D97-AF65-F5344CB8AC3E}">
        <p14:creationId xmlns:p14="http://schemas.microsoft.com/office/powerpoint/2010/main" val="274825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8229600" cy="1143000"/>
          </a:xfrm>
        </p:spPr>
        <p:txBody>
          <a:bodyPr/>
          <a:lstStyle/>
          <a:p>
            <a:pPr eaLnBrk="1" hangingPunct="1">
              <a:defRPr/>
            </a:pPr>
            <a:r>
              <a:rPr lang="uk-UA" sz="3200" b="1" dirty="0"/>
              <a:t>Обов'язкові характеристики хмарних обчислень</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4433906"/>
          </a:xfrm>
          <a:prstGeom prst="rect">
            <a:avLst/>
          </a:prstGeom>
          <a:noFill/>
        </p:spPr>
        <p:txBody>
          <a:bodyPr wrap="square">
            <a:spAutoFit/>
          </a:bodyPr>
          <a:lstStyle/>
          <a:p>
            <a:pPr marL="457200" lvl="0" indent="-457200" fontAlgn="base">
              <a:lnSpc>
                <a:spcPct val="92000"/>
              </a:lnSpc>
              <a:spcAft>
                <a:spcPts val="795"/>
              </a:spcAft>
              <a:buClr>
                <a:srgbClr val="000000"/>
              </a:buClr>
              <a:buSzPts val="1850"/>
              <a:buFont typeface="+mj-lt"/>
              <a:buAutoNum type="arabicParenR" startAt="4"/>
            </a:pPr>
            <a:r>
              <a:rPr lang="uk-UA" sz="2400" dirty="0">
                <a:solidFill>
                  <a:srgbClr val="202122"/>
                </a:solidFill>
              </a:rPr>
              <a:t>Еластичність, послуги можуть бути надані, розширені, звужені в будь-який момент часу, без додаткових витрат на взаємодію з постачальником, як правило, в автоматичному режимі;</a:t>
            </a:r>
          </a:p>
          <a:p>
            <a:pPr marL="342900" lvl="0" indent="-342900" fontAlgn="base">
              <a:lnSpc>
                <a:spcPct val="92000"/>
              </a:lnSpc>
              <a:spcAft>
                <a:spcPts val="795"/>
              </a:spcAft>
              <a:buClr>
                <a:srgbClr val="000000"/>
              </a:buClr>
              <a:buSzPts val="1850"/>
              <a:buFont typeface="+mj-lt"/>
              <a:buAutoNum type="arabicParenR" startAt="4"/>
            </a:pPr>
            <a:r>
              <a:rPr lang="uk-UA" sz="2400" dirty="0">
                <a:solidFill>
                  <a:srgbClr val="202122"/>
                </a:solidFill>
              </a:rPr>
              <a:t>Облік споживання, постачальник послуг автоматично обчислює спожиті ресурси на певному рівні абстракції (наприклад, обсяг збережених даних, пропускна здатність, кількість користувачів, кількість транзакцій), і на основі цих даних оцінює обсяг наданих споживачам послуг.</a:t>
            </a:r>
          </a:p>
          <a:p>
            <a:pPr marL="457200" indent="-457200">
              <a:buAutoNum type="arabicParenR"/>
            </a:pPr>
            <a:endParaRPr lang="uk-UA" sz="2400" dirty="0">
              <a:solidFill>
                <a:srgbClr val="202122"/>
              </a:solidFill>
            </a:endParaRPr>
          </a:p>
          <a:p>
            <a:pPr algn="l"/>
            <a:endParaRPr lang="uk-UA" sz="2400" dirty="0">
              <a:solidFill>
                <a:srgbClr val="202122"/>
              </a:solidFill>
            </a:endParaRPr>
          </a:p>
        </p:txBody>
      </p:sp>
    </p:spTree>
    <p:extLst>
      <p:ext uri="{BB962C8B-B14F-4D97-AF65-F5344CB8AC3E}">
        <p14:creationId xmlns:p14="http://schemas.microsoft.com/office/powerpoint/2010/main" val="372860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uk-UA" sz="3200" b="1" dirty="0"/>
              <a:t>Моделі обслуговування</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5628657"/>
          </a:xfrm>
          <a:prstGeom prst="rect">
            <a:avLst/>
          </a:prstGeom>
          <a:noFill/>
        </p:spPr>
        <p:txBody>
          <a:bodyPr wrap="square">
            <a:spAutoFit/>
          </a:bodyPr>
          <a:lstStyle/>
          <a:p>
            <a:pPr marL="342900" lvl="0" indent="-342900" fontAlgn="base">
              <a:lnSpc>
                <a:spcPct val="131000"/>
              </a:lnSpc>
              <a:spcAft>
                <a:spcPts val="800"/>
              </a:spcAft>
              <a:buClr>
                <a:srgbClr val="000000"/>
              </a:buClr>
              <a:buSzPts val="1100"/>
              <a:buFont typeface="Arial" panose="020B0604020202020204" pitchFamily="34" charset="0"/>
              <a:buChar char="●"/>
            </a:pPr>
            <a:r>
              <a:rPr lang="uk-UA" sz="2400" dirty="0">
                <a:solidFill>
                  <a:srgbClr val="202122"/>
                </a:solidFill>
              </a:rPr>
              <a:t>Програмне забезпечення як послуга (</a:t>
            </a:r>
            <a:r>
              <a:rPr lang="uk-UA" sz="2400" dirty="0" err="1">
                <a:solidFill>
                  <a:srgbClr val="202122"/>
                </a:solidFill>
              </a:rPr>
              <a:t>SaaS</a:t>
            </a:r>
            <a:r>
              <a:rPr lang="uk-UA" sz="2400" dirty="0">
                <a:solidFill>
                  <a:srgbClr val="202122"/>
                </a:solidFill>
              </a:rPr>
              <a:t>) Приклад: </a:t>
            </a:r>
            <a:r>
              <a:rPr lang="uk-UA" sz="2400" dirty="0" err="1">
                <a:solidFill>
                  <a:srgbClr val="202122"/>
                </a:solidFill>
              </a:rPr>
              <a:t>Gmail</a:t>
            </a:r>
            <a:r>
              <a:rPr lang="uk-UA" sz="2400" dirty="0">
                <a:solidFill>
                  <a:srgbClr val="202122"/>
                </a:solidFill>
              </a:rPr>
              <a:t> та </a:t>
            </a:r>
            <a:r>
              <a:rPr lang="uk-UA" sz="2400" dirty="0" err="1">
                <a:solidFill>
                  <a:srgbClr val="202122"/>
                </a:solidFill>
              </a:rPr>
              <a:t>Google</a:t>
            </a:r>
            <a:r>
              <a:rPr lang="uk-UA" sz="2400" dirty="0">
                <a:solidFill>
                  <a:srgbClr val="202122"/>
                </a:solidFill>
              </a:rPr>
              <a:t> </a:t>
            </a:r>
            <a:r>
              <a:rPr lang="uk-UA" sz="2400" dirty="0" err="1">
                <a:solidFill>
                  <a:srgbClr val="202122"/>
                </a:solidFill>
              </a:rPr>
              <a:t>docs</a:t>
            </a:r>
            <a:r>
              <a:rPr lang="uk-UA" sz="2400" dirty="0">
                <a:solidFill>
                  <a:srgbClr val="202122"/>
                </a:solidFill>
              </a:rPr>
              <a:t>.</a:t>
            </a:r>
          </a:p>
          <a:p>
            <a:pPr marL="342900" lvl="0" indent="-342900" fontAlgn="base">
              <a:lnSpc>
                <a:spcPct val="92000"/>
              </a:lnSpc>
              <a:spcAft>
                <a:spcPts val="1105"/>
              </a:spcAft>
              <a:buClr>
                <a:srgbClr val="000000"/>
              </a:buClr>
              <a:buSzPts val="1100"/>
              <a:buFont typeface="Arial" panose="020B0604020202020204" pitchFamily="34" charset="0"/>
              <a:buChar char="●"/>
            </a:pPr>
            <a:r>
              <a:rPr lang="uk-UA" sz="2400" dirty="0">
                <a:solidFill>
                  <a:srgbClr val="202122"/>
                </a:solidFill>
              </a:rPr>
              <a:t>Платформа як послуга (</a:t>
            </a:r>
            <a:r>
              <a:rPr lang="uk-UA" sz="2400" dirty="0" err="1">
                <a:solidFill>
                  <a:srgbClr val="202122"/>
                </a:solidFill>
              </a:rPr>
              <a:t>PaaS</a:t>
            </a:r>
            <a:r>
              <a:rPr lang="uk-UA" sz="2400" dirty="0">
                <a:solidFill>
                  <a:srgbClr val="202122"/>
                </a:solidFill>
              </a:rPr>
              <a:t>) </a:t>
            </a:r>
          </a:p>
          <a:p>
            <a:pPr marL="252730" indent="-6350">
              <a:lnSpc>
                <a:spcPct val="92000"/>
              </a:lnSpc>
              <a:spcAft>
                <a:spcPts val="4815"/>
              </a:spcAft>
            </a:pPr>
            <a:r>
              <a:rPr lang="uk-UA" sz="2400" dirty="0">
                <a:solidFill>
                  <a:srgbClr val="202122"/>
                </a:solidFill>
              </a:rPr>
              <a:t>Приклад: </a:t>
            </a:r>
            <a:r>
              <a:rPr lang="uk-UA" sz="2400" dirty="0" err="1">
                <a:solidFill>
                  <a:srgbClr val="202122"/>
                </a:solidFill>
              </a:rPr>
              <a:t>Google</a:t>
            </a:r>
            <a:r>
              <a:rPr lang="uk-UA" sz="2400" dirty="0">
                <a:solidFill>
                  <a:srgbClr val="202122"/>
                </a:solidFill>
              </a:rPr>
              <a:t> </a:t>
            </a:r>
            <a:r>
              <a:rPr lang="uk-UA" sz="2400" dirty="0" err="1">
                <a:solidFill>
                  <a:srgbClr val="202122"/>
                </a:solidFill>
              </a:rPr>
              <a:t>Apps</a:t>
            </a:r>
            <a:r>
              <a:rPr lang="uk-UA" sz="2400" dirty="0">
                <a:solidFill>
                  <a:srgbClr val="202122"/>
                </a:solidFill>
              </a:rPr>
              <a:t> надає застосунки для бізнесу в режимі онлайн, доступ до яких відбувається за допомогою браузера тоді як ПЗ і дані зберігаються на серверах </a:t>
            </a:r>
            <a:r>
              <a:rPr lang="uk-UA" sz="2400" dirty="0" err="1">
                <a:solidFill>
                  <a:srgbClr val="202122"/>
                </a:solidFill>
              </a:rPr>
              <a:t>Google</a:t>
            </a:r>
            <a:r>
              <a:rPr lang="uk-UA" sz="2400" dirty="0">
                <a:solidFill>
                  <a:srgbClr val="202122"/>
                </a:solidFill>
              </a:rPr>
              <a:t>.</a:t>
            </a:r>
          </a:p>
          <a:p>
            <a:pPr marL="342900" lvl="0" indent="-342900" fontAlgn="base">
              <a:lnSpc>
                <a:spcPct val="92000"/>
              </a:lnSpc>
              <a:spcAft>
                <a:spcPts val="1105"/>
              </a:spcAft>
              <a:buClr>
                <a:srgbClr val="000000"/>
              </a:buClr>
              <a:buSzPts val="1100"/>
              <a:buFont typeface="Arial" panose="020B0604020202020204" pitchFamily="34" charset="0"/>
              <a:buChar char="●"/>
            </a:pPr>
            <a:r>
              <a:rPr lang="uk-UA" sz="2400" dirty="0">
                <a:solidFill>
                  <a:srgbClr val="202122"/>
                </a:solidFill>
              </a:rPr>
              <a:t>Інфраструктура як послуга (</a:t>
            </a:r>
            <a:r>
              <a:rPr lang="uk-UA" sz="2400" dirty="0" err="1">
                <a:solidFill>
                  <a:srgbClr val="202122"/>
                </a:solidFill>
              </a:rPr>
              <a:t>IaaS</a:t>
            </a:r>
            <a:r>
              <a:rPr lang="uk-UA" sz="2400" dirty="0">
                <a:solidFill>
                  <a:srgbClr val="202122"/>
                </a:solidFill>
              </a:rPr>
              <a:t>) </a:t>
            </a:r>
          </a:p>
          <a:p>
            <a:pPr marL="252730" indent="-6350">
              <a:lnSpc>
                <a:spcPct val="92000"/>
              </a:lnSpc>
              <a:spcAft>
                <a:spcPts val="1105"/>
              </a:spcAft>
            </a:pPr>
            <a:r>
              <a:rPr lang="uk-UA" sz="2400" dirty="0">
                <a:solidFill>
                  <a:srgbClr val="202122"/>
                </a:solidFill>
              </a:rPr>
              <a:t>Найбільшими гравцями на ринку інфраструктури як послуги є </a:t>
            </a:r>
            <a:r>
              <a:rPr lang="uk-UA" sz="2400" dirty="0" err="1">
                <a:solidFill>
                  <a:srgbClr val="202122"/>
                </a:solidFill>
              </a:rPr>
              <a:t>Amazon</a:t>
            </a:r>
            <a:r>
              <a:rPr lang="uk-UA" sz="2400" dirty="0">
                <a:solidFill>
                  <a:srgbClr val="202122"/>
                </a:solidFill>
              </a:rPr>
              <a:t>, Microsoft, </a:t>
            </a:r>
            <a:r>
              <a:rPr lang="uk-UA" sz="2400" dirty="0" err="1">
                <a:solidFill>
                  <a:srgbClr val="202122"/>
                </a:solidFill>
              </a:rPr>
              <a:t>VMWare</a:t>
            </a:r>
            <a:r>
              <a:rPr lang="uk-UA" sz="2400" dirty="0">
                <a:solidFill>
                  <a:srgbClr val="202122"/>
                </a:solidFill>
              </a:rPr>
              <a:t>, </a:t>
            </a:r>
            <a:r>
              <a:rPr lang="uk-UA" sz="2400" dirty="0" err="1">
                <a:solidFill>
                  <a:srgbClr val="202122"/>
                </a:solidFill>
              </a:rPr>
              <a:t>Rackspace</a:t>
            </a:r>
            <a:r>
              <a:rPr lang="uk-UA" sz="2400" dirty="0">
                <a:solidFill>
                  <a:srgbClr val="202122"/>
                </a:solidFill>
              </a:rPr>
              <a:t> та </a:t>
            </a:r>
            <a:r>
              <a:rPr lang="uk-UA" sz="2400" dirty="0" err="1">
                <a:solidFill>
                  <a:srgbClr val="202122"/>
                </a:solidFill>
              </a:rPr>
              <a:t>Red</a:t>
            </a:r>
            <a:r>
              <a:rPr lang="uk-UA" sz="2400" dirty="0">
                <a:solidFill>
                  <a:srgbClr val="202122"/>
                </a:solidFill>
              </a:rPr>
              <a:t> </a:t>
            </a:r>
            <a:r>
              <a:rPr lang="uk-UA" sz="2400" dirty="0" err="1">
                <a:solidFill>
                  <a:srgbClr val="202122"/>
                </a:solidFill>
              </a:rPr>
              <a:t>Hat</a:t>
            </a:r>
            <a:r>
              <a:rPr lang="uk-UA" sz="2400" dirty="0">
                <a:solidFill>
                  <a:srgbClr val="202122"/>
                </a:solidFill>
              </a:rPr>
              <a:t>. </a:t>
            </a:r>
          </a:p>
          <a:p>
            <a:pPr algn="l"/>
            <a:endParaRPr lang="uk-UA" sz="2400" dirty="0">
              <a:solidFill>
                <a:srgbClr val="202122"/>
              </a:solidFill>
            </a:endParaRPr>
          </a:p>
        </p:txBody>
      </p:sp>
    </p:spTree>
    <p:extLst>
      <p:ext uri="{BB962C8B-B14F-4D97-AF65-F5344CB8AC3E}">
        <p14:creationId xmlns:p14="http://schemas.microsoft.com/office/powerpoint/2010/main" val="3645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uk-UA" sz="3200" b="1" dirty="0"/>
              <a:t>Моделі розгортання</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3095463"/>
          </a:xfrm>
          <a:prstGeom prst="rect">
            <a:avLst/>
          </a:prstGeom>
          <a:noFill/>
        </p:spPr>
        <p:txBody>
          <a:bodyPr wrap="square">
            <a:spAutoFit/>
          </a:bodyPr>
          <a:lstStyle/>
          <a:p>
            <a:pPr marL="307975" indent="-6350">
              <a:lnSpc>
                <a:spcPct val="92000"/>
              </a:lnSpc>
              <a:spcAft>
                <a:spcPts val="1295"/>
              </a:spcAft>
            </a:pPr>
            <a:r>
              <a:rPr lang="uk-UA" sz="2400" dirty="0">
                <a:solidFill>
                  <a:srgbClr val="202122"/>
                </a:solidFill>
              </a:rPr>
              <a:t>Приватна хмара (</a:t>
            </a:r>
            <a:r>
              <a:rPr lang="uk-UA" sz="2400" dirty="0" err="1">
                <a:solidFill>
                  <a:srgbClr val="202122"/>
                </a:solidFill>
              </a:rPr>
              <a:t>англ</a:t>
            </a:r>
            <a:r>
              <a:rPr lang="uk-UA" sz="2400" dirty="0">
                <a:solidFill>
                  <a:srgbClr val="202122"/>
                </a:solidFill>
              </a:rPr>
              <a:t>. </a:t>
            </a:r>
            <a:r>
              <a:rPr lang="uk-UA" sz="2400" dirty="0" err="1">
                <a:solidFill>
                  <a:srgbClr val="202122"/>
                </a:solidFill>
              </a:rPr>
              <a:t>private</a:t>
            </a:r>
            <a:r>
              <a:rPr lang="uk-UA" sz="2400" dirty="0">
                <a:solidFill>
                  <a:srgbClr val="202122"/>
                </a:solidFill>
              </a:rPr>
              <a:t> </a:t>
            </a:r>
            <a:r>
              <a:rPr lang="uk-UA" sz="2400" dirty="0" err="1">
                <a:solidFill>
                  <a:srgbClr val="202122"/>
                </a:solidFill>
              </a:rPr>
              <a:t>cloud</a:t>
            </a:r>
            <a:r>
              <a:rPr lang="uk-UA" sz="2400" dirty="0">
                <a:solidFill>
                  <a:srgbClr val="202122"/>
                </a:solidFill>
              </a:rPr>
              <a:t>) — це хмарна інфраструктура, яка призначена для використання виключно однією організацією, що включає декілька користувачів (наприклад, підрозділів). </a:t>
            </a:r>
          </a:p>
          <a:p>
            <a:r>
              <a:rPr lang="uk-UA" sz="2400" dirty="0">
                <a:solidFill>
                  <a:srgbClr val="202122"/>
                </a:solidFill>
              </a:rPr>
              <a:t>Приватна хмара може перебувати у власності, керуванні та експлуатації як самої організації, так і третьої сторони (чи деякої їх комбінації). Така хмара може фізично знаходитись як в, так і поза юрисдикцією власника.</a:t>
            </a:r>
          </a:p>
        </p:txBody>
      </p:sp>
    </p:spTree>
    <p:extLst>
      <p:ext uri="{BB962C8B-B14F-4D97-AF65-F5344CB8AC3E}">
        <p14:creationId xmlns:p14="http://schemas.microsoft.com/office/powerpoint/2010/main" val="2534808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28"/>
  <p:tag name="ISPRING_ULTRA_SCORM_DURATION" val="3600"/>
  <p:tag name="GENSWF_OUTPUT_FILE_NAME" val="Введение"/>
</p:tagLst>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4924</TotalTime>
  <Words>1732</Words>
  <Application>Microsoft Office PowerPoint</Application>
  <PresentationFormat>Екран (4:3)</PresentationFormat>
  <Paragraphs>171</Paragraphs>
  <Slides>25</Slides>
  <Notes>13</Notes>
  <HiddenSlides>0</HiddenSlides>
  <MMClips>0</MMClips>
  <ScaleCrop>false</ScaleCrop>
  <HeadingPairs>
    <vt:vector size="6" baseType="variant">
      <vt:variant>
        <vt:lpstr>Використані шрифти</vt:lpstr>
      </vt:variant>
      <vt:variant>
        <vt:i4>6</vt:i4>
      </vt:variant>
      <vt:variant>
        <vt:lpstr>Тема</vt:lpstr>
      </vt:variant>
      <vt:variant>
        <vt:i4>3</vt:i4>
      </vt:variant>
      <vt:variant>
        <vt:lpstr>Заголовки слайдів</vt:lpstr>
      </vt:variant>
      <vt:variant>
        <vt:i4>25</vt:i4>
      </vt:variant>
    </vt:vector>
  </HeadingPairs>
  <TitlesOfParts>
    <vt:vector size="34" baseType="lpstr">
      <vt:lpstr>Arial</vt:lpstr>
      <vt:lpstr>Arial Black</vt:lpstr>
      <vt:lpstr>Calibri</vt:lpstr>
      <vt:lpstr>Tahoma</vt:lpstr>
      <vt:lpstr>Times New Roman</vt:lpstr>
      <vt:lpstr>Wingdings</vt:lpstr>
      <vt:lpstr>Пиксел</vt:lpstr>
      <vt:lpstr>Палитра</vt:lpstr>
      <vt:lpstr>Тема Office</vt:lpstr>
      <vt:lpstr>Тема 3. Хмарні технології</vt:lpstr>
      <vt:lpstr>Презентація PowerPoint</vt:lpstr>
      <vt:lpstr>Основні характеристики</vt:lpstr>
      <vt:lpstr>Презентація PowerPoint</vt:lpstr>
      <vt:lpstr>Обов'язкові характеристики хмарних обчислень</vt:lpstr>
      <vt:lpstr>Обов'язкові характеристики хмарних обчислень</vt:lpstr>
      <vt:lpstr>Обов'язкові характеристики хмарних обчислень</vt:lpstr>
      <vt:lpstr>Моделі обслуговування</vt:lpstr>
      <vt:lpstr>Моделі розгортання</vt:lpstr>
      <vt:lpstr>Моделі розгортання</vt:lpstr>
      <vt:lpstr>Моделі розгортання</vt:lpstr>
      <vt:lpstr>Моделі розгортання</vt:lpstr>
      <vt:lpstr>Моделі розгортання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KIT-63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OS1</dc:title>
  <dc:creator>Chester</dc:creator>
  <cp:lastModifiedBy>Олег Герасимчук</cp:lastModifiedBy>
  <cp:revision>148</cp:revision>
  <dcterms:created xsi:type="dcterms:W3CDTF">2006-03-15T20:13:42Z</dcterms:created>
  <dcterms:modified xsi:type="dcterms:W3CDTF">2022-02-02T19:08:48Z</dcterms:modified>
</cp:coreProperties>
</file>