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1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E3D4-B618-4412-86AE-C8B281FF21D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856-031C-4A57-80B3-D0783AE8F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6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7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Безымяно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62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38100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0066"/>
                </a:solidFill>
              </a:rPr>
              <a:t>Класна </a:t>
            </a:r>
            <a:r>
              <a:rPr lang="uk-UA" b="1" i="1" dirty="0" smtClean="0">
                <a:solidFill>
                  <a:srgbClr val="000066"/>
                </a:solidFill>
              </a:rPr>
              <a:t>робота</a:t>
            </a:r>
            <a:br>
              <a:rPr lang="uk-UA" b="1" i="1" dirty="0" smtClean="0">
                <a:solidFill>
                  <a:srgbClr val="000066"/>
                </a:solidFill>
              </a:rPr>
            </a:br>
            <a:r>
              <a:rPr lang="uk-UA" b="1" i="1" dirty="0" smtClean="0">
                <a:solidFill>
                  <a:srgbClr val="000066"/>
                </a:solidFill>
              </a:rPr>
              <a:t>Тема. Правопис префіксів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2590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ПРЕФІКС</a:t>
            </a:r>
            <a:r>
              <a:rPr lang="uk-UA" dirty="0" smtClean="0"/>
              <a:t>– частина слова, що стоїть перед коренем і служить для утворення нових слів.</a:t>
            </a:r>
            <a:endParaRPr lang="ru-RU" dirty="0"/>
          </a:p>
        </p:txBody>
      </p:sp>
      <p:pic>
        <p:nvPicPr>
          <p:cNvPr id="1026" name="Picture 2" descr="Частини основи: префікс, корінь, суфікс. Розбір слів за будово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40671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i="1" dirty="0" smtClean="0"/>
              <a:t>Правопис префіксів з- та с-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28800"/>
            <a:ext cx="6102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1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600200" y="19050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00200" y="23622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600200" y="27432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00200" y="29718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00200" y="32004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67000" y="129540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95600" y="1828800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95600" y="2362200"/>
            <a:ext cx="4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67000" y="274320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38400" y="320040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Comments Bot"/>
          <p:cNvPicPr>
            <a:picLocks noChangeAspect="1" noChangeArrowheads="1"/>
          </p:cNvPicPr>
          <p:nvPr/>
        </p:nvPicPr>
        <p:blipFill>
          <a:blip r:embed="rId2"/>
          <a:srcRect l="11111" t="8333" r="12500" b="15278"/>
          <a:stretch>
            <a:fillRect/>
          </a:stretch>
        </p:blipFill>
        <p:spPr bwMode="auto">
          <a:xfrm>
            <a:off x="3886200" y="1447800"/>
            <a:ext cx="3657600" cy="36576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85800" y="4419600"/>
            <a:ext cx="9268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6" name="Прямая со стрелкой 25"/>
          <p:cNvCxnSpPr>
            <a:stCxn id="24" idx="3"/>
          </p:cNvCxnSpPr>
          <p:nvPr/>
        </p:nvCxnSpPr>
        <p:spPr>
          <a:xfrm>
            <a:off x="1612657" y="5389096"/>
            <a:ext cx="597143" cy="21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286000" y="5105400"/>
            <a:ext cx="37880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 усіма іншими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приголосними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5334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З</a:t>
            </a:r>
            <a:r>
              <a:rPr lang="uk-UA" sz="2000" b="1" i="1" dirty="0" smtClean="0"/>
              <a:t>чепитися,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з</a:t>
            </a:r>
            <a:r>
              <a:rPr lang="uk-UA" sz="2000" b="1" i="1" dirty="0" smtClean="0"/>
              <a:t>шити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Правопис префіксів пре- та при-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524000"/>
            <a:ext cx="373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60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Пре=дуже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524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Премилий (дуже милий)</a:t>
            </a:r>
          </a:p>
          <a:p>
            <a:r>
              <a:rPr lang="uk-UA" sz="2400" b="1" i="1" dirty="0" smtClean="0"/>
              <a:t>Премудрий (дуже мудрий)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438400"/>
            <a:ext cx="616476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Запам’ятайте: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-Презирство                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-Престол      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-Преподобний          -Преосвященний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648200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05000" y="43434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33600" y="4038600"/>
            <a:ext cx="49536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дієсловами і похідними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 них словами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1910701" y="5109865"/>
            <a:ext cx="908699" cy="300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67000" y="4953000"/>
            <a:ext cx="4522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прикметниках, де префікс при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означає близько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411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Припорошити </a:t>
            </a:r>
          </a:p>
          <a:p>
            <a:r>
              <a:rPr lang="uk-UA" sz="2000" b="1" i="1" dirty="0" smtClean="0"/>
              <a:t>Припорошений</a:t>
            </a:r>
            <a:endParaRPr lang="ru-RU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525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Приморський (близько від моря)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990600"/>
            <a:ext cx="1162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05000" y="914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flipV="1">
            <a:off x="1848298" y="1447800"/>
            <a:ext cx="1123502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28800" y="1676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86000" y="533400"/>
            <a:ext cx="1904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Прірва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4200" y="1143000"/>
            <a:ext cx="1898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Прізвище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4600" y="1600200"/>
            <a:ext cx="2163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Прізвисько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2286000"/>
            <a:ext cx="18020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Роз-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Без-</a:t>
            </a:r>
          </a:p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Через-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43200" y="3352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00400" y="3048000"/>
            <a:ext cx="4851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Завжди із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(незалежно 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 наступного приголосного)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1828800"/>
            <a:ext cx="22098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/>
              <a:t>Розпечений</a:t>
            </a:r>
          </a:p>
          <a:p>
            <a:r>
              <a:rPr lang="uk-UA" sz="2400" b="1" i="1" dirty="0" smtClean="0"/>
              <a:t>Безчесний</a:t>
            </a:r>
          </a:p>
          <a:p>
            <a:r>
              <a:rPr lang="uk-UA" sz="2400" b="1" i="1" dirty="0" smtClean="0"/>
              <a:t>Черезплічник</a:t>
            </a:r>
            <a:endParaRPr lang="ru-RU" sz="24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2000" y="4343400"/>
            <a:ext cx="1144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3" name="Прямая со стрелкой 22"/>
          <p:cNvCxnSpPr>
            <a:stCxn id="21" idx="3"/>
          </p:cNvCxnSpPr>
          <p:nvPr/>
        </p:nvCxnSpPr>
        <p:spPr>
          <a:xfrm flipV="1">
            <a:off x="1906865" y="5181600"/>
            <a:ext cx="1064935" cy="38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971800" y="4800600"/>
            <a:ext cx="2156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 з 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5257800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/>
              <a:t>Одчепитися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72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774"/>
            <a:ext cx="9144000" cy="409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https://learningapps.org/display?v=pp3aqx04j21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1447800"/>
            <a:ext cx="6401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Інтерактивна вправа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118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Класна робота Тема. Правопис префіксів</vt:lpstr>
      <vt:lpstr>ПРЕФІКС– частина слова, що стоїть перед коренем і служить для утворення нових слів.</vt:lpstr>
      <vt:lpstr>Правопис префіксів з- та с-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https://learningapps.org/display?v=pp3aqx04j21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Двадцять третє квітня Класна робота Тема. Правопис префіксів</dc:title>
  <dc:creator>Оператор00</dc:creator>
  <cp:lastModifiedBy>Comp</cp:lastModifiedBy>
  <cp:revision>13</cp:revision>
  <dcterms:created xsi:type="dcterms:W3CDTF">2021-04-22T14:02:19Z</dcterms:created>
  <dcterms:modified xsi:type="dcterms:W3CDTF">2022-02-06T17:11:14Z</dcterms:modified>
</cp:coreProperties>
</file>