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E7B9"/>
    <a:srgbClr val="1AC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173DE3-1A87-40ED-A927-747C858432E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85ED07A-81CD-4A73-8C98-0318A301DE7E}">
      <dgm:prSet phldrT="[Текст]"/>
      <dgm:spPr/>
      <dgm:t>
        <a:bodyPr/>
        <a:lstStyle/>
        <a:p>
          <a:r>
            <a:rPr lang="uk-UA" dirty="0" smtClean="0"/>
            <a:t>Спілкування</a:t>
          </a:r>
          <a:endParaRPr lang="uk-UA" dirty="0"/>
        </a:p>
      </dgm:t>
    </dgm:pt>
    <dgm:pt modelId="{F4AAA8A6-81E2-41E2-88EA-58164445AAB8}" type="parTrans" cxnId="{C3BB939F-F28E-4774-B082-D70A645FF918}">
      <dgm:prSet/>
      <dgm:spPr/>
      <dgm:t>
        <a:bodyPr/>
        <a:lstStyle/>
        <a:p>
          <a:endParaRPr lang="uk-UA"/>
        </a:p>
      </dgm:t>
    </dgm:pt>
    <dgm:pt modelId="{3A4F04AE-4350-4927-9A0C-59DAF9D8B368}" type="sibTrans" cxnId="{C3BB939F-F28E-4774-B082-D70A645FF918}">
      <dgm:prSet/>
      <dgm:spPr/>
      <dgm:t>
        <a:bodyPr/>
        <a:lstStyle/>
        <a:p>
          <a:endParaRPr lang="uk-UA"/>
        </a:p>
      </dgm:t>
    </dgm:pt>
    <dgm:pt modelId="{AB2635EC-E50C-4DD0-AC96-5D532A2B88A1}">
      <dgm:prSet phldrT="[Текст]"/>
      <dgm:spPr/>
      <dgm:t>
        <a:bodyPr/>
        <a:lstStyle/>
        <a:p>
          <a:r>
            <a:rPr lang="uk-UA" dirty="0" smtClean="0"/>
            <a:t>Безпосереднє</a:t>
          </a:r>
          <a:endParaRPr lang="uk-UA" dirty="0"/>
        </a:p>
      </dgm:t>
    </dgm:pt>
    <dgm:pt modelId="{8D28101A-22B0-4234-A378-33622E34FEAE}" type="parTrans" cxnId="{AECB3060-5638-426C-A8C7-335BD6447F02}">
      <dgm:prSet/>
      <dgm:spPr/>
      <dgm:t>
        <a:bodyPr/>
        <a:lstStyle/>
        <a:p>
          <a:endParaRPr lang="uk-UA"/>
        </a:p>
      </dgm:t>
    </dgm:pt>
    <dgm:pt modelId="{53C3DDE5-64A7-46D6-A2C4-84E124DA93C3}" type="sibTrans" cxnId="{AECB3060-5638-426C-A8C7-335BD6447F02}">
      <dgm:prSet/>
      <dgm:spPr/>
      <dgm:t>
        <a:bodyPr/>
        <a:lstStyle/>
        <a:p>
          <a:endParaRPr lang="uk-UA"/>
        </a:p>
      </dgm:t>
    </dgm:pt>
    <dgm:pt modelId="{56C7C0AE-0DFB-4645-A75A-EB1364705FBE}">
      <dgm:prSet phldrT="[Текст]"/>
      <dgm:spPr/>
      <dgm:t>
        <a:bodyPr/>
        <a:lstStyle/>
        <a:p>
          <a:r>
            <a:rPr lang="uk-UA" dirty="0" smtClean="0"/>
            <a:t>Міжособистісне</a:t>
          </a:r>
          <a:endParaRPr lang="uk-UA" dirty="0"/>
        </a:p>
      </dgm:t>
    </dgm:pt>
    <dgm:pt modelId="{601D6ED3-439D-4208-82F5-1B65FDC7CC4D}" type="parTrans" cxnId="{73A03C96-93D8-411D-AE9D-F26F130AA4BE}">
      <dgm:prSet/>
      <dgm:spPr/>
      <dgm:t>
        <a:bodyPr/>
        <a:lstStyle/>
        <a:p>
          <a:endParaRPr lang="uk-UA"/>
        </a:p>
      </dgm:t>
    </dgm:pt>
    <dgm:pt modelId="{2FC8EA1C-37E1-4B65-8C0A-A8CC78D4C46C}" type="sibTrans" cxnId="{73A03C96-93D8-411D-AE9D-F26F130AA4BE}">
      <dgm:prSet/>
      <dgm:spPr/>
      <dgm:t>
        <a:bodyPr/>
        <a:lstStyle/>
        <a:p>
          <a:endParaRPr lang="uk-UA"/>
        </a:p>
      </dgm:t>
    </dgm:pt>
    <dgm:pt modelId="{52FEB36B-9C1E-4F25-92DD-1B49A48D9A37}">
      <dgm:prSet phldrT="[Текст]"/>
      <dgm:spPr/>
      <dgm:t>
        <a:bodyPr/>
        <a:lstStyle/>
        <a:p>
          <a:r>
            <a:rPr lang="uk-UA" dirty="0" smtClean="0"/>
            <a:t>Опосередковане</a:t>
          </a:r>
          <a:endParaRPr lang="uk-UA" dirty="0"/>
        </a:p>
      </dgm:t>
    </dgm:pt>
    <dgm:pt modelId="{7E2B4290-CCC8-4193-B09A-DAFA5BCBE960}" type="parTrans" cxnId="{F1E67CAD-F70A-4949-8E6A-474FEFE2C01F}">
      <dgm:prSet/>
      <dgm:spPr/>
      <dgm:t>
        <a:bodyPr/>
        <a:lstStyle/>
        <a:p>
          <a:endParaRPr lang="uk-UA"/>
        </a:p>
      </dgm:t>
    </dgm:pt>
    <dgm:pt modelId="{14206E4B-6F87-44EC-852D-92FE8C9F757B}" type="sibTrans" cxnId="{F1E67CAD-F70A-4949-8E6A-474FEFE2C01F}">
      <dgm:prSet/>
      <dgm:spPr/>
      <dgm:t>
        <a:bodyPr/>
        <a:lstStyle/>
        <a:p>
          <a:endParaRPr lang="uk-UA"/>
        </a:p>
      </dgm:t>
    </dgm:pt>
    <dgm:pt modelId="{4C762D05-AF58-4FDA-9419-CAAC56DD604C}">
      <dgm:prSet phldrT="[Текст]"/>
      <dgm:spPr/>
      <dgm:t>
        <a:bodyPr/>
        <a:lstStyle/>
        <a:p>
          <a:r>
            <a:rPr lang="uk-UA" dirty="0" smtClean="0"/>
            <a:t>Масове</a:t>
          </a:r>
          <a:endParaRPr lang="uk-UA" dirty="0"/>
        </a:p>
      </dgm:t>
    </dgm:pt>
    <dgm:pt modelId="{01CDF7EE-67E9-4930-8938-026F84A37199}" type="parTrans" cxnId="{AB441414-6ABD-405F-B62F-E59446F55CEA}">
      <dgm:prSet/>
      <dgm:spPr/>
      <dgm:t>
        <a:bodyPr/>
        <a:lstStyle/>
        <a:p>
          <a:endParaRPr lang="uk-UA"/>
        </a:p>
      </dgm:t>
    </dgm:pt>
    <dgm:pt modelId="{587305B0-52C6-4928-9289-7E867F92E413}" type="sibTrans" cxnId="{AB441414-6ABD-405F-B62F-E59446F55CEA}">
      <dgm:prSet/>
      <dgm:spPr/>
      <dgm:t>
        <a:bodyPr/>
        <a:lstStyle/>
        <a:p>
          <a:endParaRPr lang="uk-UA"/>
        </a:p>
      </dgm:t>
    </dgm:pt>
    <dgm:pt modelId="{EA746DF4-FA3E-42AB-988A-1E02D3505765}" type="pres">
      <dgm:prSet presAssocID="{C2173DE3-1A87-40ED-A927-747C858432E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FC62A9B-9141-4188-81FF-66332F20B5F6}" type="pres">
      <dgm:prSet presAssocID="{C2173DE3-1A87-40ED-A927-747C858432E2}" presName="matrix" presStyleCnt="0"/>
      <dgm:spPr/>
    </dgm:pt>
    <dgm:pt modelId="{95637656-40DC-41D8-BF7D-FAEE22C9C90A}" type="pres">
      <dgm:prSet presAssocID="{C2173DE3-1A87-40ED-A927-747C858432E2}" presName="tile1" presStyleLbl="node1" presStyleIdx="0" presStyleCnt="4"/>
      <dgm:spPr/>
      <dgm:t>
        <a:bodyPr/>
        <a:lstStyle/>
        <a:p>
          <a:endParaRPr lang="uk-UA"/>
        </a:p>
      </dgm:t>
    </dgm:pt>
    <dgm:pt modelId="{BEE46758-BDC5-4D3B-888D-EA70ADB8C11A}" type="pres">
      <dgm:prSet presAssocID="{C2173DE3-1A87-40ED-A927-747C858432E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15DC641-8298-4AE5-831A-488F73650F00}" type="pres">
      <dgm:prSet presAssocID="{C2173DE3-1A87-40ED-A927-747C858432E2}" presName="tile2" presStyleLbl="node1" presStyleIdx="1" presStyleCnt="4" custLinFactNeighborX="3763" custLinFactNeighborY="-10002"/>
      <dgm:spPr/>
      <dgm:t>
        <a:bodyPr/>
        <a:lstStyle/>
        <a:p>
          <a:endParaRPr lang="uk-UA"/>
        </a:p>
      </dgm:t>
    </dgm:pt>
    <dgm:pt modelId="{B52165EB-9BF7-4261-9097-C8D2CE4EEF6F}" type="pres">
      <dgm:prSet presAssocID="{C2173DE3-1A87-40ED-A927-747C858432E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C6E0AA5-DFC9-492B-9032-1A65DBC72775}" type="pres">
      <dgm:prSet presAssocID="{C2173DE3-1A87-40ED-A927-747C858432E2}" presName="tile3" presStyleLbl="node1" presStyleIdx="2" presStyleCnt="4"/>
      <dgm:spPr/>
      <dgm:t>
        <a:bodyPr/>
        <a:lstStyle/>
        <a:p>
          <a:endParaRPr lang="uk-UA"/>
        </a:p>
      </dgm:t>
    </dgm:pt>
    <dgm:pt modelId="{64AE073F-5FDD-4249-B6CD-7CCCC690CD3F}" type="pres">
      <dgm:prSet presAssocID="{C2173DE3-1A87-40ED-A927-747C858432E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47045E0-6F75-4C40-BD0C-E09B5D3C6D07}" type="pres">
      <dgm:prSet presAssocID="{C2173DE3-1A87-40ED-A927-747C858432E2}" presName="tile4" presStyleLbl="node1" presStyleIdx="3" presStyleCnt="4"/>
      <dgm:spPr/>
      <dgm:t>
        <a:bodyPr/>
        <a:lstStyle/>
        <a:p>
          <a:endParaRPr lang="uk-UA"/>
        </a:p>
      </dgm:t>
    </dgm:pt>
    <dgm:pt modelId="{BB136919-7695-4A22-BB01-2AB4627D09E0}" type="pres">
      <dgm:prSet presAssocID="{C2173DE3-1A87-40ED-A927-747C858432E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B075632-B561-4D5F-B1F2-29539A55D9DC}" type="pres">
      <dgm:prSet presAssocID="{C2173DE3-1A87-40ED-A927-747C858432E2}" presName="centerTile" presStyleLbl="fgShp" presStyleIdx="0" presStyleCnt="1" custScaleX="120105" custLinFactNeighborX="-4181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</dgm:ptLst>
  <dgm:cxnLst>
    <dgm:cxn modelId="{6334F9B3-38C3-460A-B1EF-9F6BB021C027}" type="presOf" srcId="{C2173DE3-1A87-40ED-A927-747C858432E2}" destId="{EA746DF4-FA3E-42AB-988A-1E02D3505765}" srcOrd="0" destOrd="0" presId="urn:microsoft.com/office/officeart/2005/8/layout/matrix1"/>
    <dgm:cxn modelId="{D3986C5E-1D6C-4E70-85AD-879C5E4767A0}" type="presOf" srcId="{E85ED07A-81CD-4A73-8C98-0318A301DE7E}" destId="{7B075632-B561-4D5F-B1F2-29539A55D9DC}" srcOrd="0" destOrd="0" presId="urn:microsoft.com/office/officeart/2005/8/layout/matrix1"/>
    <dgm:cxn modelId="{AB441414-6ABD-405F-B62F-E59446F55CEA}" srcId="{E85ED07A-81CD-4A73-8C98-0318A301DE7E}" destId="{4C762D05-AF58-4FDA-9419-CAAC56DD604C}" srcOrd="3" destOrd="0" parTransId="{01CDF7EE-67E9-4930-8938-026F84A37199}" sibTransId="{587305B0-52C6-4928-9289-7E867F92E413}"/>
    <dgm:cxn modelId="{DBF7C7AF-7883-4196-8D11-677EC51A3DAC}" type="presOf" srcId="{56C7C0AE-0DFB-4645-A75A-EB1364705FBE}" destId="{515DC641-8298-4AE5-831A-488F73650F00}" srcOrd="0" destOrd="0" presId="urn:microsoft.com/office/officeart/2005/8/layout/matrix1"/>
    <dgm:cxn modelId="{500FE102-A068-4A80-A5A3-1D7E94C74FC4}" type="presOf" srcId="{4C762D05-AF58-4FDA-9419-CAAC56DD604C}" destId="{E47045E0-6F75-4C40-BD0C-E09B5D3C6D07}" srcOrd="0" destOrd="0" presId="urn:microsoft.com/office/officeart/2005/8/layout/matrix1"/>
    <dgm:cxn modelId="{EA430778-EBC9-466F-876C-92B3BA001D72}" type="presOf" srcId="{52FEB36B-9C1E-4F25-92DD-1B49A48D9A37}" destId="{9C6E0AA5-DFC9-492B-9032-1A65DBC72775}" srcOrd="0" destOrd="0" presId="urn:microsoft.com/office/officeart/2005/8/layout/matrix1"/>
    <dgm:cxn modelId="{73A03C96-93D8-411D-AE9D-F26F130AA4BE}" srcId="{E85ED07A-81CD-4A73-8C98-0318A301DE7E}" destId="{56C7C0AE-0DFB-4645-A75A-EB1364705FBE}" srcOrd="1" destOrd="0" parTransId="{601D6ED3-439D-4208-82F5-1B65FDC7CC4D}" sibTransId="{2FC8EA1C-37E1-4B65-8C0A-A8CC78D4C46C}"/>
    <dgm:cxn modelId="{0679D506-149C-47C2-87D6-9B045268BFA4}" type="presOf" srcId="{4C762D05-AF58-4FDA-9419-CAAC56DD604C}" destId="{BB136919-7695-4A22-BB01-2AB4627D09E0}" srcOrd="1" destOrd="0" presId="urn:microsoft.com/office/officeart/2005/8/layout/matrix1"/>
    <dgm:cxn modelId="{DDD1BAA0-DABC-4BD4-BB39-F8017773704E}" type="presOf" srcId="{56C7C0AE-0DFB-4645-A75A-EB1364705FBE}" destId="{B52165EB-9BF7-4261-9097-C8D2CE4EEF6F}" srcOrd="1" destOrd="0" presId="urn:microsoft.com/office/officeart/2005/8/layout/matrix1"/>
    <dgm:cxn modelId="{ECFBD24C-19FC-4D58-BA54-156235CA375A}" type="presOf" srcId="{AB2635EC-E50C-4DD0-AC96-5D532A2B88A1}" destId="{BEE46758-BDC5-4D3B-888D-EA70ADB8C11A}" srcOrd="1" destOrd="0" presId="urn:microsoft.com/office/officeart/2005/8/layout/matrix1"/>
    <dgm:cxn modelId="{AECB3060-5638-426C-A8C7-335BD6447F02}" srcId="{E85ED07A-81CD-4A73-8C98-0318A301DE7E}" destId="{AB2635EC-E50C-4DD0-AC96-5D532A2B88A1}" srcOrd="0" destOrd="0" parTransId="{8D28101A-22B0-4234-A378-33622E34FEAE}" sibTransId="{53C3DDE5-64A7-46D6-A2C4-84E124DA93C3}"/>
    <dgm:cxn modelId="{5470BE74-130B-4060-8F0A-0C5B2FE2C4D3}" type="presOf" srcId="{52FEB36B-9C1E-4F25-92DD-1B49A48D9A37}" destId="{64AE073F-5FDD-4249-B6CD-7CCCC690CD3F}" srcOrd="1" destOrd="0" presId="urn:microsoft.com/office/officeart/2005/8/layout/matrix1"/>
    <dgm:cxn modelId="{F1E67CAD-F70A-4949-8E6A-474FEFE2C01F}" srcId="{E85ED07A-81CD-4A73-8C98-0318A301DE7E}" destId="{52FEB36B-9C1E-4F25-92DD-1B49A48D9A37}" srcOrd="2" destOrd="0" parTransId="{7E2B4290-CCC8-4193-B09A-DAFA5BCBE960}" sibTransId="{14206E4B-6F87-44EC-852D-92FE8C9F757B}"/>
    <dgm:cxn modelId="{A31911C9-4BC3-4280-93C4-975F93916A62}" type="presOf" srcId="{AB2635EC-E50C-4DD0-AC96-5D532A2B88A1}" destId="{95637656-40DC-41D8-BF7D-FAEE22C9C90A}" srcOrd="0" destOrd="0" presId="urn:microsoft.com/office/officeart/2005/8/layout/matrix1"/>
    <dgm:cxn modelId="{C3BB939F-F28E-4774-B082-D70A645FF918}" srcId="{C2173DE3-1A87-40ED-A927-747C858432E2}" destId="{E85ED07A-81CD-4A73-8C98-0318A301DE7E}" srcOrd="0" destOrd="0" parTransId="{F4AAA8A6-81E2-41E2-88EA-58164445AAB8}" sibTransId="{3A4F04AE-4350-4927-9A0C-59DAF9D8B368}"/>
    <dgm:cxn modelId="{26219C74-5516-4A78-B814-78E3E9704454}" type="presParOf" srcId="{EA746DF4-FA3E-42AB-988A-1E02D3505765}" destId="{DFC62A9B-9141-4188-81FF-66332F20B5F6}" srcOrd="0" destOrd="0" presId="urn:microsoft.com/office/officeart/2005/8/layout/matrix1"/>
    <dgm:cxn modelId="{64952F0E-B834-4195-B00D-ACE13F1C6ACA}" type="presParOf" srcId="{DFC62A9B-9141-4188-81FF-66332F20B5F6}" destId="{95637656-40DC-41D8-BF7D-FAEE22C9C90A}" srcOrd="0" destOrd="0" presId="urn:microsoft.com/office/officeart/2005/8/layout/matrix1"/>
    <dgm:cxn modelId="{A972DAA1-B01E-4D77-BBD6-733519982B66}" type="presParOf" srcId="{DFC62A9B-9141-4188-81FF-66332F20B5F6}" destId="{BEE46758-BDC5-4D3B-888D-EA70ADB8C11A}" srcOrd="1" destOrd="0" presId="urn:microsoft.com/office/officeart/2005/8/layout/matrix1"/>
    <dgm:cxn modelId="{4839C1A8-E1F9-4269-B7BE-541B7FC73336}" type="presParOf" srcId="{DFC62A9B-9141-4188-81FF-66332F20B5F6}" destId="{515DC641-8298-4AE5-831A-488F73650F00}" srcOrd="2" destOrd="0" presId="urn:microsoft.com/office/officeart/2005/8/layout/matrix1"/>
    <dgm:cxn modelId="{CA6E327C-C795-42BE-AAF3-B61985AACD8A}" type="presParOf" srcId="{DFC62A9B-9141-4188-81FF-66332F20B5F6}" destId="{B52165EB-9BF7-4261-9097-C8D2CE4EEF6F}" srcOrd="3" destOrd="0" presId="urn:microsoft.com/office/officeart/2005/8/layout/matrix1"/>
    <dgm:cxn modelId="{2F8F722C-CE94-4097-BF07-7CDC15D0402A}" type="presParOf" srcId="{DFC62A9B-9141-4188-81FF-66332F20B5F6}" destId="{9C6E0AA5-DFC9-492B-9032-1A65DBC72775}" srcOrd="4" destOrd="0" presId="urn:microsoft.com/office/officeart/2005/8/layout/matrix1"/>
    <dgm:cxn modelId="{76849A33-4A4C-4BBE-A966-B6069A0BF68C}" type="presParOf" srcId="{DFC62A9B-9141-4188-81FF-66332F20B5F6}" destId="{64AE073F-5FDD-4249-B6CD-7CCCC690CD3F}" srcOrd="5" destOrd="0" presId="urn:microsoft.com/office/officeart/2005/8/layout/matrix1"/>
    <dgm:cxn modelId="{F40B27AC-F099-4EE6-90C5-EA5407EF5E08}" type="presParOf" srcId="{DFC62A9B-9141-4188-81FF-66332F20B5F6}" destId="{E47045E0-6F75-4C40-BD0C-E09B5D3C6D07}" srcOrd="6" destOrd="0" presId="urn:microsoft.com/office/officeart/2005/8/layout/matrix1"/>
    <dgm:cxn modelId="{1A9EA008-46AC-4315-8302-EB335E081753}" type="presParOf" srcId="{DFC62A9B-9141-4188-81FF-66332F20B5F6}" destId="{BB136919-7695-4A22-BB01-2AB4627D09E0}" srcOrd="7" destOrd="0" presId="urn:microsoft.com/office/officeart/2005/8/layout/matrix1"/>
    <dgm:cxn modelId="{6CB2C9F4-EBC4-4419-BBFE-8D8AFEC3A0A4}" type="presParOf" srcId="{EA746DF4-FA3E-42AB-988A-1E02D3505765}" destId="{7B075632-B561-4D5F-B1F2-29539A55D9D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4694B0F-3FDE-488C-B537-BDA3ED6A464C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F669-A79E-40DD-9596-2975C522C4FE}" type="slidenum">
              <a:rPr lang="uk-UA" smtClean="0"/>
              <a:t>‹#›</a:t>
            </a:fld>
            <a:endParaRPr lang="uk-UA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57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4B0F-3FDE-488C-B537-BDA3ED6A464C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F669-A79E-40DD-9596-2975C522C4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6187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4B0F-3FDE-488C-B537-BDA3ED6A464C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F669-A79E-40DD-9596-2975C522C4FE}" type="slidenum">
              <a:rPr lang="uk-UA" smtClean="0"/>
              <a:t>‹#›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590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4B0F-3FDE-488C-B537-BDA3ED6A464C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F669-A79E-40DD-9596-2975C522C4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039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4B0F-3FDE-488C-B537-BDA3ED6A464C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F669-A79E-40DD-9596-2975C522C4FE}" type="slidenum">
              <a:rPr lang="uk-UA" smtClean="0"/>
              <a:t>‹#›</a:t>
            </a:fld>
            <a:endParaRPr lang="uk-UA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558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4B0F-3FDE-488C-B537-BDA3ED6A464C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F669-A79E-40DD-9596-2975C522C4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1973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4B0F-3FDE-488C-B537-BDA3ED6A464C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F669-A79E-40DD-9596-2975C522C4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5335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4B0F-3FDE-488C-B537-BDA3ED6A464C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F669-A79E-40DD-9596-2975C522C4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0360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4B0F-3FDE-488C-B537-BDA3ED6A464C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F669-A79E-40DD-9596-2975C522C4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411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4B0F-3FDE-488C-B537-BDA3ED6A464C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F669-A79E-40DD-9596-2975C522C4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991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4B0F-3FDE-488C-B537-BDA3ED6A464C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F669-A79E-40DD-9596-2975C522C4FE}" type="slidenum">
              <a:rPr lang="uk-UA" smtClean="0"/>
              <a:t>‹#›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845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4694B0F-3FDE-488C-B537-BDA3ED6A464C}" type="datetimeFigureOut">
              <a:rPr lang="uk-UA" smtClean="0"/>
              <a:t>22.09.2022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E4BF669-A79E-40DD-9596-2975C522C4FE}" type="slidenum">
              <a:rPr lang="uk-UA" smtClean="0"/>
              <a:t>‹#›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070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/>
              <a:t>Ділове Спілкування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25142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0"/>
            <a:ext cx="8808720" cy="6858000"/>
          </a:xfrm>
        </p:spPr>
      </p:pic>
    </p:spTree>
    <p:extLst>
      <p:ext uri="{BB962C8B-B14F-4D97-AF65-F5344CB8AC3E}">
        <p14:creationId xmlns:p14="http://schemas.microsoft.com/office/powerpoint/2010/main" val="3005065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FF00"/>
            </a:gs>
            <a:gs pos="10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Мовленнєвий етикет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9120" y="2084832"/>
            <a:ext cx="11094720" cy="4224528"/>
          </a:xfrm>
          <a:gradFill>
            <a:gsLst>
              <a:gs pos="100000">
                <a:srgbClr val="FFFF00"/>
              </a:gs>
              <a:gs pos="10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r>
              <a:rPr lang="uk-UA" b="1" dirty="0"/>
              <a:t>Загальні правила </a:t>
            </a:r>
            <a:r>
              <a:rPr lang="uk-UA" b="1" dirty="0" err="1"/>
              <a:t>мовної</a:t>
            </a:r>
            <a:r>
              <a:rPr lang="uk-UA" b="1" dirty="0"/>
              <a:t> комунікації:</a:t>
            </a:r>
            <a:endParaRPr lang="uk-UA" dirty="0"/>
          </a:p>
          <a:p>
            <a:r>
              <a:rPr lang="uk-UA" dirty="0"/>
              <a:t>1. Висловлення повинне вміщати в себе рівно стільки інформації, скільки необхідно для виконання поточних цілей спілкування; надмірна інформація іноді вводить в оману, викликає питання і роздуми, які не відносяться до справи.</a:t>
            </a:r>
          </a:p>
          <a:p>
            <a:r>
              <a:rPr lang="uk-UA" dirty="0"/>
              <a:t>2. Висловлення повинне бути по можливості правдивим: намагайтеся не говорити те, що не вважаєте невірним, помилковим; не кажіть те, для чого у вас немає достатніх приводів.</a:t>
            </a:r>
          </a:p>
          <a:p>
            <a:r>
              <a:rPr lang="uk-UA" dirty="0"/>
              <a:t>3. Висловлення повинне відповідати предмету розмови: намагайтеся не відхилятися від теми.</a:t>
            </a:r>
          </a:p>
          <a:p>
            <a:r>
              <a:rPr lang="uk-UA" dirty="0"/>
              <a:t>4. Висловлення повинне бути ясним: уникайте незрозумілих виразів, неоднозначності, зайвого багатослівності.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18516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2060"/>
            </a:gs>
            <a:gs pos="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"/>
            <a:ext cx="8747760" cy="6857999"/>
          </a:xfrm>
        </p:spPr>
      </p:pic>
    </p:spTree>
    <p:extLst>
      <p:ext uri="{BB962C8B-B14F-4D97-AF65-F5344CB8AC3E}">
        <p14:creationId xmlns:p14="http://schemas.microsoft.com/office/powerpoint/2010/main" val="2178489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8023" cy="6858000"/>
          </a:xfrm>
        </p:spPr>
      </p:pic>
    </p:spTree>
    <p:extLst>
      <p:ext uri="{BB962C8B-B14F-4D97-AF65-F5344CB8AC3E}">
        <p14:creationId xmlns:p14="http://schemas.microsoft.com/office/powerpoint/2010/main" val="578982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C25A">
            <a:alpha val="8862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Ділове </a:t>
            </a:r>
            <a:r>
              <a:rPr lang="uk-UA" b="1" dirty="0"/>
              <a:t>спілкування.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3249" y="1840992"/>
            <a:ext cx="6626352" cy="4023360"/>
          </a:xfrm>
          <a:gradFill flip="none" rotWithShape="1">
            <a:gsLst>
              <a:gs pos="0">
                <a:srgbClr val="00B050"/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/>
          <a:lstStyle/>
          <a:p>
            <a:pPr marL="514350" lvl="0" indent="-514350">
              <a:buClrTx/>
              <a:buFont typeface="+mj-lt"/>
              <a:buAutoNum type="arabicPeriod"/>
            </a:pPr>
            <a:r>
              <a:rPr lang="uk-UA" dirty="0" smtClean="0"/>
              <a:t>Спілкування </a:t>
            </a:r>
            <a:r>
              <a:rPr lang="uk-UA" dirty="0"/>
              <a:t>як соціальний феномен.</a:t>
            </a:r>
          </a:p>
          <a:p>
            <a:pPr marL="514350" lvl="0" indent="-514350">
              <a:buClrTx/>
              <a:buFont typeface="+mj-lt"/>
              <a:buAutoNum type="arabicPeriod"/>
            </a:pPr>
            <a:r>
              <a:rPr lang="uk-UA" dirty="0"/>
              <a:t>Види та форми спілкування.</a:t>
            </a:r>
          </a:p>
          <a:p>
            <a:pPr marL="514350" lvl="0" indent="-514350">
              <a:buClrTx/>
              <a:buFont typeface="+mj-lt"/>
              <a:buAutoNum type="arabicPeriod"/>
            </a:pPr>
            <a:r>
              <a:rPr lang="uk-UA" dirty="0"/>
              <a:t>Вербальні та невербальні засоби комунікації.</a:t>
            </a:r>
          </a:p>
          <a:p>
            <a:pPr marL="514350" lvl="0" indent="-514350">
              <a:buClrTx/>
              <a:buFont typeface="+mj-lt"/>
              <a:buAutoNum type="arabicPeriod"/>
            </a:pPr>
            <a:r>
              <a:rPr lang="uk-UA" dirty="0"/>
              <a:t>Мовленнєвий етикет.</a:t>
            </a:r>
          </a:p>
          <a:p>
            <a:pPr>
              <a:buClrTx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8804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2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0120" y="701040"/>
            <a:ext cx="10302241" cy="3063240"/>
          </a:xfrm>
        </p:spPr>
        <p:txBody>
          <a:bodyPr>
            <a:noAutofit/>
          </a:bodyPr>
          <a:lstStyle/>
          <a:p>
            <a:r>
              <a:rPr lang="uk-UA" sz="4400" b="1" dirty="0"/>
              <a:t>С</a:t>
            </a:r>
            <a:r>
              <a:rPr lang="uk-UA" sz="4400" b="1" dirty="0" smtClean="0"/>
              <a:t>пілкування </a:t>
            </a:r>
            <a:r>
              <a:rPr lang="uk-UA" sz="4400" dirty="0"/>
              <a:t>– це складний процес взаємодії між людьми, що полягає в обміні інформацією, а також у сприйнятті і розумінні партнерами один одного.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3685" y="3962400"/>
            <a:ext cx="4507200" cy="2743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81643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00">
              <a:schemeClr val="accent1">
                <a:lumMod val="20000"/>
                <a:lumOff val="80000"/>
              </a:schemeClr>
            </a:gs>
            <a:gs pos="10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" y="0"/>
            <a:ext cx="10302240" cy="6858000"/>
          </a:xfrm>
        </p:spPr>
      </p:pic>
    </p:spTree>
    <p:extLst>
      <p:ext uri="{BB962C8B-B14F-4D97-AF65-F5344CB8AC3E}">
        <p14:creationId xmlns:p14="http://schemas.microsoft.com/office/powerpoint/2010/main" val="1275841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7000">
              <a:srgbClr val="39E7B9"/>
            </a:gs>
            <a:gs pos="10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7" y="0"/>
            <a:ext cx="10207753" cy="6858000"/>
          </a:xfrm>
        </p:spPr>
      </p:pic>
    </p:spTree>
    <p:extLst>
      <p:ext uri="{BB962C8B-B14F-4D97-AF65-F5344CB8AC3E}">
        <p14:creationId xmlns:p14="http://schemas.microsoft.com/office/powerpoint/2010/main" val="3984198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7000">
              <a:srgbClr val="39E7B9"/>
            </a:gs>
            <a:gs pos="10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" y="0"/>
            <a:ext cx="10713720" cy="6858000"/>
          </a:xfrm>
        </p:spPr>
      </p:pic>
    </p:spTree>
    <p:extLst>
      <p:ext uri="{BB962C8B-B14F-4D97-AF65-F5344CB8AC3E}">
        <p14:creationId xmlns:p14="http://schemas.microsoft.com/office/powerpoint/2010/main" val="1357065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1266322"/>
              </p:ext>
            </p:extLst>
          </p:nvPr>
        </p:nvGraphicFramePr>
        <p:xfrm>
          <a:off x="1023938" y="792480"/>
          <a:ext cx="9720262" cy="5516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2831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335280"/>
            <a:ext cx="9720072" cy="1749552"/>
          </a:xfrm>
          <a:gradFill>
            <a:gsLst>
              <a:gs pos="100000">
                <a:srgbClr val="39E7B9"/>
              </a:gs>
              <a:gs pos="10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r>
              <a:rPr lang="uk-UA" sz="2800" b="1" i="1" dirty="0"/>
              <a:t>Вербальне спілкування</a:t>
            </a:r>
            <a:r>
              <a:rPr lang="uk-UA" sz="2800" dirty="0"/>
              <a:t> – усне, словесне спілкування, учасники якого обмінюються висловлюваннями щодо предмета спілкування.</a:t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1950720"/>
          </a:xfrm>
          <a:gradFill>
            <a:gsLst>
              <a:gs pos="100000">
                <a:srgbClr val="39E7B9"/>
              </a:gs>
              <a:gs pos="10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</a:gradFill>
        </p:spPr>
        <p:txBody>
          <a:bodyPr>
            <a:normAutofit/>
          </a:bodyPr>
          <a:lstStyle/>
          <a:p>
            <a:r>
              <a:rPr lang="uk-UA" sz="4000" b="1" i="1" dirty="0" smtClean="0"/>
              <a:t>Невербальне спілкування </a:t>
            </a:r>
            <a:r>
              <a:rPr lang="uk-UA" sz="4000" b="1" i="1" dirty="0"/>
              <a:t>–</a:t>
            </a:r>
            <a:r>
              <a:rPr lang="uk-UA" sz="4000" i="1" dirty="0"/>
              <a:t> </a:t>
            </a:r>
            <a:r>
              <a:rPr lang="uk-UA" sz="4000" dirty="0"/>
              <a:t>комунікація за допомогою немовних засобів (жести, міміка, паузи, манери, зовнішність).</a:t>
            </a:r>
          </a:p>
          <a:p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4018485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49" y="126484"/>
            <a:ext cx="10451592" cy="6380996"/>
          </a:xfrm>
        </p:spPr>
      </p:pic>
    </p:spTree>
    <p:extLst>
      <p:ext uri="{BB962C8B-B14F-4D97-AF65-F5344CB8AC3E}">
        <p14:creationId xmlns:p14="http://schemas.microsoft.com/office/powerpoint/2010/main" val="3003281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50</TotalTime>
  <Words>166</Words>
  <Application>Microsoft Office PowerPoint</Application>
  <PresentationFormat>Широкоэкранный</PresentationFormat>
  <Paragraphs>20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Calibri</vt:lpstr>
      <vt:lpstr>Tw Cen MT</vt:lpstr>
      <vt:lpstr>Tw Cen MT Condensed</vt:lpstr>
      <vt:lpstr>Wingdings 3</vt:lpstr>
      <vt:lpstr>Интеграл</vt:lpstr>
      <vt:lpstr>Ділове Спілкування</vt:lpstr>
      <vt:lpstr>Ділове спілкування.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Вербальне спілкування – усне, словесне спілкування, учасники якого обмінюються висловлюваннями щодо предмета спілкування. </vt:lpstr>
      <vt:lpstr>Презентация PowerPoint</vt:lpstr>
      <vt:lpstr>Презентация PowerPoint</vt:lpstr>
      <vt:lpstr>Мовленнєвий етикет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Спілкування</dc:title>
  <dc:creator>Учетная запись Майкрософт</dc:creator>
  <cp:lastModifiedBy>Учетная запись Майкрософт</cp:lastModifiedBy>
  <cp:revision>7</cp:revision>
  <dcterms:created xsi:type="dcterms:W3CDTF">2022-09-22T17:20:49Z</dcterms:created>
  <dcterms:modified xsi:type="dcterms:W3CDTF">2022-09-22T18:17:40Z</dcterms:modified>
</cp:coreProperties>
</file>