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  <p:sldMasterId id="2147483894" r:id="rId2"/>
  </p:sldMasterIdLst>
  <p:notesMasterIdLst>
    <p:notesMasterId r:id="rId17"/>
  </p:notesMasterIdLst>
  <p:sldIdLst>
    <p:sldId id="256" r:id="rId3"/>
    <p:sldId id="259" r:id="rId4"/>
    <p:sldId id="320" r:id="rId5"/>
    <p:sldId id="321" r:id="rId6"/>
    <p:sldId id="322" r:id="rId7"/>
    <p:sldId id="323" r:id="rId8"/>
    <p:sldId id="319" r:id="rId9"/>
    <p:sldId id="312" r:id="rId10"/>
    <p:sldId id="313" r:id="rId11"/>
    <p:sldId id="316" r:id="rId12"/>
    <p:sldId id="314" r:id="rId13"/>
    <p:sldId id="317" r:id="rId14"/>
    <p:sldId id="318" r:id="rId15"/>
    <p:sldId id="315" r:id="rId16"/>
  </p:sldIdLst>
  <p:sldSz cx="9144000" cy="6858000" type="screen4x3"/>
  <p:notesSz cx="6858000" cy="9144000"/>
  <p:custDataLst>
    <p:tags r:id="rId18"/>
  </p:custDataLst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5E5EF"/>
    <a:srgbClr val="FFFFFF"/>
    <a:srgbClr val="0066CC"/>
    <a:srgbClr val="666699"/>
    <a:srgbClr val="969696"/>
    <a:srgbClr val="C1E7FF"/>
    <a:srgbClr val="00007D"/>
    <a:srgbClr val="031E73"/>
    <a:srgbClr val="CC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858" autoAdjust="0"/>
    <p:restoredTop sz="84615" autoAdjust="0"/>
  </p:normalViewPr>
  <p:slideViewPr>
    <p:cSldViewPr>
      <p:cViewPr varScale="1">
        <p:scale>
          <a:sx n="58" d="100"/>
          <a:sy n="58" d="100"/>
        </p:scale>
        <p:origin x="1734" y="4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413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ags" Target="tags/tag1.xml"/><Relationship Id="rId3" Type="http://schemas.openxmlformats.org/officeDocument/2006/relationships/slide" Target="slides/slide1.xml"/><Relationship Id="rId21" Type="http://schemas.openxmlformats.org/officeDocument/2006/relationships/theme" Target="theme/them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microsoft.com/office/2016/11/relationships/changesInfo" Target="changesInfos/changesInfo1.xml"/><Relationship Id="rId10" Type="http://schemas.openxmlformats.org/officeDocument/2006/relationships/slide" Target="slides/slide8.xml"/><Relationship Id="rId19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Олег Герасимчук" userId="d56b1d45-cc28-4c37-8c51-6daea5ccfe18" providerId="ADAL" clId="{54139D45-3448-4215-826E-5CF7A911E5E2}"/>
    <pc:docChg chg="undo custSel addSld modSld sldOrd">
      <pc:chgData name="Олег Герасимчук" userId="d56b1d45-cc28-4c37-8c51-6daea5ccfe18" providerId="ADAL" clId="{54139D45-3448-4215-826E-5CF7A911E5E2}" dt="2022-01-19T21:05:58.125" v="185" actId="1076"/>
      <pc:docMkLst>
        <pc:docMk/>
      </pc:docMkLst>
      <pc:sldChg chg="delSp modSp mod">
        <pc:chgData name="Олег Герасимчук" userId="d56b1d45-cc28-4c37-8c51-6daea5ccfe18" providerId="ADAL" clId="{54139D45-3448-4215-826E-5CF7A911E5E2}" dt="2022-01-19T20:52:27.577" v="47" actId="6549"/>
        <pc:sldMkLst>
          <pc:docMk/>
          <pc:sldMk cId="0" sldId="259"/>
        </pc:sldMkLst>
        <pc:spChg chg="mod">
          <ac:chgData name="Олег Герасимчук" userId="d56b1d45-cc28-4c37-8c51-6daea5ccfe18" providerId="ADAL" clId="{54139D45-3448-4215-826E-5CF7A911E5E2}" dt="2022-01-19T20:49:57.599" v="12" actId="20577"/>
          <ac:spMkLst>
            <pc:docMk/>
            <pc:sldMk cId="0" sldId="259"/>
            <ac:spMk id="2" creationId="{00000000-0000-0000-0000-000000000000}"/>
          </ac:spMkLst>
        </pc:spChg>
        <pc:spChg chg="del">
          <ac:chgData name="Олег Герасимчук" userId="d56b1d45-cc28-4c37-8c51-6daea5ccfe18" providerId="ADAL" clId="{54139D45-3448-4215-826E-5CF7A911E5E2}" dt="2022-01-19T20:49:32.523" v="1" actId="478"/>
          <ac:spMkLst>
            <pc:docMk/>
            <pc:sldMk cId="0" sldId="259"/>
            <ac:spMk id="17" creationId="{00000000-0000-0000-0000-000000000000}"/>
          </ac:spMkLst>
        </pc:spChg>
        <pc:spChg chg="del">
          <ac:chgData name="Олег Герасимчук" userId="d56b1d45-cc28-4c37-8c51-6daea5ccfe18" providerId="ADAL" clId="{54139D45-3448-4215-826E-5CF7A911E5E2}" dt="2022-01-19T20:49:32.523" v="1" actId="478"/>
          <ac:spMkLst>
            <pc:docMk/>
            <pc:sldMk cId="0" sldId="259"/>
            <ac:spMk id="20" creationId="{00000000-0000-0000-0000-000000000000}"/>
          </ac:spMkLst>
        </pc:spChg>
        <pc:spChg chg="del">
          <ac:chgData name="Олег Герасимчук" userId="d56b1d45-cc28-4c37-8c51-6daea5ccfe18" providerId="ADAL" clId="{54139D45-3448-4215-826E-5CF7A911E5E2}" dt="2022-01-19T20:49:32.523" v="1" actId="478"/>
          <ac:spMkLst>
            <pc:docMk/>
            <pc:sldMk cId="0" sldId="259"/>
            <ac:spMk id="21" creationId="{00000000-0000-0000-0000-000000000000}"/>
          </ac:spMkLst>
        </pc:spChg>
        <pc:spChg chg="del">
          <ac:chgData name="Олег Герасимчук" userId="d56b1d45-cc28-4c37-8c51-6daea5ccfe18" providerId="ADAL" clId="{54139D45-3448-4215-826E-5CF7A911E5E2}" dt="2022-01-19T20:49:32.523" v="1" actId="478"/>
          <ac:spMkLst>
            <pc:docMk/>
            <pc:sldMk cId="0" sldId="259"/>
            <ac:spMk id="22" creationId="{00000000-0000-0000-0000-000000000000}"/>
          </ac:spMkLst>
        </pc:spChg>
        <pc:spChg chg="del">
          <ac:chgData name="Олег Герасимчук" userId="d56b1d45-cc28-4c37-8c51-6daea5ccfe18" providerId="ADAL" clId="{54139D45-3448-4215-826E-5CF7A911E5E2}" dt="2022-01-19T20:49:32.523" v="1" actId="478"/>
          <ac:spMkLst>
            <pc:docMk/>
            <pc:sldMk cId="0" sldId="259"/>
            <ac:spMk id="27" creationId="{E65DF654-7617-47E0-B4BF-0BFBA24CE959}"/>
          </ac:spMkLst>
        </pc:spChg>
        <pc:spChg chg="mod">
          <ac:chgData name="Олег Герасимчук" userId="d56b1d45-cc28-4c37-8c51-6daea5ccfe18" providerId="ADAL" clId="{54139D45-3448-4215-826E-5CF7A911E5E2}" dt="2022-01-19T20:52:27.577" v="47" actId="6549"/>
          <ac:spMkLst>
            <pc:docMk/>
            <pc:sldMk cId="0" sldId="259"/>
            <ac:spMk id="29" creationId="{804E4AAE-39D7-4E7A-9510-C9F39949F851}"/>
          </ac:spMkLst>
        </pc:spChg>
        <pc:spChg chg="del">
          <ac:chgData name="Олег Герасимчук" userId="d56b1d45-cc28-4c37-8c51-6daea5ccfe18" providerId="ADAL" clId="{54139D45-3448-4215-826E-5CF7A911E5E2}" dt="2022-01-19T20:49:32.523" v="1" actId="478"/>
          <ac:spMkLst>
            <pc:docMk/>
            <pc:sldMk cId="0" sldId="259"/>
            <ac:spMk id="37" creationId="{00000000-0000-0000-0000-000000000000}"/>
          </ac:spMkLst>
        </pc:spChg>
        <pc:spChg chg="del">
          <ac:chgData name="Олег Герасимчук" userId="d56b1d45-cc28-4c37-8c51-6daea5ccfe18" providerId="ADAL" clId="{54139D45-3448-4215-826E-5CF7A911E5E2}" dt="2022-01-19T20:49:32.523" v="1" actId="478"/>
          <ac:spMkLst>
            <pc:docMk/>
            <pc:sldMk cId="0" sldId="259"/>
            <ac:spMk id="38" creationId="{00000000-0000-0000-0000-000000000000}"/>
          </ac:spMkLst>
        </pc:spChg>
        <pc:spChg chg="del">
          <ac:chgData name="Олег Герасимчук" userId="d56b1d45-cc28-4c37-8c51-6daea5ccfe18" providerId="ADAL" clId="{54139D45-3448-4215-826E-5CF7A911E5E2}" dt="2022-01-19T20:49:32.523" v="1" actId="478"/>
          <ac:spMkLst>
            <pc:docMk/>
            <pc:sldMk cId="0" sldId="259"/>
            <ac:spMk id="39" creationId="{00000000-0000-0000-0000-000000000000}"/>
          </ac:spMkLst>
        </pc:spChg>
        <pc:spChg chg="del">
          <ac:chgData name="Олег Герасимчук" userId="d56b1d45-cc28-4c37-8c51-6daea5ccfe18" providerId="ADAL" clId="{54139D45-3448-4215-826E-5CF7A911E5E2}" dt="2022-01-19T20:49:32.523" v="1" actId="478"/>
          <ac:spMkLst>
            <pc:docMk/>
            <pc:sldMk cId="0" sldId="259"/>
            <ac:spMk id="40" creationId="{00000000-0000-0000-0000-000000000000}"/>
          </ac:spMkLst>
        </pc:spChg>
        <pc:picChg chg="del">
          <ac:chgData name="Олег Герасимчук" userId="d56b1d45-cc28-4c37-8c51-6daea5ccfe18" providerId="ADAL" clId="{54139D45-3448-4215-826E-5CF7A911E5E2}" dt="2022-01-19T20:49:32.523" v="1" actId="478"/>
          <ac:picMkLst>
            <pc:docMk/>
            <pc:sldMk cId="0" sldId="259"/>
            <ac:picMk id="36" creationId="{00000000-0000-0000-0000-000000000000}"/>
          </ac:picMkLst>
        </pc:picChg>
        <pc:picChg chg="del">
          <ac:chgData name="Олег Герасимчук" userId="d56b1d45-cc28-4c37-8c51-6daea5ccfe18" providerId="ADAL" clId="{54139D45-3448-4215-826E-5CF7A911E5E2}" dt="2022-01-19T20:49:32.523" v="1" actId="478"/>
          <ac:picMkLst>
            <pc:docMk/>
            <pc:sldMk cId="0" sldId="259"/>
            <ac:picMk id="1026" creationId="{00000000-0000-0000-0000-000000000000}"/>
          </ac:picMkLst>
        </pc:picChg>
        <pc:picChg chg="del">
          <ac:chgData name="Олег Герасимчук" userId="d56b1d45-cc28-4c37-8c51-6daea5ccfe18" providerId="ADAL" clId="{54139D45-3448-4215-826E-5CF7A911E5E2}" dt="2022-01-19T20:49:32.523" v="1" actId="478"/>
          <ac:picMkLst>
            <pc:docMk/>
            <pc:sldMk cId="0" sldId="259"/>
            <ac:picMk id="1027" creationId="{00000000-0000-0000-0000-000000000000}"/>
          </ac:picMkLst>
        </pc:picChg>
        <pc:picChg chg="del">
          <ac:chgData name="Олег Герасимчук" userId="d56b1d45-cc28-4c37-8c51-6daea5ccfe18" providerId="ADAL" clId="{54139D45-3448-4215-826E-5CF7A911E5E2}" dt="2022-01-19T20:49:32.523" v="1" actId="478"/>
          <ac:picMkLst>
            <pc:docMk/>
            <pc:sldMk cId="0" sldId="259"/>
            <ac:picMk id="1029" creationId="{00000000-0000-0000-0000-000000000000}"/>
          </ac:picMkLst>
        </pc:picChg>
      </pc:sldChg>
      <pc:sldChg chg="addSp modSp mod">
        <pc:chgData name="Олег Герасимчук" userId="d56b1d45-cc28-4c37-8c51-6daea5ccfe18" providerId="ADAL" clId="{54139D45-3448-4215-826E-5CF7A911E5E2}" dt="2022-01-19T20:59:31.328" v="157" actId="1076"/>
        <pc:sldMkLst>
          <pc:docMk/>
          <pc:sldMk cId="0" sldId="312"/>
        </pc:sldMkLst>
        <pc:picChg chg="add mod">
          <ac:chgData name="Олег Герасимчук" userId="d56b1d45-cc28-4c37-8c51-6daea5ccfe18" providerId="ADAL" clId="{54139D45-3448-4215-826E-5CF7A911E5E2}" dt="2022-01-19T20:59:31.328" v="157" actId="1076"/>
          <ac:picMkLst>
            <pc:docMk/>
            <pc:sldMk cId="0" sldId="312"/>
            <ac:picMk id="3" creationId="{171DAC4F-9E78-402A-ACCC-FFF9BFFFE81F}"/>
          </ac:picMkLst>
        </pc:picChg>
      </pc:sldChg>
      <pc:sldChg chg="modSp add mod">
        <pc:chgData name="Олег Герасимчук" userId="d56b1d45-cc28-4c37-8c51-6daea5ccfe18" providerId="ADAL" clId="{54139D45-3448-4215-826E-5CF7A911E5E2}" dt="2022-01-19T21:04:18.146" v="174" actId="1076"/>
        <pc:sldMkLst>
          <pc:docMk/>
          <pc:sldMk cId="148748520" sldId="319"/>
        </pc:sldMkLst>
        <pc:spChg chg="mod">
          <ac:chgData name="Олег Герасимчук" userId="d56b1d45-cc28-4c37-8c51-6daea5ccfe18" providerId="ADAL" clId="{54139D45-3448-4215-826E-5CF7A911E5E2}" dt="2022-01-19T21:04:18.146" v="174" actId="1076"/>
          <ac:spMkLst>
            <pc:docMk/>
            <pc:sldMk cId="148748520" sldId="319"/>
            <ac:spMk id="27" creationId="{E65DF654-7617-47E0-B4BF-0BFBA24CE959}"/>
          </ac:spMkLst>
        </pc:spChg>
        <pc:spChg chg="mod">
          <ac:chgData name="Олег Герасимчук" userId="d56b1d45-cc28-4c37-8c51-6daea5ccfe18" providerId="ADAL" clId="{54139D45-3448-4215-826E-5CF7A911E5E2}" dt="2022-01-19T21:04:12.187" v="173" actId="20577"/>
          <ac:spMkLst>
            <pc:docMk/>
            <pc:sldMk cId="148748520" sldId="319"/>
            <ac:spMk id="40" creationId="{00000000-0000-0000-0000-000000000000}"/>
          </ac:spMkLst>
        </pc:spChg>
      </pc:sldChg>
      <pc:sldChg chg="modSp add mod">
        <pc:chgData name="Олег Герасимчук" userId="d56b1d45-cc28-4c37-8c51-6daea5ccfe18" providerId="ADAL" clId="{54139D45-3448-4215-826E-5CF7A911E5E2}" dt="2022-01-19T20:56:48.164" v="111" actId="20577"/>
        <pc:sldMkLst>
          <pc:docMk/>
          <pc:sldMk cId="3384993053" sldId="320"/>
        </pc:sldMkLst>
        <pc:spChg chg="mod">
          <ac:chgData name="Олег Герасимчук" userId="d56b1d45-cc28-4c37-8c51-6daea5ccfe18" providerId="ADAL" clId="{54139D45-3448-4215-826E-5CF7A911E5E2}" dt="2022-01-19T20:54:42.038" v="81" actId="20577"/>
          <ac:spMkLst>
            <pc:docMk/>
            <pc:sldMk cId="3384993053" sldId="320"/>
            <ac:spMk id="2" creationId="{00000000-0000-0000-0000-000000000000}"/>
          </ac:spMkLst>
        </pc:spChg>
        <pc:spChg chg="mod">
          <ac:chgData name="Олег Герасимчук" userId="d56b1d45-cc28-4c37-8c51-6daea5ccfe18" providerId="ADAL" clId="{54139D45-3448-4215-826E-5CF7A911E5E2}" dt="2022-01-19T20:56:48.164" v="111" actId="20577"/>
          <ac:spMkLst>
            <pc:docMk/>
            <pc:sldMk cId="3384993053" sldId="320"/>
            <ac:spMk id="29" creationId="{804E4AAE-39D7-4E7A-9510-C9F39949F851}"/>
          </ac:spMkLst>
        </pc:spChg>
      </pc:sldChg>
      <pc:sldChg chg="add ord">
        <pc:chgData name="Олег Герасимчук" userId="d56b1d45-cc28-4c37-8c51-6daea5ccfe18" providerId="ADAL" clId="{54139D45-3448-4215-826E-5CF7A911E5E2}" dt="2022-01-19T20:59:09.031" v="151"/>
        <pc:sldMkLst>
          <pc:docMk/>
          <pc:sldMk cId="3612588276" sldId="321"/>
        </pc:sldMkLst>
      </pc:sldChg>
      <pc:sldChg chg="addSp delSp modSp add mod">
        <pc:chgData name="Олег Герасимчук" userId="d56b1d45-cc28-4c37-8c51-6daea5ccfe18" providerId="ADAL" clId="{54139D45-3448-4215-826E-5CF7A911E5E2}" dt="2022-01-19T21:05:58.125" v="185" actId="1076"/>
        <pc:sldMkLst>
          <pc:docMk/>
          <pc:sldMk cId="2657549344" sldId="322"/>
        </pc:sldMkLst>
        <pc:spChg chg="mod">
          <ac:chgData name="Олег Герасимчук" userId="d56b1d45-cc28-4c37-8c51-6daea5ccfe18" providerId="ADAL" clId="{54139D45-3448-4215-826E-5CF7A911E5E2}" dt="2022-01-19T21:05:50.107" v="184" actId="6549"/>
          <ac:spMkLst>
            <pc:docMk/>
            <pc:sldMk cId="2657549344" sldId="322"/>
            <ac:spMk id="2" creationId="{00000000-0000-0000-0000-000000000000}"/>
          </ac:spMkLst>
        </pc:spChg>
        <pc:spChg chg="del mod">
          <ac:chgData name="Олег Герасимчук" userId="d56b1d45-cc28-4c37-8c51-6daea5ccfe18" providerId="ADAL" clId="{54139D45-3448-4215-826E-5CF7A911E5E2}" dt="2022-01-19T21:04:35.309" v="176" actId="478"/>
          <ac:spMkLst>
            <pc:docMk/>
            <pc:sldMk cId="2657549344" sldId="322"/>
            <ac:spMk id="29" creationId="{804E4AAE-39D7-4E7A-9510-C9F39949F851}"/>
          </ac:spMkLst>
        </pc:spChg>
        <pc:picChg chg="add mod">
          <ac:chgData name="Олег Герасимчук" userId="d56b1d45-cc28-4c37-8c51-6daea5ccfe18" providerId="ADAL" clId="{54139D45-3448-4215-826E-5CF7A911E5E2}" dt="2022-01-19T21:05:58.125" v="185" actId="1076"/>
          <ac:picMkLst>
            <pc:docMk/>
            <pc:sldMk cId="2657549344" sldId="322"/>
            <ac:picMk id="4" creationId="{0C1644D2-1964-46F2-B13E-F59D31335DA6}"/>
          </ac:picMkLst>
        </pc:picChg>
        <pc:picChg chg="add mod">
          <ac:chgData name="Олег Герасимчук" userId="d56b1d45-cc28-4c37-8c51-6daea5ccfe18" providerId="ADAL" clId="{54139D45-3448-4215-826E-5CF7A911E5E2}" dt="2022-01-19T21:05:58.125" v="185" actId="1076"/>
          <ac:picMkLst>
            <pc:docMk/>
            <pc:sldMk cId="2657549344" sldId="322"/>
            <ac:picMk id="6" creationId="{D07992AE-F9C0-466D-9A75-FC664ADF5C27}"/>
          </ac:picMkLst>
        </pc:picChg>
      </pc:sldChg>
      <pc:sldChg chg="add">
        <pc:chgData name="Олег Герасимчук" userId="d56b1d45-cc28-4c37-8c51-6daea5ccfe18" providerId="ADAL" clId="{54139D45-3448-4215-826E-5CF7A911E5E2}" dt="2022-01-19T21:04:31.157" v="175"/>
        <pc:sldMkLst>
          <pc:docMk/>
          <pc:sldMk cId="4265829084" sldId="323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верхнього колонтитула 1">
            <a:extLst>
              <a:ext uri="{FF2B5EF4-FFF2-40B4-BE49-F238E27FC236}">
                <a16:creationId xmlns:a16="http://schemas.microsoft.com/office/drawing/2014/main" id="{A763E296-30B2-44E9-BB54-E35C2B95065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3" name="Місце для дати 2">
            <a:extLst>
              <a:ext uri="{FF2B5EF4-FFF2-40B4-BE49-F238E27FC236}">
                <a16:creationId xmlns:a16="http://schemas.microsoft.com/office/drawing/2014/main" id="{8DF2E284-2122-4A48-A0F8-0A2FF52CDE8F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fld id="{9D25021C-E1AA-4E84-9FB8-C20E281FDD0E}" type="datetimeFigureOut">
              <a:rPr lang="uk-UA"/>
              <a:pPr>
                <a:defRPr/>
              </a:pPr>
              <a:t>20.01.2022</a:t>
            </a:fld>
            <a:endParaRPr lang="uk-UA"/>
          </a:p>
        </p:txBody>
      </p:sp>
      <p:sp>
        <p:nvSpPr>
          <p:cNvPr id="4" name="Місце для зображення 3">
            <a:extLst>
              <a:ext uri="{FF2B5EF4-FFF2-40B4-BE49-F238E27FC236}">
                <a16:creationId xmlns:a16="http://schemas.microsoft.com/office/drawing/2014/main" id="{6CEF6EB9-B11A-4E65-95F8-B708A2530BFB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uk-UA" noProof="0"/>
          </a:p>
        </p:txBody>
      </p:sp>
      <p:sp>
        <p:nvSpPr>
          <p:cNvPr id="5" name="Місце для нотаток 4">
            <a:extLst>
              <a:ext uri="{FF2B5EF4-FFF2-40B4-BE49-F238E27FC236}">
                <a16:creationId xmlns:a16="http://schemas.microsoft.com/office/drawing/2014/main" id="{DFAD8300-09DD-41DB-9CEF-321DCDDA68E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 noProof="0"/>
              <a:t>Зразок тексту</a:t>
            </a:r>
          </a:p>
          <a:p>
            <a:pPr lvl="1"/>
            <a:r>
              <a:rPr lang="uk-UA" noProof="0"/>
              <a:t>Другий рівень</a:t>
            </a:r>
          </a:p>
          <a:p>
            <a:pPr lvl="2"/>
            <a:r>
              <a:rPr lang="uk-UA" noProof="0"/>
              <a:t>Третій рівень</a:t>
            </a:r>
          </a:p>
          <a:p>
            <a:pPr lvl="3"/>
            <a:r>
              <a:rPr lang="uk-UA" noProof="0"/>
              <a:t>Четвертий рівень</a:t>
            </a:r>
          </a:p>
          <a:p>
            <a:pPr lvl="4"/>
            <a:r>
              <a:rPr lang="uk-UA" noProof="0"/>
              <a:t>П'ятий рівень</a:t>
            </a:r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BB898561-957F-468C-8B12-1EAABB0DB752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4FA69574-4B0C-49FB-829E-54B2C9F32FE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1C6841BA-071C-47E2-B5E1-59566C50D3B4}" type="slidenum">
              <a:rPr lang="uk-UA" altLang="uk-UA"/>
              <a:pPr/>
              <a:t>‹№›</a:t>
            </a:fld>
            <a:endParaRPr lang="uk-UA" altLang="uk-U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>
            <a:extLst>
              <a:ext uri="{FF2B5EF4-FFF2-40B4-BE49-F238E27FC236}">
                <a16:creationId xmlns:a16="http://schemas.microsoft.com/office/drawing/2014/main" id="{5A598967-56DB-490D-A5F0-1797C73F2D2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4502D278-9A5E-4559-9C53-9A850E680CE5}" type="slidenum">
              <a:rPr lang="uk-UA" altLang="ru-RU">
                <a:latin typeface="Arial" panose="020B0604020202020204" pitchFamily="34" charset="0"/>
              </a:rPr>
              <a:pPr/>
              <a:t>1</a:t>
            </a:fld>
            <a:endParaRPr lang="uk-UA" altLang="ru-RU">
              <a:latin typeface="Arial" panose="020B0604020202020204" pitchFamily="34" charset="0"/>
            </a:endParaRPr>
          </a:p>
        </p:txBody>
      </p:sp>
      <p:sp>
        <p:nvSpPr>
          <p:cNvPr id="6147" name="Rectangle 2">
            <a:extLst>
              <a:ext uri="{FF2B5EF4-FFF2-40B4-BE49-F238E27FC236}">
                <a16:creationId xmlns:a16="http://schemas.microsoft.com/office/drawing/2014/main" id="{441F3370-BCBF-41CA-87F0-807214224D9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8" name="Rectangle 3">
            <a:extLst>
              <a:ext uri="{FF2B5EF4-FFF2-40B4-BE49-F238E27FC236}">
                <a16:creationId xmlns:a16="http://schemas.microsoft.com/office/drawing/2014/main" id="{C3B4B744-F190-4C9A-B878-A55C4F27892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ru-RU" altLang="ru-RU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813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C77C0849-B68A-44B6-A025-30DBEC503663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813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C77C0849-B68A-44B6-A025-30DBEC503663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77124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813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C77C0849-B68A-44B6-A025-30DBEC503663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041864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813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C77C0849-B68A-44B6-A025-30DBEC503663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140951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813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C77C0849-B68A-44B6-A025-30DBEC503663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350327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813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C77C0849-B68A-44B6-A025-30DBEC503663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30403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4">
            <a:extLst>
              <a:ext uri="{FF2B5EF4-FFF2-40B4-BE49-F238E27FC236}">
                <a16:creationId xmlns:a16="http://schemas.microsoft.com/office/drawing/2014/main" id="{87B6B92D-EDA3-4A84-9831-7969B2D9C469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9144000" cy="546100"/>
            <a:chOff x="0" y="0"/>
            <a:chExt cx="5760" cy="344"/>
          </a:xfrm>
        </p:grpSpPr>
        <p:sp>
          <p:nvSpPr>
            <p:cNvPr id="5" name="Rectangle 5">
              <a:extLst>
                <a:ext uri="{FF2B5EF4-FFF2-40B4-BE49-F238E27FC236}">
                  <a16:creationId xmlns:a16="http://schemas.microsoft.com/office/drawing/2014/main" id="{F87EC77D-0A34-41F4-9EAB-67684D3BE81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0"/>
              <a:ext cx="180" cy="336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/>
              <a:endParaRPr lang="uk-UA" altLang="uk-UA" sz="2400">
                <a:latin typeface="Times New Roman" panose="02020603050405020304" pitchFamily="18" charset="0"/>
              </a:endParaRPr>
            </a:p>
          </p:txBody>
        </p:sp>
        <p:sp>
          <p:nvSpPr>
            <p:cNvPr id="6" name="Rectangle 6">
              <a:extLst>
                <a:ext uri="{FF2B5EF4-FFF2-40B4-BE49-F238E27FC236}">
                  <a16:creationId xmlns:a16="http://schemas.microsoft.com/office/drawing/2014/main" id="{3702D074-DA4C-421B-91CF-BE93A273032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0" y="85"/>
              <a:ext cx="5500" cy="17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uk-UA" altLang="uk-UA" sz="2400">
                <a:latin typeface="Times New Roman" panose="02020603050405020304" pitchFamily="18" charset="0"/>
              </a:endParaRPr>
            </a:p>
          </p:txBody>
        </p:sp>
        <p:sp>
          <p:nvSpPr>
            <p:cNvPr id="7" name="Rectangle 7">
              <a:extLst>
                <a:ext uri="{FF2B5EF4-FFF2-40B4-BE49-F238E27FC236}">
                  <a16:creationId xmlns:a16="http://schemas.microsoft.com/office/drawing/2014/main" id="{71A69566-97EB-4301-9AAB-C3CEDFF835D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8" y="85"/>
              <a:ext cx="87" cy="89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uk-UA" altLang="uk-UA">
                <a:solidFill>
                  <a:schemeClr val="hlink"/>
                </a:solidFill>
              </a:endParaRPr>
            </a:p>
          </p:txBody>
        </p:sp>
        <p:sp>
          <p:nvSpPr>
            <p:cNvPr id="8" name="Rectangle 8">
              <a:extLst>
                <a:ext uri="{FF2B5EF4-FFF2-40B4-BE49-F238E27FC236}">
                  <a16:creationId xmlns:a16="http://schemas.microsoft.com/office/drawing/2014/main" id="{01E92F23-7160-4248-B46C-92693DDA582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5" y="0"/>
              <a:ext cx="88" cy="87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uk-UA" altLang="uk-UA">
                <a:solidFill>
                  <a:schemeClr val="hlink"/>
                </a:solidFill>
              </a:endParaRPr>
            </a:p>
          </p:txBody>
        </p:sp>
        <p:sp>
          <p:nvSpPr>
            <p:cNvPr id="9" name="Rectangle 9">
              <a:extLst>
                <a:ext uri="{FF2B5EF4-FFF2-40B4-BE49-F238E27FC236}">
                  <a16:creationId xmlns:a16="http://schemas.microsoft.com/office/drawing/2014/main" id="{C97E5428-183D-46C4-8E0C-08E36EE00B0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5" y="85"/>
              <a:ext cx="88" cy="89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uk-UA" altLang="uk-UA">
                <a:solidFill>
                  <a:schemeClr val="accent2"/>
                </a:solidFill>
              </a:endParaRPr>
            </a:p>
          </p:txBody>
        </p:sp>
        <p:sp>
          <p:nvSpPr>
            <p:cNvPr id="10" name="Rectangle 10">
              <a:extLst>
                <a:ext uri="{FF2B5EF4-FFF2-40B4-BE49-F238E27FC236}">
                  <a16:creationId xmlns:a16="http://schemas.microsoft.com/office/drawing/2014/main" id="{1564374D-B662-43AB-BE88-F035B1A21CD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3" y="173"/>
              <a:ext cx="86" cy="87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uk-UA" altLang="uk-UA">
                <a:solidFill>
                  <a:schemeClr val="hlink"/>
                </a:solidFill>
              </a:endParaRPr>
            </a:p>
          </p:txBody>
        </p:sp>
        <p:sp>
          <p:nvSpPr>
            <p:cNvPr id="11" name="Rectangle 11">
              <a:extLst>
                <a:ext uri="{FF2B5EF4-FFF2-40B4-BE49-F238E27FC236}">
                  <a16:creationId xmlns:a16="http://schemas.microsoft.com/office/drawing/2014/main" id="{A5E386B9-F671-4125-95FC-8696E432813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3" y="86"/>
              <a:ext cx="89" cy="87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uk-UA" altLang="uk-UA" sz="2400">
                <a:latin typeface="Times New Roman" panose="02020603050405020304" pitchFamily="18" charset="0"/>
              </a:endParaRPr>
            </a:p>
          </p:txBody>
        </p:sp>
        <p:sp>
          <p:nvSpPr>
            <p:cNvPr id="12" name="Rectangle 12">
              <a:extLst>
                <a:ext uri="{FF2B5EF4-FFF2-40B4-BE49-F238E27FC236}">
                  <a16:creationId xmlns:a16="http://schemas.microsoft.com/office/drawing/2014/main" id="{C5177092-A49C-4C1E-A4A1-5C0FB44201E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8" y="171"/>
              <a:ext cx="87" cy="87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uk-UA" altLang="uk-UA">
                <a:solidFill>
                  <a:schemeClr val="accent2"/>
                </a:solidFill>
              </a:endParaRPr>
            </a:p>
          </p:txBody>
        </p:sp>
        <p:sp>
          <p:nvSpPr>
            <p:cNvPr id="13" name="Rectangle 13">
              <a:extLst>
                <a:ext uri="{FF2B5EF4-FFF2-40B4-BE49-F238E27FC236}">
                  <a16:creationId xmlns:a16="http://schemas.microsoft.com/office/drawing/2014/main" id="{977AE7F0-2069-45F3-8527-34A9461D3C8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3" y="258"/>
              <a:ext cx="86" cy="86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uk-UA" altLang="uk-UA">
                <a:solidFill>
                  <a:schemeClr val="accent2"/>
                </a:solidFill>
              </a:endParaRPr>
            </a:p>
          </p:txBody>
        </p:sp>
      </p:grpSp>
      <p:grpSp>
        <p:nvGrpSpPr>
          <p:cNvPr id="14" name="Group 2">
            <a:extLst>
              <a:ext uri="{FF2B5EF4-FFF2-40B4-BE49-F238E27FC236}">
                <a16:creationId xmlns:a16="http://schemas.microsoft.com/office/drawing/2014/main" id="{C024F2C2-AEC4-400F-9F87-F18B381378F5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sp>
          <p:nvSpPr>
            <p:cNvPr id="15" name="Rectangle 3">
              <a:extLst>
                <a:ext uri="{FF2B5EF4-FFF2-40B4-BE49-F238E27FC236}">
                  <a16:creationId xmlns:a16="http://schemas.microsoft.com/office/drawing/2014/main" id="{4CFFF6C9-0930-4D50-AD9C-6962453A0BC9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0" y="0"/>
              <a:ext cx="2208" cy="4320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/>
              <a:endParaRPr lang="uk-UA" altLang="uk-UA" sz="2400">
                <a:latin typeface="Times New Roman" panose="02020603050405020304" pitchFamily="18" charset="0"/>
              </a:endParaRPr>
            </a:p>
          </p:txBody>
        </p:sp>
        <p:sp>
          <p:nvSpPr>
            <p:cNvPr id="16" name="Rectangle 4">
              <a:extLst>
                <a:ext uri="{FF2B5EF4-FFF2-40B4-BE49-F238E27FC236}">
                  <a16:creationId xmlns:a16="http://schemas.microsoft.com/office/drawing/2014/main" id="{2A2EE2F3-BD67-468F-96ED-D29699CB0756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081" y="1065"/>
              <a:ext cx="4679" cy="1596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uk-UA" altLang="uk-UA" sz="2400">
                <a:latin typeface="Times New Roman" panose="02020603050405020304" pitchFamily="18" charset="0"/>
              </a:endParaRPr>
            </a:p>
          </p:txBody>
        </p:sp>
        <p:grpSp>
          <p:nvGrpSpPr>
            <p:cNvPr id="17" name="Group 5">
              <a:extLst>
                <a:ext uri="{FF2B5EF4-FFF2-40B4-BE49-F238E27FC236}">
                  <a16:creationId xmlns:a16="http://schemas.microsoft.com/office/drawing/2014/main" id="{6C8703CB-D26F-4FB5-A626-3366837139D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0" y="672"/>
              <a:ext cx="1806" cy="1989"/>
              <a:chOff x="0" y="672"/>
              <a:chExt cx="1806" cy="1989"/>
            </a:xfrm>
          </p:grpSpPr>
          <p:sp>
            <p:nvSpPr>
              <p:cNvPr id="18" name="Rectangle 6">
                <a:extLst>
                  <a:ext uri="{FF2B5EF4-FFF2-40B4-BE49-F238E27FC236}">
                    <a16:creationId xmlns:a16="http://schemas.microsoft.com/office/drawing/2014/main" id="{3A4CEE80-C0C8-46F3-B93E-863FBD3B3961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361" y="2257"/>
                <a:ext cx="363" cy="404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uk-UA" altLang="uk-UA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9" name="Rectangle 7">
                <a:extLst>
                  <a:ext uri="{FF2B5EF4-FFF2-40B4-BE49-F238E27FC236}">
                    <a16:creationId xmlns:a16="http://schemas.microsoft.com/office/drawing/2014/main" id="{C6F423E0-7A2B-4378-BC35-E445A1F74918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1081" y="1065"/>
                <a:ext cx="362" cy="405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uk-UA" altLang="uk-UA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0" name="Rectangle 8">
                <a:extLst>
                  <a:ext uri="{FF2B5EF4-FFF2-40B4-BE49-F238E27FC236}">
                    <a16:creationId xmlns:a16="http://schemas.microsoft.com/office/drawing/2014/main" id="{A3F18930-FBBF-421F-B923-7C86F0077624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1437" y="672"/>
                <a:ext cx="369" cy="400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uk-UA" altLang="uk-UA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1" name="Rectangle 9">
                <a:extLst>
                  <a:ext uri="{FF2B5EF4-FFF2-40B4-BE49-F238E27FC236}">
                    <a16:creationId xmlns:a16="http://schemas.microsoft.com/office/drawing/2014/main" id="{C7ED8CC7-C1FF-4485-AF04-C0AC439F7F5C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719" y="2257"/>
                <a:ext cx="368" cy="404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uk-UA" altLang="uk-UA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2" name="Rectangle 10">
                <a:extLst>
                  <a:ext uri="{FF2B5EF4-FFF2-40B4-BE49-F238E27FC236}">
                    <a16:creationId xmlns:a16="http://schemas.microsoft.com/office/drawing/2014/main" id="{82E11223-22CB-4C63-AF34-91FBCA0D44C1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1437" y="1065"/>
                <a:ext cx="369" cy="405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uk-UA" altLang="uk-UA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3" name="Rectangle 11">
                <a:extLst>
                  <a:ext uri="{FF2B5EF4-FFF2-40B4-BE49-F238E27FC236}">
                    <a16:creationId xmlns:a16="http://schemas.microsoft.com/office/drawing/2014/main" id="{4865D936-498B-4C5F-B261-F44C6BF92480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719" y="1464"/>
                <a:ext cx="368" cy="399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uk-UA" altLang="uk-UA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4" name="Rectangle 12">
                <a:extLst>
                  <a:ext uri="{FF2B5EF4-FFF2-40B4-BE49-F238E27FC236}">
                    <a16:creationId xmlns:a16="http://schemas.microsoft.com/office/drawing/2014/main" id="{DC613079-6C44-4CF4-927C-6F5F7B7FBE6E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0" y="1464"/>
                <a:ext cx="367" cy="399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uk-UA" altLang="uk-UA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5" name="Rectangle 13">
                <a:extLst>
                  <a:ext uri="{FF2B5EF4-FFF2-40B4-BE49-F238E27FC236}">
                    <a16:creationId xmlns:a16="http://schemas.microsoft.com/office/drawing/2014/main" id="{038303BC-ECF8-4130-9F8B-DD58419F33D5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1081" y="1464"/>
                <a:ext cx="362" cy="399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uk-UA" altLang="uk-UA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6" name="Rectangle 14">
                <a:extLst>
                  <a:ext uri="{FF2B5EF4-FFF2-40B4-BE49-F238E27FC236}">
                    <a16:creationId xmlns:a16="http://schemas.microsoft.com/office/drawing/2014/main" id="{5F22A616-2E33-430F-889F-4CADE22BCE4F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361" y="1857"/>
                <a:ext cx="363" cy="406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uk-UA" altLang="uk-UA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7" name="Rectangle 15">
                <a:extLst>
                  <a:ext uri="{FF2B5EF4-FFF2-40B4-BE49-F238E27FC236}">
                    <a16:creationId xmlns:a16="http://schemas.microsoft.com/office/drawing/2014/main" id="{5086A555-3657-4506-ADAC-EC0092A4BABE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719" y="1857"/>
                <a:ext cx="368" cy="406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uk-UA" altLang="uk-UA" sz="2400">
                  <a:latin typeface="Times New Roman" panose="02020603050405020304" pitchFamily="18" charset="0"/>
                </a:endParaRPr>
              </a:p>
            </p:txBody>
          </p:sp>
        </p:grpSp>
      </p:grpSp>
      <p:sp>
        <p:nvSpPr>
          <p:cNvPr id="52243" name="Rectangle 19"/>
          <p:cNvSpPr>
            <a:spLocks noGrp="1" noChangeArrowheads="1"/>
          </p:cNvSpPr>
          <p:nvPr>
            <p:ph type="ctrTitle"/>
          </p:nvPr>
        </p:nvSpPr>
        <p:spPr>
          <a:xfrm>
            <a:off x="2971800" y="1828800"/>
            <a:ext cx="6019800" cy="2209800"/>
          </a:xfrm>
        </p:spPr>
        <p:txBody>
          <a:bodyPr/>
          <a:lstStyle>
            <a:lvl1pPr>
              <a:defRPr sz="5000">
                <a:solidFill>
                  <a:srgbClr val="FFFFFF"/>
                </a:solidFill>
              </a:defRPr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52244" name="Rectangle 20"/>
          <p:cNvSpPr>
            <a:spLocks noGrp="1" noChangeArrowheads="1"/>
          </p:cNvSpPr>
          <p:nvPr>
            <p:ph type="subTitle" idx="1"/>
          </p:nvPr>
        </p:nvSpPr>
        <p:spPr>
          <a:xfrm>
            <a:off x="2971800" y="4267200"/>
            <a:ext cx="6019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3400"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28" name="Rectangle 16">
            <a:extLst>
              <a:ext uri="{FF2B5EF4-FFF2-40B4-BE49-F238E27FC236}">
                <a16:creationId xmlns:a16="http://schemas.microsoft.com/office/drawing/2014/main" id="{CE9AC9D9-300A-468A-BA6F-03996855470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fld id="{291C05FE-5C89-4791-9C6B-E04D63A335DC}" type="datetime1">
              <a:rPr lang="uk-UA"/>
              <a:pPr>
                <a:defRPr/>
              </a:pPr>
              <a:t>20.01.2022</a:t>
            </a:fld>
            <a:endParaRPr lang="uk-UA"/>
          </a:p>
        </p:txBody>
      </p:sp>
      <p:sp>
        <p:nvSpPr>
          <p:cNvPr id="29" name="Rectangle 17">
            <a:extLst>
              <a:ext uri="{FF2B5EF4-FFF2-40B4-BE49-F238E27FC236}">
                <a16:creationId xmlns:a16="http://schemas.microsoft.com/office/drawing/2014/main" id="{15988183-DB24-4249-B4F7-62199AD3CE1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30" name="Rectangle 18">
            <a:extLst>
              <a:ext uri="{FF2B5EF4-FFF2-40B4-BE49-F238E27FC236}">
                <a16:creationId xmlns:a16="http://schemas.microsoft.com/office/drawing/2014/main" id="{BEF67A81-AEAF-4B96-A59E-8021EAA16BB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 Black" panose="020B0A04020102020204" pitchFamily="34" charset="0"/>
              </a:defRPr>
            </a:lvl1pPr>
          </a:lstStyle>
          <a:p>
            <a:fld id="{631CC786-2FDA-46B7-8496-0D01F1FF15C0}" type="slidenum">
              <a:rPr lang="ru-RU" altLang="uk-UA"/>
              <a:pPr/>
              <a:t>‹№›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27334503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Зразок заголовка</a:t>
            </a:r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/>
              <a:t>Зразок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П'ятий рівень</a:t>
            </a:r>
          </a:p>
        </p:txBody>
      </p:sp>
    </p:spTree>
    <p:extLst>
      <p:ext uri="{BB962C8B-B14F-4D97-AF65-F5344CB8AC3E}">
        <p14:creationId xmlns:p14="http://schemas.microsoft.com/office/powerpoint/2010/main" val="2407280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и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457200"/>
            <a:ext cx="2057400" cy="5410200"/>
          </a:xfrm>
        </p:spPr>
        <p:txBody>
          <a:bodyPr vert="eaVert"/>
          <a:lstStyle/>
          <a:p>
            <a:r>
              <a:rPr lang="uk-UA"/>
              <a:t>Зразок заголовка</a:t>
            </a:r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>
          <a:xfrm>
            <a:off x="457200" y="457200"/>
            <a:ext cx="6019800" cy="5410200"/>
          </a:xfrm>
        </p:spPr>
        <p:txBody>
          <a:bodyPr vert="eaVert"/>
          <a:lstStyle/>
          <a:p>
            <a:pPr lvl="0"/>
            <a:r>
              <a:rPr lang="uk-UA"/>
              <a:t>Зразок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П'ятий рівень</a:t>
            </a:r>
          </a:p>
        </p:txBody>
      </p:sp>
    </p:spTree>
    <p:extLst>
      <p:ext uri="{BB962C8B-B14F-4D97-AF65-F5344CB8AC3E}">
        <p14:creationId xmlns:p14="http://schemas.microsoft.com/office/powerpoint/2010/main" val="269416499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Заголовок, великий об'єкт і два маленьких об'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371600"/>
          </a:xfrm>
        </p:spPr>
        <p:txBody>
          <a:bodyPr/>
          <a:lstStyle/>
          <a:p>
            <a:r>
              <a:rPr lang="uk-UA"/>
              <a:t>Зразок заголовка</a:t>
            </a:r>
          </a:p>
        </p:txBody>
      </p:sp>
      <p:sp>
        <p:nvSpPr>
          <p:cNvPr id="3" name="Місце для вмісту 2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4038600" cy="3886200"/>
          </a:xfrm>
        </p:spPr>
        <p:txBody>
          <a:bodyPr/>
          <a:lstStyle/>
          <a:p>
            <a:pPr lvl="0"/>
            <a:r>
              <a:rPr lang="uk-UA"/>
              <a:t>Зразок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П'ятий рівень</a:t>
            </a:r>
          </a:p>
        </p:txBody>
      </p:sp>
      <p:sp>
        <p:nvSpPr>
          <p:cNvPr id="4" name="Місце для вмісту 3"/>
          <p:cNvSpPr>
            <a:spLocks noGrp="1"/>
          </p:cNvSpPr>
          <p:nvPr>
            <p:ph sz="quarter" idx="2"/>
          </p:nvPr>
        </p:nvSpPr>
        <p:spPr>
          <a:xfrm>
            <a:off x="4648200" y="1981200"/>
            <a:ext cx="4038600" cy="1866900"/>
          </a:xfrm>
        </p:spPr>
        <p:txBody>
          <a:bodyPr/>
          <a:lstStyle/>
          <a:p>
            <a:pPr lvl="0"/>
            <a:r>
              <a:rPr lang="uk-UA"/>
              <a:t>Зразок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П'ятий рівень</a:t>
            </a:r>
          </a:p>
        </p:txBody>
      </p:sp>
      <p:sp>
        <p:nvSpPr>
          <p:cNvPr id="5" name="Місце для вмісту 4"/>
          <p:cNvSpPr>
            <a:spLocks noGrp="1"/>
          </p:cNvSpPr>
          <p:nvPr>
            <p:ph sz="quarter" idx="3"/>
          </p:nvPr>
        </p:nvSpPr>
        <p:spPr>
          <a:xfrm>
            <a:off x="4648200" y="4000500"/>
            <a:ext cx="4038600" cy="1866900"/>
          </a:xfrm>
        </p:spPr>
        <p:txBody>
          <a:bodyPr/>
          <a:lstStyle/>
          <a:p>
            <a:pPr lvl="0"/>
            <a:r>
              <a:rPr lang="uk-UA"/>
              <a:t>Зразок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П'ятий рівень</a:t>
            </a:r>
          </a:p>
        </p:txBody>
      </p:sp>
    </p:spTree>
    <p:extLst>
      <p:ext uri="{BB962C8B-B14F-4D97-AF65-F5344CB8AC3E}">
        <p14:creationId xmlns:p14="http://schemas.microsoft.com/office/powerpoint/2010/main" val="68518087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Заголовок і таблиц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371600"/>
          </a:xfrm>
        </p:spPr>
        <p:txBody>
          <a:bodyPr/>
          <a:lstStyle/>
          <a:p>
            <a:r>
              <a:rPr lang="uk-UA"/>
              <a:t>Зразок заголовка</a:t>
            </a:r>
          </a:p>
        </p:txBody>
      </p:sp>
      <p:sp>
        <p:nvSpPr>
          <p:cNvPr id="3" name="Місце для таблиці 2"/>
          <p:cNvSpPr>
            <a:spLocks noGrp="1"/>
          </p:cNvSpPr>
          <p:nvPr>
            <p:ph type="tbl" idx="1"/>
          </p:nvPr>
        </p:nvSpPr>
        <p:spPr>
          <a:xfrm>
            <a:off x="457200" y="1981200"/>
            <a:ext cx="8229600" cy="3886200"/>
          </a:xfr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uk-UA" noProof="0"/>
          </a:p>
        </p:txBody>
      </p:sp>
    </p:spTree>
    <p:extLst>
      <p:ext uri="{BB962C8B-B14F-4D97-AF65-F5344CB8AC3E}">
        <p14:creationId xmlns:p14="http://schemas.microsoft.com/office/powerpoint/2010/main" val="82814351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59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57200" y="3938588"/>
            <a:ext cx="4038600" cy="218757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8200" y="3938588"/>
            <a:ext cx="4038600" cy="218757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3268514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2903632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>
            <a:extLst>
              <a:ext uri="{FF2B5EF4-FFF2-40B4-BE49-F238E27FC236}">
                <a16:creationId xmlns:a16="http://schemas.microsoft.com/office/drawing/2014/main" id="{171BF136-E49E-4992-B381-5F8D3EE4CEE6}"/>
              </a:ext>
            </a:extLst>
          </p:cNvPr>
          <p:cNvGrpSpPr>
            <a:grpSpLocks/>
          </p:cNvGrpSpPr>
          <p:nvPr/>
        </p:nvGrpSpPr>
        <p:grpSpPr bwMode="auto">
          <a:xfrm>
            <a:off x="0" y="2438400"/>
            <a:ext cx="9009063" cy="1052513"/>
            <a:chOff x="0" y="1536"/>
            <a:chExt cx="5675" cy="663"/>
          </a:xfrm>
        </p:grpSpPr>
        <p:grpSp>
          <p:nvGrpSpPr>
            <p:cNvPr id="3" name="Group 3">
              <a:extLst>
                <a:ext uri="{FF2B5EF4-FFF2-40B4-BE49-F238E27FC236}">
                  <a16:creationId xmlns:a16="http://schemas.microsoft.com/office/drawing/2014/main" id="{930CBA6D-6940-4244-98B4-D370F11683D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0" name="Rectangle 4">
                <a:extLst>
                  <a:ext uri="{FF2B5EF4-FFF2-40B4-BE49-F238E27FC236}">
                    <a16:creationId xmlns:a16="http://schemas.microsoft.com/office/drawing/2014/main" id="{47D5BA25-EE03-4243-A41B-FC4CB35F1F7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2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ru-RU" altLang="ru-RU"/>
              </a:p>
            </p:txBody>
          </p:sp>
          <p:sp>
            <p:nvSpPr>
              <p:cNvPr id="11" name="Rectangle 5">
                <a:extLst>
                  <a:ext uri="{FF2B5EF4-FFF2-40B4-BE49-F238E27FC236}">
                    <a16:creationId xmlns:a16="http://schemas.microsoft.com/office/drawing/2014/main" id="{54D61229-0BDD-425E-8A0A-9502030A9B4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2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ru-RU" altLang="ru-RU"/>
              </a:p>
            </p:txBody>
          </p:sp>
        </p:grpSp>
        <p:grpSp>
          <p:nvGrpSpPr>
            <p:cNvPr id="4" name="Group 6">
              <a:extLst>
                <a:ext uri="{FF2B5EF4-FFF2-40B4-BE49-F238E27FC236}">
                  <a16:creationId xmlns:a16="http://schemas.microsoft.com/office/drawing/2014/main" id="{6714BB52-117B-47A7-BCE4-3356020F789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7A5C232D-509E-4E93-A056-4EAB03613BE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384" cy="432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ru-RU" altLang="ru-RU"/>
              </a:p>
            </p:txBody>
          </p:sp>
          <p:sp>
            <p:nvSpPr>
              <p:cNvPr id="9" name="Rectangle 8">
                <a:extLst>
                  <a:ext uri="{FF2B5EF4-FFF2-40B4-BE49-F238E27FC236}">
                    <a16:creationId xmlns:a16="http://schemas.microsoft.com/office/drawing/2014/main" id="{C7422260-3681-49F3-9647-1E07CECB2F9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49" y="2640"/>
                <a:ext cx="335" cy="432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ru-RU" altLang="ru-RU"/>
              </a:p>
            </p:txBody>
          </p:sp>
        </p:grpSp>
        <p:sp>
          <p:nvSpPr>
            <p:cNvPr id="5" name="Rectangle 9">
              <a:extLst>
                <a:ext uri="{FF2B5EF4-FFF2-40B4-BE49-F238E27FC236}">
                  <a16:creationId xmlns:a16="http://schemas.microsoft.com/office/drawing/2014/main" id="{73B112A8-FC18-445A-BB9D-AEAA6DE2E08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>
                <a:defRPr/>
              </a:pPr>
              <a:endParaRPr lang="ru-RU" altLang="ru-RU"/>
            </a:p>
          </p:txBody>
        </p:sp>
        <p:sp>
          <p:nvSpPr>
            <p:cNvPr id="6" name="Rectangle 10">
              <a:extLst>
                <a:ext uri="{FF2B5EF4-FFF2-40B4-BE49-F238E27FC236}">
                  <a16:creationId xmlns:a16="http://schemas.microsoft.com/office/drawing/2014/main" id="{9CB69DB8-5586-4D17-8E4F-5CE8F7B04FA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>
                <a:defRPr/>
              </a:pPr>
              <a:endParaRPr lang="ru-RU" altLang="ru-RU"/>
            </a:p>
          </p:txBody>
        </p:sp>
        <p:sp>
          <p:nvSpPr>
            <p:cNvPr id="7" name="Rectangle 11">
              <a:extLst>
                <a:ext uri="{FF2B5EF4-FFF2-40B4-BE49-F238E27FC236}">
                  <a16:creationId xmlns:a16="http://schemas.microsoft.com/office/drawing/2014/main" id="{67EFFB68-771F-4CDD-8F5B-FD63BA35DF1D}"/>
                </a:ext>
              </a:extLst>
            </p:cNvPr>
            <p:cNvSpPr>
              <a:spLocks noChangeArrowheads="1"/>
            </p:cNvSpPr>
            <p:nvPr/>
          </p:nvSpPr>
          <p:spPr bwMode="auto">
            <a:xfrm flipV="1">
              <a:off x="199" y="2054"/>
              <a:ext cx="5476" cy="35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>
                <a:defRPr/>
              </a:pPr>
              <a:endParaRPr lang="ru-RU" altLang="ru-RU"/>
            </a:p>
          </p:txBody>
        </p:sp>
      </p:grpSp>
      <p:sp>
        <p:nvSpPr>
          <p:cNvPr id="12" name="Rectangle 17">
            <a:extLst>
              <a:ext uri="{FF2B5EF4-FFF2-40B4-BE49-F238E27FC236}">
                <a16:creationId xmlns:a16="http://schemas.microsoft.com/office/drawing/2014/main" id="{3EBD1603-C17B-40DA-BFDC-4AD7ECA5145D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uk-UA"/>
              <a:t>Лекція 3</a:t>
            </a:r>
            <a:endParaRPr lang="ru-RU"/>
          </a:p>
        </p:txBody>
      </p:sp>
      <p:sp>
        <p:nvSpPr>
          <p:cNvPr id="13" name="Rectangle 18">
            <a:extLst>
              <a:ext uri="{FF2B5EF4-FFF2-40B4-BE49-F238E27FC236}">
                <a16:creationId xmlns:a16="http://schemas.microsoft.com/office/drawing/2014/main" id="{CB899B25-F9EE-4ED9-8EED-CB6DBAAA24D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uk-UA"/>
              <a:t>© Олег Герасимчук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2330971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>
            <a:extLst>
              <a:ext uri="{FF2B5EF4-FFF2-40B4-BE49-F238E27FC236}">
                <a16:creationId xmlns:a16="http://schemas.microsoft.com/office/drawing/2014/main" id="{171BF136-E49E-4992-B381-5F8D3EE4CEE6}"/>
              </a:ext>
            </a:extLst>
          </p:cNvPr>
          <p:cNvGrpSpPr>
            <a:grpSpLocks/>
          </p:cNvGrpSpPr>
          <p:nvPr/>
        </p:nvGrpSpPr>
        <p:grpSpPr bwMode="auto">
          <a:xfrm>
            <a:off x="0" y="2438400"/>
            <a:ext cx="9009063" cy="1052513"/>
            <a:chOff x="0" y="1536"/>
            <a:chExt cx="5675" cy="663"/>
          </a:xfrm>
        </p:grpSpPr>
        <p:grpSp>
          <p:nvGrpSpPr>
            <p:cNvPr id="3" name="Group 3">
              <a:extLst>
                <a:ext uri="{FF2B5EF4-FFF2-40B4-BE49-F238E27FC236}">
                  <a16:creationId xmlns:a16="http://schemas.microsoft.com/office/drawing/2014/main" id="{930CBA6D-6940-4244-98B4-D370F11683D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0" name="Rectangle 4">
                <a:extLst>
                  <a:ext uri="{FF2B5EF4-FFF2-40B4-BE49-F238E27FC236}">
                    <a16:creationId xmlns:a16="http://schemas.microsoft.com/office/drawing/2014/main" id="{47D5BA25-EE03-4243-A41B-FC4CB35F1F7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2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ru-RU" altLang="ru-RU"/>
              </a:p>
            </p:txBody>
          </p:sp>
          <p:sp>
            <p:nvSpPr>
              <p:cNvPr id="11" name="Rectangle 5">
                <a:extLst>
                  <a:ext uri="{FF2B5EF4-FFF2-40B4-BE49-F238E27FC236}">
                    <a16:creationId xmlns:a16="http://schemas.microsoft.com/office/drawing/2014/main" id="{54D61229-0BDD-425E-8A0A-9502030A9B4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2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ru-RU" altLang="ru-RU"/>
              </a:p>
            </p:txBody>
          </p:sp>
        </p:grpSp>
        <p:grpSp>
          <p:nvGrpSpPr>
            <p:cNvPr id="4" name="Group 6">
              <a:extLst>
                <a:ext uri="{FF2B5EF4-FFF2-40B4-BE49-F238E27FC236}">
                  <a16:creationId xmlns:a16="http://schemas.microsoft.com/office/drawing/2014/main" id="{6714BB52-117B-47A7-BCE4-3356020F789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7A5C232D-509E-4E93-A056-4EAB03613BE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384" cy="432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ru-RU" altLang="ru-RU"/>
              </a:p>
            </p:txBody>
          </p:sp>
          <p:sp>
            <p:nvSpPr>
              <p:cNvPr id="9" name="Rectangle 8">
                <a:extLst>
                  <a:ext uri="{FF2B5EF4-FFF2-40B4-BE49-F238E27FC236}">
                    <a16:creationId xmlns:a16="http://schemas.microsoft.com/office/drawing/2014/main" id="{C7422260-3681-49F3-9647-1E07CECB2F9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49" y="2640"/>
                <a:ext cx="335" cy="432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ru-RU" altLang="ru-RU"/>
              </a:p>
            </p:txBody>
          </p:sp>
        </p:grpSp>
        <p:sp>
          <p:nvSpPr>
            <p:cNvPr id="5" name="Rectangle 9">
              <a:extLst>
                <a:ext uri="{FF2B5EF4-FFF2-40B4-BE49-F238E27FC236}">
                  <a16:creationId xmlns:a16="http://schemas.microsoft.com/office/drawing/2014/main" id="{73B112A8-FC18-445A-BB9D-AEAA6DE2E08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>
                <a:defRPr/>
              </a:pPr>
              <a:endParaRPr lang="ru-RU" altLang="ru-RU"/>
            </a:p>
          </p:txBody>
        </p:sp>
        <p:sp>
          <p:nvSpPr>
            <p:cNvPr id="6" name="Rectangle 10">
              <a:extLst>
                <a:ext uri="{FF2B5EF4-FFF2-40B4-BE49-F238E27FC236}">
                  <a16:creationId xmlns:a16="http://schemas.microsoft.com/office/drawing/2014/main" id="{9CB69DB8-5586-4D17-8E4F-5CE8F7B04FA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>
                <a:defRPr/>
              </a:pPr>
              <a:endParaRPr lang="ru-RU" altLang="ru-RU"/>
            </a:p>
          </p:txBody>
        </p:sp>
        <p:sp>
          <p:nvSpPr>
            <p:cNvPr id="7" name="Rectangle 11">
              <a:extLst>
                <a:ext uri="{FF2B5EF4-FFF2-40B4-BE49-F238E27FC236}">
                  <a16:creationId xmlns:a16="http://schemas.microsoft.com/office/drawing/2014/main" id="{67EFFB68-771F-4CDD-8F5B-FD63BA35DF1D}"/>
                </a:ext>
              </a:extLst>
            </p:cNvPr>
            <p:cNvSpPr>
              <a:spLocks noChangeArrowheads="1"/>
            </p:cNvSpPr>
            <p:nvPr/>
          </p:nvSpPr>
          <p:spPr bwMode="auto">
            <a:xfrm flipV="1">
              <a:off x="199" y="2054"/>
              <a:ext cx="5476" cy="35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>
                <a:defRPr/>
              </a:pPr>
              <a:endParaRPr lang="ru-RU" altLang="ru-RU"/>
            </a:p>
          </p:txBody>
        </p:sp>
      </p:grpSp>
      <p:sp>
        <p:nvSpPr>
          <p:cNvPr id="12" name="Rectangle 17">
            <a:extLst>
              <a:ext uri="{FF2B5EF4-FFF2-40B4-BE49-F238E27FC236}">
                <a16:creationId xmlns:a16="http://schemas.microsoft.com/office/drawing/2014/main" id="{3EBD1603-C17B-40DA-BFDC-4AD7ECA5145D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uk-UA"/>
              <a:t>Лекція 3</a:t>
            </a:r>
            <a:endParaRPr lang="ru-RU"/>
          </a:p>
        </p:txBody>
      </p:sp>
      <p:sp>
        <p:nvSpPr>
          <p:cNvPr id="13" name="Rectangle 18">
            <a:extLst>
              <a:ext uri="{FF2B5EF4-FFF2-40B4-BE49-F238E27FC236}">
                <a16:creationId xmlns:a16="http://schemas.microsoft.com/office/drawing/2014/main" id="{CB899B25-F9EE-4ED9-8EED-CB6DBAAA24D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uk-UA"/>
              <a:t>© Олег Герасимчук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6830576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uk-U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uk-UA"/>
          </a:p>
        </p:txBody>
      </p:sp>
      <p:sp>
        <p:nvSpPr>
          <p:cNvPr id="4" name="Rectangle 14">
            <a:extLst>
              <a:ext uri="{FF2B5EF4-FFF2-40B4-BE49-F238E27FC236}">
                <a16:creationId xmlns:a16="http://schemas.microsoft.com/office/drawing/2014/main" id="{FCA0A0F6-20AE-4D89-A6DF-57D8360EA19F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uk-UA"/>
              <a:t>Лекція 3</a:t>
            </a:r>
            <a:endParaRPr lang="ru-RU"/>
          </a:p>
        </p:txBody>
      </p:sp>
      <p:sp>
        <p:nvSpPr>
          <p:cNvPr id="5" name="Rectangle 15">
            <a:extLst>
              <a:ext uri="{FF2B5EF4-FFF2-40B4-BE49-F238E27FC236}">
                <a16:creationId xmlns:a16="http://schemas.microsoft.com/office/drawing/2014/main" id="{9ED4F1DF-AF09-4C35-B245-DB3B8E62EFF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uk-UA"/>
              <a:t>© Олег Герасимчук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3952668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uk-U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14">
            <a:extLst>
              <a:ext uri="{FF2B5EF4-FFF2-40B4-BE49-F238E27FC236}">
                <a16:creationId xmlns:a16="http://schemas.microsoft.com/office/drawing/2014/main" id="{A1B11016-9EB3-4BE8-B5F5-1D8D7A83A9CC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uk-UA"/>
              <a:t>Лекція 3</a:t>
            </a:r>
            <a:endParaRPr lang="ru-RU"/>
          </a:p>
        </p:txBody>
      </p:sp>
      <p:sp>
        <p:nvSpPr>
          <p:cNvPr id="5" name="Rectangle 15">
            <a:extLst>
              <a:ext uri="{FF2B5EF4-FFF2-40B4-BE49-F238E27FC236}">
                <a16:creationId xmlns:a16="http://schemas.microsoft.com/office/drawing/2014/main" id="{93A85B38-A4BA-4553-80D0-E54B35B9469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uk-UA"/>
              <a:t>© Олег Герасимчук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789250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і об'є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Зразок заголовка</a:t>
            </a:r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/>
              <a:t>Зразок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П'ятий рівень</a:t>
            </a:r>
          </a:p>
        </p:txBody>
      </p:sp>
    </p:spTree>
    <p:extLst>
      <p:ext uri="{BB962C8B-B14F-4D97-AF65-F5344CB8AC3E}">
        <p14:creationId xmlns:p14="http://schemas.microsoft.com/office/powerpoint/2010/main" val="92899756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uk-U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uk-U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uk-UA"/>
          </a:p>
        </p:txBody>
      </p:sp>
      <p:sp>
        <p:nvSpPr>
          <p:cNvPr id="5" name="Rectangle 14">
            <a:extLst>
              <a:ext uri="{FF2B5EF4-FFF2-40B4-BE49-F238E27FC236}">
                <a16:creationId xmlns:a16="http://schemas.microsoft.com/office/drawing/2014/main" id="{A4DC4EE6-FF1E-4959-93EF-13F7B348A142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uk-UA"/>
              <a:t>Лекція 3</a:t>
            </a:r>
            <a:endParaRPr lang="ru-RU"/>
          </a:p>
        </p:txBody>
      </p:sp>
      <p:sp>
        <p:nvSpPr>
          <p:cNvPr id="6" name="Rectangle 15">
            <a:extLst>
              <a:ext uri="{FF2B5EF4-FFF2-40B4-BE49-F238E27FC236}">
                <a16:creationId xmlns:a16="http://schemas.microsoft.com/office/drawing/2014/main" id="{F6F5100E-16C9-4255-B99A-23E01FD8A17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uk-UA"/>
              <a:t>© Олег Герасимчук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134076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uk-U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uk-U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uk-UA"/>
          </a:p>
        </p:txBody>
      </p:sp>
      <p:sp>
        <p:nvSpPr>
          <p:cNvPr id="7" name="Rectangle 14">
            <a:extLst>
              <a:ext uri="{FF2B5EF4-FFF2-40B4-BE49-F238E27FC236}">
                <a16:creationId xmlns:a16="http://schemas.microsoft.com/office/drawing/2014/main" id="{F306CB4D-C3E8-4138-A3B2-D96BDCE882B2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uk-UA"/>
              <a:t>Лекція 3</a:t>
            </a:r>
            <a:endParaRPr lang="ru-RU"/>
          </a:p>
        </p:txBody>
      </p:sp>
      <p:sp>
        <p:nvSpPr>
          <p:cNvPr id="8" name="Rectangle 15">
            <a:extLst>
              <a:ext uri="{FF2B5EF4-FFF2-40B4-BE49-F238E27FC236}">
                <a16:creationId xmlns:a16="http://schemas.microsoft.com/office/drawing/2014/main" id="{0D402CFD-6D3A-4150-9107-85B57E707E5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uk-UA"/>
              <a:t>© Олег Герасимчук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3110785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uk-UA"/>
          </a:p>
        </p:txBody>
      </p:sp>
      <p:sp>
        <p:nvSpPr>
          <p:cNvPr id="3" name="Rectangle 14">
            <a:extLst>
              <a:ext uri="{FF2B5EF4-FFF2-40B4-BE49-F238E27FC236}">
                <a16:creationId xmlns:a16="http://schemas.microsoft.com/office/drawing/2014/main" id="{98C590AF-8343-4D44-B327-A3CF6645268D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uk-UA"/>
              <a:t>Лекція 3</a:t>
            </a:r>
            <a:endParaRPr lang="ru-RU"/>
          </a:p>
        </p:txBody>
      </p:sp>
      <p:sp>
        <p:nvSpPr>
          <p:cNvPr id="4" name="Rectangle 15">
            <a:extLst>
              <a:ext uri="{FF2B5EF4-FFF2-40B4-BE49-F238E27FC236}">
                <a16:creationId xmlns:a16="http://schemas.microsoft.com/office/drawing/2014/main" id="{9CC9D577-F561-4C13-947F-8CDA2EFB1B2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uk-UA"/>
              <a:t>© Олег Герасимчук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9034009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4">
            <a:extLst>
              <a:ext uri="{FF2B5EF4-FFF2-40B4-BE49-F238E27FC236}">
                <a16:creationId xmlns:a16="http://schemas.microsoft.com/office/drawing/2014/main" id="{A6BE3065-9E88-4038-95A3-7094F71DEE5E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uk-UA"/>
              <a:t>Лекція 3</a:t>
            </a:r>
            <a:endParaRPr lang="ru-RU"/>
          </a:p>
        </p:txBody>
      </p:sp>
      <p:sp>
        <p:nvSpPr>
          <p:cNvPr id="3" name="Rectangle 15">
            <a:extLst>
              <a:ext uri="{FF2B5EF4-FFF2-40B4-BE49-F238E27FC236}">
                <a16:creationId xmlns:a16="http://schemas.microsoft.com/office/drawing/2014/main" id="{7DE05719-2545-48BD-AB27-693D0F3F0AA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uk-UA"/>
              <a:t>© Олег Герасимчук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7604754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uk-U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uk-U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4">
            <a:extLst>
              <a:ext uri="{FF2B5EF4-FFF2-40B4-BE49-F238E27FC236}">
                <a16:creationId xmlns:a16="http://schemas.microsoft.com/office/drawing/2014/main" id="{55C033C0-417C-43E3-BE86-DC5535993F64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uk-UA"/>
              <a:t>Лекція 3</a:t>
            </a:r>
            <a:endParaRPr lang="ru-RU"/>
          </a:p>
        </p:txBody>
      </p:sp>
      <p:sp>
        <p:nvSpPr>
          <p:cNvPr id="6" name="Rectangle 15">
            <a:extLst>
              <a:ext uri="{FF2B5EF4-FFF2-40B4-BE49-F238E27FC236}">
                <a16:creationId xmlns:a16="http://schemas.microsoft.com/office/drawing/2014/main" id="{2F3314C0-F346-4A42-9C9E-B88F3D64AB4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uk-UA"/>
              <a:t>© Олег Герасимчук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47592335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uk-U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uk-UA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4">
            <a:extLst>
              <a:ext uri="{FF2B5EF4-FFF2-40B4-BE49-F238E27FC236}">
                <a16:creationId xmlns:a16="http://schemas.microsoft.com/office/drawing/2014/main" id="{8835C7AD-8B9F-4C4B-8DD0-2243BCF1D1F6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uk-UA"/>
              <a:t>Лекція 3</a:t>
            </a:r>
            <a:endParaRPr lang="ru-RU"/>
          </a:p>
        </p:txBody>
      </p:sp>
      <p:sp>
        <p:nvSpPr>
          <p:cNvPr id="6" name="Rectangle 15">
            <a:extLst>
              <a:ext uri="{FF2B5EF4-FFF2-40B4-BE49-F238E27FC236}">
                <a16:creationId xmlns:a16="http://schemas.microsoft.com/office/drawing/2014/main" id="{0FA04C78-3A6B-4A7E-BEAD-0CE389FF659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uk-UA"/>
              <a:t>© Олег Герасимчук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80771915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uk-U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uk-UA"/>
          </a:p>
        </p:txBody>
      </p:sp>
      <p:sp>
        <p:nvSpPr>
          <p:cNvPr id="4" name="Rectangle 14">
            <a:extLst>
              <a:ext uri="{FF2B5EF4-FFF2-40B4-BE49-F238E27FC236}">
                <a16:creationId xmlns:a16="http://schemas.microsoft.com/office/drawing/2014/main" id="{014F7114-8D97-40EE-8A9A-DA8EADD2CC38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uk-UA"/>
              <a:t>Лекція 3</a:t>
            </a:r>
            <a:endParaRPr lang="ru-RU"/>
          </a:p>
        </p:txBody>
      </p:sp>
      <p:sp>
        <p:nvSpPr>
          <p:cNvPr id="5" name="Rectangle 15">
            <a:extLst>
              <a:ext uri="{FF2B5EF4-FFF2-40B4-BE49-F238E27FC236}">
                <a16:creationId xmlns:a16="http://schemas.microsoft.com/office/drawing/2014/main" id="{6D0C2998-4FB9-44FB-A9BD-900A7D7E491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uk-UA"/>
              <a:t>© Олег Герасимчук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47193714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uk-U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uk-UA"/>
          </a:p>
        </p:txBody>
      </p:sp>
      <p:sp>
        <p:nvSpPr>
          <p:cNvPr id="4" name="Rectangle 14">
            <a:extLst>
              <a:ext uri="{FF2B5EF4-FFF2-40B4-BE49-F238E27FC236}">
                <a16:creationId xmlns:a16="http://schemas.microsoft.com/office/drawing/2014/main" id="{D0B932F1-5CEB-4156-AF93-D7DA415E84FC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uk-UA"/>
              <a:t>Лекція 3</a:t>
            </a:r>
            <a:endParaRPr lang="ru-RU"/>
          </a:p>
        </p:txBody>
      </p:sp>
      <p:sp>
        <p:nvSpPr>
          <p:cNvPr id="5" name="Rectangle 15">
            <a:extLst>
              <a:ext uri="{FF2B5EF4-FFF2-40B4-BE49-F238E27FC236}">
                <a16:creationId xmlns:a16="http://schemas.microsoft.com/office/drawing/2014/main" id="{AA2AD4D7-13DB-42F3-8949-35BD3E572BA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uk-UA"/>
              <a:t>© Олег Герасимчук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204432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uk-UA"/>
              <a:t>Зразок заголовка</a:t>
            </a:r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uk-UA"/>
              <a:t>Зразок тексту</a:t>
            </a:r>
          </a:p>
        </p:txBody>
      </p:sp>
    </p:spTree>
    <p:extLst>
      <p:ext uri="{BB962C8B-B14F-4D97-AF65-F5344CB8AC3E}">
        <p14:creationId xmlns:p14="http://schemas.microsoft.com/office/powerpoint/2010/main" val="25184851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'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Зразок заголовка</a:t>
            </a:r>
          </a:p>
        </p:txBody>
      </p:sp>
      <p:sp>
        <p:nvSpPr>
          <p:cNvPr id="3" name="Місце для вмісту 2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40386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uk-UA"/>
              <a:t>Зразок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П'ятий рівень</a:t>
            </a:r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0386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uk-UA"/>
              <a:t>Зразок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П'ятий рівень</a:t>
            </a:r>
          </a:p>
        </p:txBody>
      </p:sp>
    </p:spTree>
    <p:extLst>
      <p:ext uri="{BB962C8B-B14F-4D97-AF65-F5344CB8AC3E}">
        <p14:creationId xmlns:p14="http://schemas.microsoft.com/office/powerpoint/2010/main" val="18745325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uk-UA"/>
              <a:t>Зразок заголовка</a:t>
            </a:r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Зразок тексту</a:t>
            </a:r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uk-UA"/>
              <a:t>Зразок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П'ятий рівень</a:t>
            </a:r>
          </a:p>
        </p:txBody>
      </p:sp>
      <p:sp>
        <p:nvSpPr>
          <p:cNvPr id="5" name="Місце для тексту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Зразок тексту</a:t>
            </a:r>
          </a:p>
        </p:txBody>
      </p:sp>
      <p:sp>
        <p:nvSpPr>
          <p:cNvPr id="6" name="Місце для вмісту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uk-UA"/>
              <a:t>Зразок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П'ятий рівень</a:t>
            </a:r>
          </a:p>
        </p:txBody>
      </p:sp>
    </p:spTree>
    <p:extLst>
      <p:ext uri="{BB962C8B-B14F-4D97-AF65-F5344CB8AC3E}">
        <p14:creationId xmlns:p14="http://schemas.microsoft.com/office/powerpoint/2010/main" val="12712493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Зразок заголовка</a:t>
            </a:r>
          </a:p>
        </p:txBody>
      </p:sp>
    </p:spTree>
    <p:extLst>
      <p:ext uri="{BB962C8B-B14F-4D97-AF65-F5344CB8AC3E}">
        <p14:creationId xmlns:p14="http://schemas.microsoft.com/office/powerpoint/2010/main" val="41755356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827130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uk-UA"/>
              <a:t>Зразок заголовка</a:t>
            </a:r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uk-UA"/>
              <a:t>Зразок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П'ятий рівень</a:t>
            </a:r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Зразок тексту</a:t>
            </a:r>
          </a:p>
        </p:txBody>
      </p:sp>
    </p:spTree>
    <p:extLst>
      <p:ext uri="{BB962C8B-B14F-4D97-AF65-F5344CB8AC3E}">
        <p14:creationId xmlns:p14="http://schemas.microsoft.com/office/powerpoint/2010/main" val="21749353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Зображення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uk-UA"/>
              <a:t>Зразок заголовка</a:t>
            </a:r>
          </a:p>
        </p:txBody>
      </p:sp>
      <p:sp>
        <p:nvSpPr>
          <p:cNvPr id="3" name="Місце для зображення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uk-UA" noProof="0"/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Зразок тексту</a:t>
            </a:r>
          </a:p>
        </p:txBody>
      </p:sp>
    </p:spTree>
    <p:extLst>
      <p:ext uri="{BB962C8B-B14F-4D97-AF65-F5344CB8AC3E}">
        <p14:creationId xmlns:p14="http://schemas.microsoft.com/office/powerpoint/2010/main" val="26667928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4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9.xml"/><Relationship Id="rId7" Type="http://schemas.openxmlformats.org/officeDocument/2006/relationships/slideLayout" Target="../slideLayouts/slideLayout23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8.xml"/><Relationship Id="rId1" Type="http://schemas.openxmlformats.org/officeDocument/2006/relationships/slideLayout" Target="../slideLayouts/slideLayout17.xml"/><Relationship Id="rId6" Type="http://schemas.openxmlformats.org/officeDocument/2006/relationships/slideLayout" Target="../slideLayouts/slideLayout22.xml"/><Relationship Id="rId11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1.xml"/><Relationship Id="rId10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0.xml"/><Relationship Id="rId9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8">
            <a:alphaModFix amt="0"/>
            <a:lum/>
          </a:blip>
          <a:srcRect/>
          <a:tile tx="-1270000" ty="0" sx="100000" sy="100000" flip="x" algn="b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4">
            <a:extLst>
              <a:ext uri="{FF2B5EF4-FFF2-40B4-BE49-F238E27FC236}">
                <a16:creationId xmlns:a16="http://schemas.microsoft.com/office/drawing/2014/main" id="{F96595BA-6BA2-494B-B526-5CB43B4ED953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9144000" cy="546100"/>
            <a:chOff x="0" y="0"/>
            <a:chExt cx="5760" cy="344"/>
          </a:xfrm>
        </p:grpSpPr>
        <p:sp>
          <p:nvSpPr>
            <p:cNvPr id="1028" name="Rectangle 5">
              <a:extLst>
                <a:ext uri="{FF2B5EF4-FFF2-40B4-BE49-F238E27FC236}">
                  <a16:creationId xmlns:a16="http://schemas.microsoft.com/office/drawing/2014/main" id="{5FD57946-1B81-42B3-8B2A-7A89D882BCD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0"/>
              <a:ext cx="180" cy="336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/>
              <a:endParaRPr lang="uk-UA" altLang="uk-UA" sz="2400">
                <a:latin typeface="Times New Roman" panose="02020603050405020304" pitchFamily="18" charset="0"/>
              </a:endParaRPr>
            </a:p>
          </p:txBody>
        </p:sp>
        <p:sp>
          <p:nvSpPr>
            <p:cNvPr id="1029" name="Rectangle 6">
              <a:extLst>
                <a:ext uri="{FF2B5EF4-FFF2-40B4-BE49-F238E27FC236}">
                  <a16:creationId xmlns:a16="http://schemas.microsoft.com/office/drawing/2014/main" id="{431CC0E7-1E7E-4111-8DBF-E0A045E2763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0" y="85"/>
              <a:ext cx="5500" cy="17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uk-UA" altLang="uk-UA" sz="2400">
                <a:latin typeface="Times New Roman" panose="02020603050405020304" pitchFamily="18" charset="0"/>
              </a:endParaRPr>
            </a:p>
          </p:txBody>
        </p:sp>
        <p:sp>
          <p:nvSpPr>
            <p:cNvPr id="1030" name="Rectangle 7">
              <a:extLst>
                <a:ext uri="{FF2B5EF4-FFF2-40B4-BE49-F238E27FC236}">
                  <a16:creationId xmlns:a16="http://schemas.microsoft.com/office/drawing/2014/main" id="{B6674E91-CE2C-410C-8329-4D4942C5BDB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8" y="85"/>
              <a:ext cx="87" cy="89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uk-UA" altLang="uk-UA">
                <a:solidFill>
                  <a:schemeClr val="hlink"/>
                </a:solidFill>
              </a:endParaRPr>
            </a:p>
          </p:txBody>
        </p:sp>
        <p:sp>
          <p:nvSpPr>
            <p:cNvPr id="1031" name="Rectangle 8">
              <a:extLst>
                <a:ext uri="{FF2B5EF4-FFF2-40B4-BE49-F238E27FC236}">
                  <a16:creationId xmlns:a16="http://schemas.microsoft.com/office/drawing/2014/main" id="{4714502E-022D-49E8-870C-CEB56A47668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5" y="0"/>
              <a:ext cx="88" cy="87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uk-UA" altLang="uk-UA">
                <a:solidFill>
                  <a:schemeClr val="hlink"/>
                </a:solidFill>
              </a:endParaRPr>
            </a:p>
          </p:txBody>
        </p:sp>
        <p:sp>
          <p:nvSpPr>
            <p:cNvPr id="1032" name="Rectangle 9">
              <a:extLst>
                <a:ext uri="{FF2B5EF4-FFF2-40B4-BE49-F238E27FC236}">
                  <a16:creationId xmlns:a16="http://schemas.microsoft.com/office/drawing/2014/main" id="{67AAEA6A-615B-4490-B3FF-6ABBAE08ADF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5" y="85"/>
              <a:ext cx="88" cy="89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uk-UA" altLang="uk-UA">
                <a:solidFill>
                  <a:schemeClr val="accent2"/>
                </a:solidFill>
              </a:endParaRPr>
            </a:p>
          </p:txBody>
        </p:sp>
        <p:sp>
          <p:nvSpPr>
            <p:cNvPr id="1033" name="Rectangle 10">
              <a:extLst>
                <a:ext uri="{FF2B5EF4-FFF2-40B4-BE49-F238E27FC236}">
                  <a16:creationId xmlns:a16="http://schemas.microsoft.com/office/drawing/2014/main" id="{C2600827-2381-4B2D-AEE3-9A58B695161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3" y="173"/>
              <a:ext cx="86" cy="87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uk-UA" altLang="uk-UA">
                <a:solidFill>
                  <a:schemeClr val="hlink"/>
                </a:solidFill>
              </a:endParaRPr>
            </a:p>
          </p:txBody>
        </p:sp>
        <p:sp>
          <p:nvSpPr>
            <p:cNvPr id="1034" name="Rectangle 11">
              <a:extLst>
                <a:ext uri="{FF2B5EF4-FFF2-40B4-BE49-F238E27FC236}">
                  <a16:creationId xmlns:a16="http://schemas.microsoft.com/office/drawing/2014/main" id="{F707977E-D114-4660-AB0A-6BA93CC5A16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3" y="86"/>
              <a:ext cx="89" cy="87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uk-UA" altLang="uk-UA" sz="2400">
                <a:latin typeface="Times New Roman" panose="02020603050405020304" pitchFamily="18" charset="0"/>
              </a:endParaRPr>
            </a:p>
          </p:txBody>
        </p:sp>
        <p:sp>
          <p:nvSpPr>
            <p:cNvPr id="1035" name="Rectangle 12">
              <a:extLst>
                <a:ext uri="{FF2B5EF4-FFF2-40B4-BE49-F238E27FC236}">
                  <a16:creationId xmlns:a16="http://schemas.microsoft.com/office/drawing/2014/main" id="{A46A7569-1C2C-4DBA-815F-3162AF3CC4B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8" y="171"/>
              <a:ext cx="87" cy="87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uk-UA" altLang="uk-UA">
                <a:solidFill>
                  <a:schemeClr val="accent2"/>
                </a:solidFill>
              </a:endParaRPr>
            </a:p>
          </p:txBody>
        </p:sp>
        <p:sp>
          <p:nvSpPr>
            <p:cNvPr id="1036" name="Rectangle 13">
              <a:extLst>
                <a:ext uri="{FF2B5EF4-FFF2-40B4-BE49-F238E27FC236}">
                  <a16:creationId xmlns:a16="http://schemas.microsoft.com/office/drawing/2014/main" id="{D78AEBF8-3ACD-465E-87C9-DCDA591FD94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3" y="258"/>
              <a:ext cx="86" cy="86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uk-UA" altLang="uk-UA">
                <a:solidFill>
                  <a:schemeClr val="accent2"/>
                </a:solidFill>
              </a:endParaRPr>
            </a:p>
          </p:txBody>
        </p:sp>
      </p:grpSp>
      <p:sp>
        <p:nvSpPr>
          <p:cNvPr id="1027" name="Rectangle 18">
            <a:extLst>
              <a:ext uri="{FF2B5EF4-FFF2-40B4-BE49-F238E27FC236}">
                <a16:creationId xmlns:a16="http://schemas.microsoft.com/office/drawing/2014/main" id="{506759AE-B7A3-4423-A044-01D7BE0C8B49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7180263" y="6400800"/>
            <a:ext cx="196373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uk-UA" sz="1200">
                <a:solidFill>
                  <a:srgbClr val="031E73"/>
                </a:solidFill>
              </a:rPr>
              <a:t>©</a:t>
            </a:r>
            <a:r>
              <a:rPr lang="ru-RU" altLang="uk-UA" sz="1200">
                <a:solidFill>
                  <a:srgbClr val="031E73"/>
                </a:solidFill>
              </a:rPr>
              <a:t> </a:t>
            </a:r>
            <a:r>
              <a:rPr lang="uk-UA" altLang="uk-UA" sz="1200">
                <a:solidFill>
                  <a:srgbClr val="031E73"/>
                </a:solidFill>
              </a:rPr>
              <a:t>“Операційні системи”</a:t>
            </a:r>
          </a:p>
          <a:p>
            <a:pPr eaLnBrk="1" hangingPunct="1"/>
            <a:r>
              <a:rPr lang="en-US" altLang="uk-UA" sz="1200">
                <a:solidFill>
                  <a:srgbClr val="031E73"/>
                </a:solidFill>
              </a:rPr>
              <a:t>©</a:t>
            </a:r>
            <a:r>
              <a:rPr lang="uk-UA" altLang="uk-UA" sz="1200">
                <a:solidFill>
                  <a:srgbClr val="031E73"/>
                </a:solidFill>
              </a:rPr>
              <a:t> О.О. Герасимчук, 2010</a:t>
            </a:r>
            <a:endParaRPr lang="ru-RU" altLang="uk-UA" sz="1200">
              <a:solidFill>
                <a:srgbClr val="031E73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92" r:id="rId1"/>
    <p:sldLayoutId id="2147483878" r:id="rId2"/>
    <p:sldLayoutId id="2147483879" r:id="rId3"/>
    <p:sldLayoutId id="2147483880" r:id="rId4"/>
    <p:sldLayoutId id="2147483881" r:id="rId5"/>
    <p:sldLayoutId id="2147483882" r:id="rId6"/>
    <p:sldLayoutId id="2147483883" r:id="rId7"/>
    <p:sldLayoutId id="2147483884" r:id="rId8"/>
    <p:sldLayoutId id="2147483885" r:id="rId9"/>
    <p:sldLayoutId id="2147483886" r:id="rId10"/>
    <p:sldLayoutId id="2147483887" r:id="rId11"/>
    <p:sldLayoutId id="2147483888" r:id="rId12"/>
    <p:sldLayoutId id="2147483889" r:id="rId13"/>
    <p:sldLayoutId id="2147483890" r:id="rId14"/>
    <p:sldLayoutId id="2147483891" r:id="rId15"/>
    <p:sldLayoutId id="2147483893" r:id="rId16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75000"/>
        <a:buFont typeface="Wingdings" panose="05000000000000000000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anose="05000000000000000000" pitchFamily="2" charset="2"/>
        <a:buChar char="¨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anose="05000000000000000000" pitchFamily="2" charset="2"/>
        <a:buChar char="n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anose="05000000000000000000" pitchFamily="2" charset="2"/>
        <a:buChar char="¨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Font typeface="Wingdings" panose="05000000000000000000" pitchFamily="2" charset="2"/>
        <a:buChar char="§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0"/>
            <a:lum/>
          </a:blip>
          <a:srcRect/>
          <a:tile tx="-1270000" ty="0" sx="100000" sy="100000" flip="x" algn="b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561DE215-809A-438F-966F-C4E43EB36D06}"/>
              </a:ext>
            </a:extLst>
          </p:cNvPr>
          <p:cNvSpPr>
            <a:spLocks noChangeArrowheads="1"/>
          </p:cNvSpPr>
          <p:nvPr/>
        </p:nvSpPr>
        <p:spPr bwMode="ltGray">
          <a:xfrm>
            <a:off x="417513" y="660400"/>
            <a:ext cx="438150" cy="474663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>
              <a:defRPr/>
            </a:pPr>
            <a:endParaRPr kumimoji="1" lang="ru-RU" altLang="ru-RU" sz="2400"/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168B44FD-6F21-452C-B63A-9C8ED1D7281A}"/>
              </a:ext>
            </a:extLst>
          </p:cNvPr>
          <p:cNvSpPr>
            <a:spLocks noChangeArrowheads="1"/>
          </p:cNvSpPr>
          <p:nvPr/>
        </p:nvSpPr>
        <p:spPr bwMode="ltGray">
          <a:xfrm>
            <a:off x="800100" y="660400"/>
            <a:ext cx="328613" cy="474663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>
              <a:defRPr/>
            </a:pPr>
            <a:endParaRPr kumimoji="1" lang="ru-RU" altLang="ru-RU" sz="2400"/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AD21B124-0BCD-4DF9-80C9-43A147DECAED}"/>
              </a:ext>
            </a:extLst>
          </p:cNvPr>
          <p:cNvSpPr>
            <a:spLocks noChangeArrowheads="1"/>
          </p:cNvSpPr>
          <p:nvPr/>
        </p:nvSpPr>
        <p:spPr bwMode="ltGray">
          <a:xfrm>
            <a:off x="541338" y="1082675"/>
            <a:ext cx="422275" cy="474663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>
              <a:defRPr/>
            </a:pPr>
            <a:endParaRPr kumimoji="1" lang="ru-RU" altLang="ru-RU" sz="2400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12E826D9-7F9B-4FC4-93DB-05F4572B10AD}"/>
              </a:ext>
            </a:extLst>
          </p:cNvPr>
          <p:cNvSpPr>
            <a:spLocks noChangeArrowheads="1"/>
          </p:cNvSpPr>
          <p:nvPr/>
        </p:nvSpPr>
        <p:spPr bwMode="ltGray">
          <a:xfrm>
            <a:off x="911225" y="1082675"/>
            <a:ext cx="368300" cy="474663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>
              <a:defRPr/>
            </a:pPr>
            <a:endParaRPr kumimoji="1" lang="ru-RU" altLang="ru-RU" sz="2400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A0749416-8792-4650-BD61-B8F7580F7EF4}"/>
              </a:ext>
            </a:extLst>
          </p:cNvPr>
          <p:cNvSpPr>
            <a:spLocks noChangeArrowheads="1"/>
          </p:cNvSpPr>
          <p:nvPr/>
        </p:nvSpPr>
        <p:spPr bwMode="ltGray">
          <a:xfrm>
            <a:off x="127000" y="1009650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>
              <a:defRPr/>
            </a:pPr>
            <a:endParaRPr kumimoji="1" lang="ru-RU" altLang="ru-RU" sz="2400"/>
          </a:p>
        </p:txBody>
      </p:sp>
      <p:sp>
        <p:nvSpPr>
          <p:cNvPr id="1031" name="Rectangle 7">
            <a:extLst>
              <a:ext uri="{FF2B5EF4-FFF2-40B4-BE49-F238E27FC236}">
                <a16:creationId xmlns:a16="http://schemas.microsoft.com/office/drawing/2014/main" id="{D4794657-3327-4512-8B35-A3B4B36B419B}"/>
              </a:ext>
            </a:extLst>
          </p:cNvPr>
          <p:cNvSpPr>
            <a:spLocks noChangeArrowheads="1"/>
          </p:cNvSpPr>
          <p:nvPr/>
        </p:nvSpPr>
        <p:spPr bwMode="gray">
          <a:xfrm>
            <a:off x="762000" y="117475"/>
            <a:ext cx="31750" cy="1052513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>
              <a:defRPr/>
            </a:pPr>
            <a:endParaRPr kumimoji="1" lang="ru-RU" altLang="ru-RU" sz="2400"/>
          </a:p>
        </p:txBody>
      </p:sp>
      <p:sp>
        <p:nvSpPr>
          <p:cNvPr id="1032" name="Rectangle 8">
            <a:extLst>
              <a:ext uri="{FF2B5EF4-FFF2-40B4-BE49-F238E27FC236}">
                <a16:creationId xmlns:a16="http://schemas.microsoft.com/office/drawing/2014/main" id="{46897E81-8E49-4204-B150-080ACDBB0B8E}"/>
              </a:ext>
            </a:extLst>
          </p:cNvPr>
          <p:cNvSpPr>
            <a:spLocks noChangeArrowheads="1"/>
          </p:cNvSpPr>
          <p:nvPr/>
        </p:nvSpPr>
        <p:spPr bwMode="gray">
          <a:xfrm>
            <a:off x="442913" y="1343025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>
              <a:defRPr/>
            </a:pPr>
            <a:endParaRPr kumimoji="1" lang="ru-RU" altLang="ru-RU" sz="2400"/>
          </a:p>
        </p:txBody>
      </p:sp>
      <p:sp>
        <p:nvSpPr>
          <p:cNvPr id="9230" name="Rectangle 14">
            <a:extLst>
              <a:ext uri="{FF2B5EF4-FFF2-40B4-BE49-F238E27FC236}">
                <a16:creationId xmlns:a16="http://schemas.microsoft.com/office/drawing/2014/main" id="{46EE06AC-978C-4D14-8D1F-774C12DFAF45}"/>
              </a:ext>
            </a:extLst>
          </p:cNvPr>
          <p:cNvSpPr>
            <a:spLocks noGrp="1" noChangeArrowheads="1"/>
          </p:cNvSpPr>
          <p:nvPr>
            <p:ph type="dt" sz="quarter" idx="2"/>
          </p:nvPr>
        </p:nvSpPr>
        <p:spPr bwMode="auto">
          <a:xfrm>
            <a:off x="7013575" y="-238125"/>
            <a:ext cx="2130425" cy="474663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 b="1">
                <a:solidFill>
                  <a:schemeClr val="folHlink"/>
                </a:solidFill>
                <a:latin typeface="Arial" charset="0"/>
              </a:defRPr>
            </a:lvl1pPr>
          </a:lstStyle>
          <a:p>
            <a:pPr>
              <a:defRPr/>
            </a:pPr>
            <a:r>
              <a:rPr lang="uk-UA"/>
              <a:t>Лекція 3</a:t>
            </a:r>
            <a:endParaRPr lang="ru-RU"/>
          </a:p>
        </p:txBody>
      </p:sp>
      <p:sp>
        <p:nvSpPr>
          <p:cNvPr id="9231" name="Rectangle 15">
            <a:extLst>
              <a:ext uri="{FF2B5EF4-FFF2-40B4-BE49-F238E27FC236}">
                <a16:creationId xmlns:a16="http://schemas.microsoft.com/office/drawing/2014/main" id="{AD802578-D5E2-4F50-A03D-184636E00860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6246813" y="6383338"/>
            <a:ext cx="2897187" cy="474662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solidFill>
                  <a:schemeClr val="folHlink"/>
                </a:solidFill>
                <a:latin typeface="Arial" charset="0"/>
              </a:defRPr>
            </a:lvl1pPr>
          </a:lstStyle>
          <a:p>
            <a:pPr>
              <a:defRPr/>
            </a:pPr>
            <a:r>
              <a:rPr lang="uk-UA"/>
              <a:t>© Олег Герасимчук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73331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95" r:id="rId1"/>
    <p:sldLayoutId id="2147483896" r:id="rId2"/>
    <p:sldLayoutId id="2147483897" r:id="rId3"/>
    <p:sldLayoutId id="2147483898" r:id="rId4"/>
    <p:sldLayoutId id="2147483899" r:id="rId5"/>
    <p:sldLayoutId id="2147483900" r:id="rId6"/>
    <p:sldLayoutId id="2147483901" r:id="rId7"/>
    <p:sldLayoutId id="2147483902" r:id="rId8"/>
    <p:sldLayoutId id="2147483903" r:id="rId9"/>
    <p:sldLayoutId id="2147483904" r:id="rId10"/>
    <p:sldLayoutId id="2147483905" r:id="rId11"/>
  </p:sldLayoutIdLst>
  <p:hf sldNum="0"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ahom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ahom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ahom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ahom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ahom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ahom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ahom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anose="05000000000000000000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anose="05000000000000000000" pitchFamily="2" charset="2"/>
        <a:buChar char="n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anose="05000000000000000000" pitchFamily="2" charset="2"/>
        <a:buChar char="n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anose="05000000000000000000" pitchFamily="2" charset="2"/>
        <a:buChar char="n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anose="05000000000000000000" pitchFamily="2" charset="2"/>
        <a:buChar char="n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uk.wikipedia.org/w/index.php?title=%D0%9F%D0%BE%D0%B2%D0%BD%D0%B0_%D0%B2%D1%96%D1%80%D1%82%D1%83%D0%B0%D0%BB%D1%96%D0%B7%D0%B0%D1%86%D1%96%D1%8F&amp;action=edit&amp;redlink=1" TargetMode="External"/><Relationship Id="rId7" Type="http://schemas.openxmlformats.org/officeDocument/2006/relationships/hyperlink" Target="https://uk.wikipedia.org/wiki/%D0%92%D1%96%D1%80%D1%82%D1%83%D0%B0%D0%BB%D1%96%D0%B7%D0%B0%D1%86%D1%96%D1%8F_%D0%BD%D0%B0_%D1%80%D1%96%D0%B2%D0%BD%D1%96_%D0%BE%D0%BF%D0%B5%D1%80%D0%B0%D1%86%D1%96%D0%B9%D0%BD%D0%BE%D1%97_%D1%81%D0%B8%D1%81%D1%82%D0%B5%D0%BC%D0%B8" TargetMode="External"/><Relationship Id="rId2" Type="http://schemas.openxmlformats.org/officeDocument/2006/relationships/hyperlink" Target="https://uk.wikipedia.org/w/index.php?title=%D0%92%D1%96%D1%80%D1%82%D1%83%D0%B0%D0%BB%D1%96%D0%B7%D0%B0%D1%86%D1%96%D1%8F_%D0%BF%D0%BB%D0%B0%D1%82%D1%84%D0%BE%D1%80%D0%BC%D0%B8&amp;action=edit&amp;redlink=1" TargetMode="External"/><Relationship Id="rId1" Type="http://schemas.openxmlformats.org/officeDocument/2006/relationships/slideLayout" Target="../slideLayouts/slideLayout18.xml"/><Relationship Id="rId6" Type="http://schemas.openxmlformats.org/officeDocument/2006/relationships/hyperlink" Target="https://uk.wikipedia.org/w/index.php?title=%D0%9F%D0%B0%D1%80%D0%B0%D0%B2%D1%96%D1%80%D1%82%D1%83%D0%B0%D0%BB%D1%96%D0%B7%D0%B0%D1%86%D1%96%D1%8F&amp;action=edit&amp;redlink=1" TargetMode="External"/><Relationship Id="rId5" Type="http://schemas.openxmlformats.org/officeDocument/2006/relationships/hyperlink" Target="https://uk.wikipedia.org/w/index.php?title=%D0%A7%D0%B0%D1%81%D1%82%D0%BA%D0%BE%D0%B2%D0%B0_%D0%B2%D1%96%D1%80%D1%82%D1%83%D0%B0%D0%BB%D1%96%D0%B7%D0%B0%D1%86%D1%96%D1%8F&amp;action=edit&amp;redlink=1" TargetMode="External"/><Relationship Id="rId4" Type="http://schemas.openxmlformats.org/officeDocument/2006/relationships/hyperlink" Target="https://uk.wikipedia.org/wiki/%D0%90%D0%BF%D0%B0%D1%80%D0%B0%D1%82%D0%BD%D0%B0_%D0%B2%D1%96%D1%80%D1%82%D1%83%D0%B0%D0%BB%D1%96%D0%B7%D0%B0%D1%86%D1%96%D1%8F" TargetMode="Externa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uk.wikipedia.org/wiki/%D0%9F%D0%BE%D1%80%D1%82%D0%B0%D1%82%D0%B8%D0%B2%D0%BD%D0%B0_%D0%BF%D1%80%D0%BE%D0%B3%D1%80%D0%B0%D0%BC%D0%B0" TargetMode="External"/><Relationship Id="rId7" Type="http://schemas.openxmlformats.org/officeDocument/2006/relationships/hyperlink" Target="https://uk.wikipedia.org/wiki/%D0%A1%D0%B8%D0%BC%D1%83%D0%BB%D1%8F%D1%86%D1%96%D1%8F" TargetMode="External"/><Relationship Id="rId2" Type="http://schemas.openxmlformats.org/officeDocument/2006/relationships/hyperlink" Target="https://uk.wikipedia.org/w/index.php?title=%D0%92%D1%96%D1%80%D1%82%D1%83%D0%B0%D0%BB%D1%96%D0%B7%D0%B0%D1%86%D1%96%D1%8F_%D0%BF%D1%80%D0%B8%D0%BA%D0%BB%D0%B0%D0%B4%D0%BD%D0%BE%D0%B3%D0%BE_%D0%BF%D1%80%D0%BE%D0%B3%D1%80%D0%B0%D0%BC%D0%BD%D0%BE%D0%B3%D0%BE_%D0%B7%D0%B0%D0%B1%D0%B5%D0%B7%D0%BF%D0%B5%D1%87%D0%B5%D0%BD%D0%BD%D1%8F&amp;action=edit&amp;redlink=1" TargetMode="External"/><Relationship Id="rId1" Type="http://schemas.openxmlformats.org/officeDocument/2006/relationships/slideLayout" Target="../slideLayouts/slideLayout18.xml"/><Relationship Id="rId6" Type="http://schemas.openxmlformats.org/officeDocument/2006/relationships/hyperlink" Target="https://uk.wikipedia.org/wiki/%D0%95%D0%BC%D1%83%D0%BB%D1%8F%D1%82%D0%BE%D1%80" TargetMode="External"/><Relationship Id="rId5" Type="http://schemas.openxmlformats.org/officeDocument/2006/relationships/hyperlink" Target="https://uk.wikipedia.org/w/index.php?title=%D0%92%D1%96%D1%80%D1%82%D1%83%D0%B0%D0%BB%D1%8C%D0%BD%D0%B8%D0%B9_%D0%BF%D1%80%D0%B8%D1%81%D1%82%D1%80%D1%96%D0%B9&amp;action=edit&amp;redlink=1" TargetMode="External"/><Relationship Id="rId4" Type="http://schemas.openxmlformats.org/officeDocument/2006/relationships/hyperlink" Target="https://uk.wikipedia.org/w/index.php?title=%D0%9A%D1%80%D0%BE%D1%81-%D0%BF%D0%BB%D0%B0%D1%82%D1%84%D0%BE%D1%80%D0%BC%D0%BE%D0%B2%D0%B0_%D0%B2%D1%96%D1%80%D1%82%D1%83%D0%B0%D0%BB%D1%96%D0%B7%D0%B0%D1%86%D1%96%D1%8F&amp;action=edit&amp;redlink=1" TargetMode="Externa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hyperlink" Target="https://uk.wikipedia.org/w/index.php?title=%D0%92%D1%96%D1%80%D1%82%D1%83%D0%B0%D0%BB%D1%96%D0%B7%D0%B0%D1%86%D1%96%D1%8F_%D0%B1%D0%B0%D0%B7_%D0%B4%D0%B0%D0%BD%D0%B8%D1%85&amp;action=edit&amp;redlink=1" TargetMode="External"/><Relationship Id="rId3" Type="http://schemas.openxmlformats.org/officeDocument/2006/relationships/hyperlink" Target="https://uk.wikipedia.org/w/index.php?title=%D0%9C%D0%B5%D1%80%D0%B5%D0%B6%D0%B5%D0%B2%D0%B0_%D0%B2%D1%96%D1%80%D1%82%D1%83%D0%B0%D0%BB%D1%96%D0%B7%D0%B0%D1%86%D1%96%D1%8F&amp;action=edit&amp;redlink=1" TargetMode="External"/><Relationship Id="rId7" Type="http://schemas.openxmlformats.org/officeDocument/2006/relationships/hyperlink" Target="https://uk.wikipedia.org/w/index.php?title=%D0%92%D1%96%D1%80%D1%82%D1%83%D0%B0%D0%BB%D1%96%D0%B7%D0%B0%D1%86%D1%96%D1%8F_%D1%81%D1%82%D1%96%D0%BB%D1%8C%D0%BD%D0%B8%D1%86%D1%96&amp;action=edit&amp;redlink=1" TargetMode="External"/><Relationship Id="rId2" Type="http://schemas.openxmlformats.org/officeDocument/2006/relationships/hyperlink" Target="https://uk.wikipedia.org/w/index.php?title=%D0%92%D1%96%D1%80%D1%82%D1%83%D0%B0%D0%BB%D1%96%D0%B7%D0%B0%D1%86%D1%96%D1%8F_%D1%81%D1%85%D0%BE%D0%B2%D0%B8%D1%89%D0%B0&amp;action=edit&amp;redlink=1" TargetMode="External"/><Relationship Id="rId1" Type="http://schemas.openxmlformats.org/officeDocument/2006/relationships/slideLayout" Target="../slideLayouts/slideLayout18.xml"/><Relationship Id="rId6" Type="http://schemas.openxmlformats.org/officeDocument/2006/relationships/hyperlink" Target="https://uk.wikipedia.org/w/index.php?title=%D0%92%D1%96%D1%80%D1%82%D1%83%D0%B0%D0%BB%D1%96%D0%B7%D0%B0%D1%86%D1%96%D1%8F_%D0%BF%D0%B0%D0%BC%27%D1%8F%D1%82%D1%96&amp;action=edit&amp;redlink=1" TargetMode="External"/><Relationship Id="rId5" Type="http://schemas.openxmlformats.org/officeDocument/2006/relationships/hyperlink" Target="https://uk.wikipedia.org/wiki/%D0%92%D1%96%D1%80%D1%82%D1%83%D0%B0%D0%BB%D1%96%D0%B7%D0%B0%D1%86%D1%96%D1%8F_%D1%84%D1%83%D0%BD%D0%BA%D1%86%D1%96%D0%B9_%D0%BC%D0%B5%D1%80%D0%B5%D0%B6%D1%96" TargetMode="External"/><Relationship Id="rId4" Type="http://schemas.openxmlformats.org/officeDocument/2006/relationships/hyperlink" Target="https://uk.wikipedia.org/wiki/%D0%92%D1%96%D1%80%D1%82%D1%83%D0%B0%D0%BB%D1%8C%D0%BD%D0%B0_%D0%BF%D1%80%D0%B8%D0%B2%D0%B0%D1%82%D0%BD%D0%B0_%D0%BC%D0%B5%D1%80%D0%B5%D0%B6%D0%B0" TargetMode="External"/><Relationship Id="rId9" Type="http://schemas.openxmlformats.org/officeDocument/2006/relationships/hyperlink" Target="https://uk.wikipedia.org/w/index.php?title=%D0%92%D1%96%D1%80%D1%82%D1%83%D0%B0%D0%BB%D1%96%D0%B7%D0%B0%D1%86%D1%96%D1%8F_%D0%B4%D0%B0%D0%BD%D0%B8%D1%85&amp;action=edit&amp;redlink=1" TargetMode="Externa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2.xml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2.xml"/><Relationship Id="rId6" Type="http://schemas.openxmlformats.org/officeDocument/2006/relationships/image" Target="../media/image7.png"/><Relationship Id="rId5" Type="http://schemas.openxmlformats.org/officeDocument/2006/relationships/image" Target="../media/image6.wmf"/><Relationship Id="rId4" Type="http://schemas.openxmlformats.org/officeDocument/2006/relationships/image" Target="../media/image5.w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hyperlink" Target="https://cammeteo.ru/uk/operacionnye-sistemy-razrabatyvat-sobstvennuyu-operacionnuyu/" TargetMode="External"/><Relationship Id="rId1" Type="http://schemas.openxmlformats.org/officeDocument/2006/relationships/slideLayout" Target="../slideLayouts/slideLayout1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2">
            <a:extLst>
              <a:ext uri="{FF2B5EF4-FFF2-40B4-BE49-F238E27FC236}">
                <a16:creationId xmlns:a16="http://schemas.microsoft.com/office/drawing/2014/main" id="{A968C931-69C8-410C-BCDA-13E965709F07}"/>
              </a:ext>
            </a:extLst>
          </p:cNvPr>
          <p:cNvSpPr>
            <a:spLocks noGrp="1" noChangeArrowheads="1"/>
          </p:cNvSpPr>
          <p:nvPr>
            <p:ph type="ctrTitle" idx="4294967295"/>
          </p:nvPr>
        </p:nvSpPr>
        <p:spPr bwMode="auto">
          <a:xfrm>
            <a:off x="1259632" y="2564904"/>
            <a:ext cx="7884368" cy="960438"/>
          </a:xfrm>
          <a:prstGeom prst="rect">
            <a:avLst/>
          </a:prstGeom>
          <a:noFill/>
          <a:ln>
            <a:noFill/>
            <a:miter lim="800000"/>
            <a:headEnd/>
            <a:tailEnd/>
          </a:ln>
        </p:spPr>
        <p:txBody>
          <a:bodyPr/>
          <a:lstStyle/>
          <a:p>
            <a:pPr eaLnBrk="1" hangingPunct="1"/>
            <a:r>
              <a:rPr lang="uk-UA" altLang="uk-UA" sz="4000" dirty="0">
                <a:solidFill>
                  <a:srgbClr val="C00000"/>
                </a:solidFill>
              </a:rPr>
              <a:t>Тема 1. Вступ в віртуалізацію</a:t>
            </a:r>
            <a:endParaRPr lang="uk-UA" altLang="ru-RU" sz="4000" dirty="0">
              <a:solidFill>
                <a:srgbClr val="C00000"/>
              </a:solidFill>
            </a:endParaRPr>
          </a:p>
        </p:txBody>
      </p:sp>
      <p:sp>
        <p:nvSpPr>
          <p:cNvPr id="5124" name="Rectangle 3">
            <a:extLst>
              <a:ext uri="{FF2B5EF4-FFF2-40B4-BE49-F238E27FC236}">
                <a16:creationId xmlns:a16="http://schemas.microsoft.com/office/drawing/2014/main" id="{C3971959-597E-43E5-8B3B-BAC0247AA13A}"/>
              </a:ext>
            </a:extLst>
          </p:cNvPr>
          <p:cNvSpPr>
            <a:spLocks noGrp="1" noChangeArrowheads="1"/>
          </p:cNvSpPr>
          <p:nvPr>
            <p:ph type="subTitle" idx="4294967295"/>
          </p:nvPr>
        </p:nvSpPr>
        <p:spPr bwMode="auto">
          <a:xfrm>
            <a:off x="6876256" y="6453336"/>
            <a:ext cx="2288700" cy="404664"/>
          </a:xfrm>
          <a:prstGeom prst="rect">
            <a:avLst/>
          </a:prstGeom>
          <a:solidFill>
            <a:srgbClr val="E5E5EF"/>
          </a:solidFill>
          <a:ln>
            <a:noFill/>
            <a:miter lim="800000"/>
            <a:headEnd/>
            <a:tailEnd/>
          </a:ln>
        </p:spPr>
        <p:txBody>
          <a:bodyPr/>
          <a:lstStyle/>
          <a:p>
            <a:pPr marL="0" indent="0" algn="r" eaLnBrk="1" hangingPunct="1">
              <a:lnSpc>
                <a:spcPct val="80000"/>
              </a:lnSpc>
              <a:buNone/>
            </a:pPr>
            <a:r>
              <a:rPr lang="uk-UA" altLang="uk-UA" sz="1800" kern="1200" dirty="0">
                <a:solidFill>
                  <a:srgbClr val="3333CC"/>
                </a:solidFill>
                <a:latin typeface="Arial" panose="020B0604020202020204" pitchFamily="34" charset="0"/>
              </a:rPr>
              <a:t>© Олег Герасимчук</a:t>
            </a:r>
            <a:endParaRPr lang="ru-RU" altLang="uk-UA" sz="1800" kern="1200" dirty="0">
              <a:solidFill>
                <a:srgbClr val="3333CC"/>
              </a:solidFill>
              <a:latin typeface="Arial" panose="020B0604020202020204" pitchFamily="34" charset="0"/>
            </a:endParaRPr>
          </a:p>
        </p:txBody>
      </p:sp>
      <p:sp>
        <p:nvSpPr>
          <p:cNvPr id="5125" name="Rectangle 6">
            <a:extLst>
              <a:ext uri="{FF2B5EF4-FFF2-40B4-BE49-F238E27FC236}">
                <a16:creationId xmlns:a16="http://schemas.microsoft.com/office/drawing/2014/main" id="{C149EDCA-ED49-4B2E-B5DC-A9D2C2C59CF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6081" y="502126"/>
            <a:ext cx="8351838" cy="1152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None/>
            </a:pPr>
            <a:r>
              <a:rPr lang="uk-UA" altLang="ru-RU" sz="2000" dirty="0"/>
              <a:t>Технічний фаховий коледж ЛНТУ</a:t>
            </a:r>
          </a:p>
          <a:p>
            <a:pPr algn="ctr"/>
            <a:r>
              <a:rPr lang="uk-UA" altLang="uk-UA" sz="2000" b="1" dirty="0">
                <a:solidFill>
                  <a:srgbClr val="C00000"/>
                </a:solidFill>
              </a:rPr>
              <a:t>Технології та компоненти віртуальних систем</a:t>
            </a:r>
            <a:endParaRPr lang="ru-RU" altLang="uk-UA" sz="2000" b="1" dirty="0">
              <a:solidFill>
                <a:srgbClr val="C00000"/>
              </a:solidFill>
            </a:endParaRPr>
          </a:p>
          <a:p>
            <a:pPr algn="ctr"/>
            <a:endParaRPr lang="ru-RU" altLang="uk-UA" sz="2000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A92D30DD-1834-43BE-A815-57301C9F6A8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043608" y="620688"/>
            <a:ext cx="7559675" cy="922338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 eaLnBrk="1" hangingPunct="1"/>
            <a:r>
              <a:rPr lang="uk-UA" sz="3200" b="1" dirty="0"/>
              <a:t>Типи віртуальних машин</a:t>
            </a:r>
            <a:endParaRPr lang="ru-RU" altLang="uk-UA" sz="3200" b="1" dirty="0"/>
          </a:p>
        </p:txBody>
      </p:sp>
      <p:sp>
        <p:nvSpPr>
          <p:cNvPr id="7171" name="Нижний колонтитул 3">
            <a:extLst>
              <a:ext uri="{FF2B5EF4-FFF2-40B4-BE49-F238E27FC236}">
                <a16:creationId xmlns:a16="http://schemas.microsoft.com/office/drawing/2014/main" id="{206A1593-860A-4218-ADE3-083E2E558B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uk-UA" altLang="uk-UA" sz="1400" b="0" i="0" u="none" strike="noStrike" kern="1200" cap="none" spc="0" normalizeH="0" baseline="0" noProof="0" dirty="0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© Олег Герасимчук</a:t>
            </a:r>
            <a:endParaRPr kumimoji="0" lang="ru-RU" altLang="uk-UA" sz="1400" b="0" i="0" u="none" strike="noStrike" kern="1200" cap="none" spc="0" normalizeH="0" baseline="0" noProof="0" dirty="0">
              <a:ln>
                <a:noFill/>
              </a:ln>
              <a:solidFill>
                <a:srgbClr val="3333CC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820CBDA-05A9-419B-9CA4-24B2B2FDAEEA}"/>
              </a:ext>
            </a:extLst>
          </p:cNvPr>
          <p:cNvSpPr txBox="1"/>
          <p:nvPr/>
        </p:nvSpPr>
        <p:spPr>
          <a:xfrm>
            <a:off x="251520" y="1844824"/>
            <a:ext cx="8640960" cy="41549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dirty="0">
                <a:solidFill>
                  <a:srgbClr val="000000"/>
                </a:solidFill>
                <a:latin typeface="Roboto" panose="02000000000000000000" pitchFamily="2" charset="0"/>
              </a:rPr>
              <a:t>3. </a:t>
            </a:r>
            <a:r>
              <a:rPr lang="uk-UA" sz="2400" dirty="0">
                <a:solidFill>
                  <a:srgbClr val="000000"/>
                </a:solidFill>
                <a:latin typeface="Roboto" panose="02000000000000000000" pitchFamily="2" charset="0"/>
              </a:rPr>
              <a:t>Віртуальні машини рівня додатків. Працюють як звичайні додатки операційної системи, надаючи проміжний рівень для виконання своїх власних застосувань. Тут лідирує широко поширена </a:t>
            </a:r>
            <a:r>
              <a:rPr lang="en-US" sz="2400" dirty="0">
                <a:solidFill>
                  <a:srgbClr val="000000"/>
                </a:solidFill>
                <a:latin typeface="Roboto" panose="02000000000000000000" pitchFamily="2" charset="0"/>
              </a:rPr>
              <a:t>JAVA -</a:t>
            </a:r>
            <a:r>
              <a:rPr lang="uk-UA" sz="2400" dirty="0">
                <a:solidFill>
                  <a:srgbClr val="000000"/>
                </a:solidFill>
                <a:latin typeface="Roboto" panose="02000000000000000000" pitchFamily="2" charset="0"/>
              </a:rPr>
              <a:t>машина. </a:t>
            </a:r>
          </a:p>
          <a:p>
            <a:r>
              <a:rPr lang="uk-UA" sz="2400" dirty="0">
                <a:solidFill>
                  <a:srgbClr val="000000"/>
                </a:solidFill>
                <a:latin typeface="Roboto" panose="02000000000000000000" pitchFamily="2" charset="0"/>
              </a:rPr>
              <a:t>4. Паралельна віртуальна машина. Віртуальна машина, спеціально розроблена для виконання на паралельній віртуальній машині, здатній представити мережу комп'ютерів як один комп'ютер з паралельними процесорами. Дозволяє створювати сервери НА і НР.</a:t>
            </a:r>
          </a:p>
          <a:p>
            <a:endParaRPr lang="uk-UA" sz="2400" dirty="0"/>
          </a:p>
        </p:txBody>
      </p:sp>
    </p:spTree>
    <p:extLst>
      <p:ext uri="{BB962C8B-B14F-4D97-AF65-F5344CB8AC3E}">
        <p14:creationId xmlns:p14="http://schemas.microsoft.com/office/powerpoint/2010/main" val="3674695805"/>
      </p:ext>
    </p:extLst>
  </p:cSld>
  <p:clrMapOvr>
    <a:masterClrMapping/>
  </p:clrMapOvr>
  <p:transition>
    <p:wipe dir="r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A92D30DD-1834-43BE-A815-57301C9F6A8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043608" y="620688"/>
            <a:ext cx="7559675" cy="922338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 eaLnBrk="1" hangingPunct="1"/>
            <a:r>
              <a:rPr lang="uk-UA" sz="3200" b="1" dirty="0"/>
              <a:t>Види віртуалізації</a:t>
            </a:r>
            <a:endParaRPr lang="ru-RU" altLang="uk-UA" sz="3200" b="1" dirty="0"/>
          </a:p>
        </p:txBody>
      </p:sp>
      <p:sp>
        <p:nvSpPr>
          <p:cNvPr id="7171" name="Нижний колонтитул 3">
            <a:extLst>
              <a:ext uri="{FF2B5EF4-FFF2-40B4-BE49-F238E27FC236}">
                <a16:creationId xmlns:a16="http://schemas.microsoft.com/office/drawing/2014/main" id="{206A1593-860A-4218-ADE3-083E2E558B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uk-UA" altLang="uk-UA" sz="1400" b="0" i="0" u="none" strike="noStrike" kern="1200" cap="none" spc="0" normalizeH="0" baseline="0" noProof="0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© Олег Герасимчук</a:t>
            </a:r>
            <a:endParaRPr kumimoji="0" lang="ru-RU" altLang="uk-UA" sz="1400" b="0" i="0" u="none" strike="noStrike" kern="1200" cap="none" spc="0" normalizeH="0" baseline="0" noProof="0">
              <a:ln>
                <a:noFill/>
              </a:ln>
              <a:solidFill>
                <a:srgbClr val="3333CC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820CBDA-05A9-419B-9CA4-24B2B2FDAEEA}"/>
              </a:ext>
            </a:extLst>
          </p:cNvPr>
          <p:cNvSpPr txBox="1"/>
          <p:nvPr/>
        </p:nvSpPr>
        <p:spPr>
          <a:xfrm>
            <a:off x="-396552" y="1484784"/>
            <a:ext cx="9433048" cy="57861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uk-UA" sz="1900" b="0" i="0" u="none" strike="noStrike" dirty="0">
                <a:effectLst/>
                <a:latin typeface="Arial" panose="020B0604020202020204" pitchFamily="34" charset="0"/>
                <a:hlinkClick r:id="rId2" tooltip="Віртуалізація платформи (ще не написана)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Віртуалізація платформи</a:t>
            </a:r>
            <a:r>
              <a:rPr lang="uk-UA" sz="1900" b="0" i="0" dirty="0">
                <a:effectLst/>
                <a:latin typeface="Arial" panose="020B0604020202020204" pitchFamily="34" charset="0"/>
              </a:rPr>
              <a:t>, відокремлює операційну систему від ресурсів платформи</a:t>
            </a:r>
          </a:p>
          <a:p>
            <a:pPr marL="1143000" lvl="2" indent="-228600" algn="l">
              <a:buFont typeface="Arial" panose="020B0604020202020204" pitchFamily="34" charset="0"/>
              <a:buChar char="•"/>
            </a:pPr>
            <a:r>
              <a:rPr lang="uk-UA" sz="1900" b="0" i="0" u="none" strike="noStrike" dirty="0">
                <a:effectLst/>
                <a:latin typeface="Arial" panose="020B0604020202020204" pitchFamily="34" charset="0"/>
                <a:hlinkClick r:id="rId3" tooltip="Повна віртуалізація (ще не написана)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Повна віртуалізація</a:t>
            </a:r>
            <a:r>
              <a:rPr lang="uk-UA" sz="1900" b="0" i="0" dirty="0">
                <a:effectLst/>
                <a:latin typeface="Arial" panose="020B0604020202020204" pitchFamily="34" charset="0"/>
              </a:rPr>
              <a:t>, чутливі до безпеки інструкції ретранслюються або перехоплюються апаратним забезпеченням, що дозволяє виконання будь-якого програмного забезпечення у віртуальній машині, наприклад </a:t>
            </a:r>
            <a:r>
              <a:rPr lang="en-US" sz="1900" b="0" i="0" dirty="0">
                <a:effectLst/>
                <a:latin typeface="Arial" panose="020B0604020202020204" pitchFamily="34" charset="0"/>
              </a:rPr>
              <a:t>VirtualBox, VMware Workstation</a:t>
            </a:r>
          </a:p>
          <a:p>
            <a:pPr marL="1143000" lvl="2" indent="-228600" algn="l">
              <a:buFont typeface="Arial" panose="020B0604020202020204" pitchFamily="34" charset="0"/>
              <a:buChar char="•"/>
            </a:pPr>
            <a:r>
              <a:rPr lang="uk-UA" sz="1900" b="0" i="0" u="none" strike="noStrike" dirty="0">
                <a:effectLst/>
                <a:latin typeface="Arial" panose="020B0604020202020204" pitchFamily="34" charset="0"/>
                <a:hlinkClick r:id="rId4" tooltip="Апаратна віртуалізація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Віртуалізація з апаратною підтримкою</a:t>
            </a:r>
            <a:r>
              <a:rPr lang="uk-UA" sz="1900" b="0" i="0" dirty="0">
                <a:effectLst/>
                <a:latin typeface="Arial" panose="020B0604020202020204" pitchFamily="34" charset="0"/>
              </a:rPr>
              <a:t>, процесор перехоплює чутливі до безпеки інструкції — дозволяє запускати незмінену операційну систему; використовується, наприклад, у </a:t>
            </a:r>
            <a:r>
              <a:rPr lang="en-US" sz="1900" b="0" i="0" dirty="0">
                <a:effectLst/>
                <a:latin typeface="Arial" panose="020B0604020202020204" pitchFamily="34" charset="0"/>
              </a:rPr>
              <a:t>Xen, KVM</a:t>
            </a:r>
          </a:p>
          <a:p>
            <a:pPr marL="1143000" lvl="2" indent="-228600" algn="l">
              <a:buFont typeface="Arial" panose="020B0604020202020204" pitchFamily="34" charset="0"/>
              <a:buChar char="•"/>
            </a:pPr>
            <a:r>
              <a:rPr lang="uk-UA" sz="1900" b="0" i="0" u="none" strike="noStrike" dirty="0">
                <a:effectLst/>
                <a:latin typeface="Arial" panose="020B0604020202020204" pitchFamily="34" charset="0"/>
                <a:hlinkClick r:id="rId5" tooltip="Часткова віртуалізація (ще не написана)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Часткова віртуалізація</a:t>
            </a:r>
            <a:r>
              <a:rPr lang="uk-UA" sz="1900" b="0" i="0" dirty="0">
                <a:effectLst/>
                <a:latin typeface="Arial" panose="020B0604020202020204" pitchFamily="34" charset="0"/>
              </a:rPr>
              <a:t>, для окремих програм, а не для операційних систем</a:t>
            </a:r>
          </a:p>
          <a:p>
            <a:pPr marL="1143000" lvl="2" indent="-228600" algn="l">
              <a:buFont typeface="Arial" panose="020B0604020202020204" pitchFamily="34" charset="0"/>
              <a:buChar char="•"/>
            </a:pPr>
            <a:r>
              <a:rPr lang="uk-UA" sz="1900" b="0" i="0" u="none" strike="noStrike" dirty="0" err="1">
                <a:effectLst/>
                <a:latin typeface="Arial" panose="020B0604020202020204" pitchFamily="34" charset="0"/>
                <a:hlinkClick r:id="rId6" tooltip="Паравіртуалізація (ще не написана)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Паравіртуалізація</a:t>
            </a:r>
            <a:r>
              <a:rPr lang="uk-UA" sz="1900" b="0" i="0" dirty="0">
                <a:effectLst/>
                <a:latin typeface="Arial" panose="020B0604020202020204" pitchFamily="34" charset="0"/>
              </a:rPr>
              <a:t>, спосіб віртуалізації, який представляє програмний інтерфейс подібний, але не ідентичний апаратному забезпеченню, що вимагає адаптації гостьової операційної системи, наприклад, </a:t>
            </a:r>
            <a:r>
              <a:rPr lang="en-US" sz="1900" b="0" i="0" dirty="0">
                <a:effectLst/>
                <a:latin typeface="Arial" panose="020B0604020202020204" pitchFamily="34" charset="0"/>
              </a:rPr>
              <a:t>Xen </a:t>
            </a:r>
            <a:r>
              <a:rPr lang="uk-UA" sz="1900" b="0" i="0" dirty="0">
                <a:effectLst/>
                <a:latin typeface="Arial" panose="020B0604020202020204" pitchFamily="34" charset="0"/>
              </a:rPr>
              <a:t>в ранніх стадіях розробки</a:t>
            </a:r>
          </a:p>
          <a:p>
            <a:pPr marL="1143000" lvl="2" indent="-228600" algn="l">
              <a:buFont typeface="Arial" panose="020B0604020202020204" pitchFamily="34" charset="0"/>
              <a:buChar char="•"/>
            </a:pPr>
            <a:r>
              <a:rPr lang="uk-UA" sz="1900" b="0" i="0" u="none" strike="noStrike" dirty="0">
                <a:effectLst/>
                <a:latin typeface="Arial" panose="020B0604020202020204" pitchFamily="34" charset="0"/>
                <a:hlinkClick r:id="rId7" tooltip="Віртуалізація на рівні операційної системи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Віртуалізація на рівні операційної системи</a:t>
            </a:r>
            <a:r>
              <a:rPr lang="uk-UA" sz="1900" b="0" i="0" dirty="0">
                <a:effectLst/>
                <a:latin typeface="Arial" panose="020B0604020202020204" pitchFamily="34" charset="0"/>
              </a:rPr>
              <a:t>, метод, який дозволяє операційній системі створювати декілька користувацьких образів (віртуальний хостинг, </a:t>
            </a:r>
            <a:r>
              <a:rPr lang="en-US" sz="1900" b="0" i="0" dirty="0">
                <a:effectLst/>
                <a:latin typeface="Arial" panose="020B0604020202020204" pitchFamily="34" charset="0"/>
              </a:rPr>
              <a:t>chroot jail + </a:t>
            </a:r>
            <a:r>
              <a:rPr lang="uk-UA" sz="1900" b="0" i="0" dirty="0">
                <a:effectLst/>
                <a:latin typeface="Arial" panose="020B0604020202020204" pitchFamily="34" charset="0"/>
              </a:rPr>
              <a:t>керування ресурсами)</a:t>
            </a:r>
          </a:p>
          <a:p>
            <a:endParaRPr lang="uk-UA" sz="2800" dirty="0"/>
          </a:p>
        </p:txBody>
      </p:sp>
    </p:spTree>
    <p:extLst>
      <p:ext uri="{BB962C8B-B14F-4D97-AF65-F5344CB8AC3E}">
        <p14:creationId xmlns:p14="http://schemas.microsoft.com/office/powerpoint/2010/main" val="3244737691"/>
      </p:ext>
    </p:extLst>
  </p:cSld>
  <p:clrMapOvr>
    <a:masterClrMapping/>
  </p:clrMapOvr>
  <p:transition>
    <p:wipe dir="r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A92D30DD-1834-43BE-A815-57301C9F6A8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043608" y="620688"/>
            <a:ext cx="7559675" cy="922338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 eaLnBrk="1" hangingPunct="1"/>
            <a:r>
              <a:rPr lang="uk-UA" sz="3200" b="1" dirty="0"/>
              <a:t>Види віртуалізації</a:t>
            </a:r>
            <a:endParaRPr lang="ru-RU" altLang="uk-UA" sz="3200" b="1" dirty="0"/>
          </a:p>
        </p:txBody>
      </p:sp>
      <p:sp>
        <p:nvSpPr>
          <p:cNvPr id="7171" name="Нижний колонтитул 3">
            <a:extLst>
              <a:ext uri="{FF2B5EF4-FFF2-40B4-BE49-F238E27FC236}">
                <a16:creationId xmlns:a16="http://schemas.microsoft.com/office/drawing/2014/main" id="{206A1593-860A-4218-ADE3-083E2E558B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uk-UA" altLang="uk-UA" sz="1400" b="0" i="0" u="none" strike="noStrike" kern="1200" cap="none" spc="0" normalizeH="0" baseline="0" noProof="0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© Олег Герасимчук</a:t>
            </a:r>
            <a:endParaRPr kumimoji="0" lang="ru-RU" altLang="uk-UA" sz="1400" b="0" i="0" u="none" strike="noStrike" kern="1200" cap="none" spc="0" normalizeH="0" baseline="0" noProof="0">
              <a:ln>
                <a:noFill/>
              </a:ln>
              <a:solidFill>
                <a:srgbClr val="3333CC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820CBDA-05A9-419B-9CA4-24B2B2FDAEEA}"/>
              </a:ext>
            </a:extLst>
          </p:cNvPr>
          <p:cNvSpPr txBox="1"/>
          <p:nvPr/>
        </p:nvSpPr>
        <p:spPr>
          <a:xfrm>
            <a:off x="-396552" y="1844824"/>
            <a:ext cx="9433048" cy="390876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uk-UA" sz="2000" b="0" i="0" u="none" strike="noStrike" dirty="0">
                <a:effectLst/>
                <a:latin typeface="Arial" panose="020B0604020202020204" pitchFamily="34" charset="0"/>
                <a:hlinkClick r:id="rId2" tooltip="Віртуалізація прикладного програмного забезпечення (ще не написана)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Віртуалізація прикладного програмного забезпечення</a:t>
            </a:r>
            <a:r>
              <a:rPr lang="uk-UA" sz="2000" b="0" i="0" dirty="0">
                <a:effectLst/>
                <a:latin typeface="Arial" panose="020B0604020202020204" pitchFamily="34" charset="0"/>
              </a:rPr>
              <a:t>, виконання окремих програм на відмінній апаратній/програмній платформі</a:t>
            </a:r>
          </a:p>
          <a:p>
            <a:pPr marL="1143000" lvl="2" indent="-228600" algn="l">
              <a:buFont typeface="Arial" panose="020B0604020202020204" pitchFamily="34" charset="0"/>
              <a:buChar char="•"/>
            </a:pPr>
            <a:r>
              <a:rPr lang="uk-UA" sz="2000" b="0" i="0" u="none" strike="noStrike" dirty="0">
                <a:effectLst/>
                <a:latin typeface="Arial" panose="020B0604020202020204" pitchFamily="34" charset="0"/>
                <a:hlinkClick r:id="rId3" tooltip="Портативна програма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Портативна програма</a:t>
            </a:r>
            <a:r>
              <a:rPr lang="uk-UA" sz="2000" b="0" i="0" dirty="0">
                <a:effectLst/>
                <a:latin typeface="Arial" panose="020B0604020202020204" pitchFamily="34" charset="0"/>
              </a:rPr>
              <a:t>, програма, що може виконуватись з переносного носія даних, такого як </a:t>
            </a:r>
            <a:r>
              <a:rPr lang="en-US" sz="2000" b="0" i="0" dirty="0">
                <a:effectLst/>
                <a:latin typeface="Arial" panose="020B0604020202020204" pitchFamily="34" charset="0"/>
              </a:rPr>
              <a:t>USB </a:t>
            </a:r>
            <a:r>
              <a:rPr lang="uk-UA" sz="2000" b="0" i="0" dirty="0">
                <a:effectLst/>
                <a:latin typeface="Arial" panose="020B0604020202020204" pitchFamily="34" charset="0"/>
              </a:rPr>
              <a:t>флеш диск</a:t>
            </a:r>
          </a:p>
          <a:p>
            <a:pPr marL="1143000" lvl="2" indent="-228600" algn="l">
              <a:buFont typeface="Arial" panose="020B0604020202020204" pitchFamily="34" charset="0"/>
              <a:buChar char="•"/>
            </a:pPr>
            <a:r>
              <a:rPr lang="uk-UA" sz="2000" b="0" i="0" u="none" strike="noStrike" dirty="0">
                <a:effectLst/>
                <a:latin typeface="Arial" panose="020B0604020202020204" pitchFamily="34" charset="0"/>
                <a:hlinkClick r:id="rId4" tooltip="Крос-платформова віртуалізація (ще не написана)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Крос-</a:t>
            </a:r>
            <a:r>
              <a:rPr lang="uk-UA" sz="2000" b="0" i="0" u="none" strike="noStrike" dirty="0" err="1">
                <a:effectLst/>
                <a:latin typeface="Arial" panose="020B0604020202020204" pitchFamily="34" charset="0"/>
                <a:hlinkClick r:id="rId4" tooltip="Крос-платформова віртуалізація (ще не написана)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платформова</a:t>
            </a:r>
            <a:r>
              <a:rPr lang="uk-UA" sz="2000" b="0" i="0" u="none" strike="noStrike" dirty="0">
                <a:effectLst/>
                <a:latin typeface="Arial" panose="020B0604020202020204" pitchFamily="34" charset="0"/>
                <a:hlinkClick r:id="rId4" tooltip="Крос-платформова віртуалізація (ще не написана)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віртуалізація</a:t>
            </a:r>
            <a:r>
              <a:rPr lang="uk-UA" sz="2000" b="0" i="0" dirty="0">
                <a:effectLst/>
                <a:latin typeface="Arial" panose="020B0604020202020204" pitchFamily="34" charset="0"/>
              </a:rPr>
              <a:t>, дозволяє програмному забезпеченню скомпільованому для певного процесору та операційної системи працювати на відмінних процесорах та/або операційних системах</a:t>
            </a:r>
          </a:p>
          <a:p>
            <a:pPr marL="1143000" lvl="2" indent="-228600" algn="l">
              <a:buFont typeface="Arial" panose="020B0604020202020204" pitchFamily="34" charset="0"/>
              <a:buChar char="•"/>
            </a:pPr>
            <a:r>
              <a:rPr lang="uk-UA" sz="2000" b="0" i="0" u="none" strike="noStrike" dirty="0">
                <a:effectLst/>
                <a:latin typeface="Arial" panose="020B0604020202020204" pitchFamily="34" charset="0"/>
                <a:hlinkClick r:id="rId5" tooltip="Віртуальний пристрій (ще не написана)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Віртуальний пристрій</a:t>
            </a:r>
            <a:r>
              <a:rPr lang="uk-UA" sz="2000" b="0" i="0" dirty="0">
                <a:effectLst/>
                <a:latin typeface="Arial" panose="020B0604020202020204" pitchFamily="34" charset="0"/>
              </a:rPr>
              <a:t>, образ віртуальної машини призначений для роботи на </a:t>
            </a:r>
            <a:r>
              <a:rPr lang="uk-UA" sz="2000" b="0" i="0" dirty="0" err="1">
                <a:effectLst/>
                <a:latin typeface="Arial" panose="020B0604020202020204" pitchFamily="34" charset="0"/>
              </a:rPr>
              <a:t>віртуалізованій</a:t>
            </a:r>
            <a:r>
              <a:rPr lang="uk-UA" sz="2000" b="0" i="0" dirty="0">
                <a:effectLst/>
                <a:latin typeface="Arial" panose="020B0604020202020204" pitchFamily="34" charset="0"/>
              </a:rPr>
              <a:t> платформі</a:t>
            </a:r>
          </a:p>
          <a:p>
            <a:pPr marL="1143000" lvl="2" indent="-228600" algn="l">
              <a:buFont typeface="Arial" panose="020B0604020202020204" pitchFamily="34" charset="0"/>
              <a:buChar char="•"/>
            </a:pPr>
            <a:r>
              <a:rPr lang="uk-UA" sz="2000" b="0" i="0" u="none" strike="noStrike" dirty="0">
                <a:effectLst/>
                <a:latin typeface="Arial" panose="020B0604020202020204" pitchFamily="34" charset="0"/>
                <a:hlinkClick r:id="rId6" tooltip="Емулятор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Емуляція</a:t>
            </a:r>
            <a:r>
              <a:rPr lang="uk-UA" sz="2000" b="0" i="0" dirty="0">
                <a:effectLst/>
                <a:latin typeface="Arial" panose="020B0604020202020204" pitchFamily="34" charset="0"/>
              </a:rPr>
              <a:t> або </a:t>
            </a:r>
            <a:r>
              <a:rPr lang="uk-UA" sz="2000" b="0" i="0" u="none" strike="noStrike" dirty="0">
                <a:effectLst/>
                <a:latin typeface="Arial" panose="020B0604020202020204" pitchFamily="34" charset="0"/>
                <a:hlinkClick r:id="rId7" tooltip="Симуляція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Симуляція</a:t>
            </a:r>
            <a:endParaRPr lang="uk-UA" sz="2000" b="0" i="0" dirty="0">
              <a:effectLst/>
              <a:latin typeface="Arial" panose="020B0604020202020204" pitchFamily="34" charset="0"/>
            </a:endParaRPr>
          </a:p>
          <a:p>
            <a:endParaRPr lang="uk-UA" sz="2800" dirty="0"/>
          </a:p>
        </p:txBody>
      </p:sp>
    </p:spTree>
    <p:extLst>
      <p:ext uri="{BB962C8B-B14F-4D97-AF65-F5344CB8AC3E}">
        <p14:creationId xmlns:p14="http://schemas.microsoft.com/office/powerpoint/2010/main" val="4142643727"/>
      </p:ext>
    </p:extLst>
  </p:cSld>
  <p:clrMapOvr>
    <a:masterClrMapping/>
  </p:clrMapOvr>
  <p:transition>
    <p:wipe dir="r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A92D30DD-1834-43BE-A815-57301C9F6A8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043608" y="620688"/>
            <a:ext cx="7559675" cy="922338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 eaLnBrk="1" hangingPunct="1"/>
            <a:r>
              <a:rPr lang="uk-UA" sz="3200" b="1" dirty="0"/>
              <a:t>Види віртуалізації</a:t>
            </a:r>
            <a:endParaRPr lang="ru-RU" altLang="uk-UA" sz="3200" b="1" dirty="0"/>
          </a:p>
        </p:txBody>
      </p:sp>
      <p:sp>
        <p:nvSpPr>
          <p:cNvPr id="7171" name="Нижний колонтитул 3">
            <a:extLst>
              <a:ext uri="{FF2B5EF4-FFF2-40B4-BE49-F238E27FC236}">
                <a16:creationId xmlns:a16="http://schemas.microsoft.com/office/drawing/2014/main" id="{206A1593-860A-4218-ADE3-083E2E558B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uk-UA" altLang="uk-UA" sz="1400" b="0" i="0" u="none" strike="noStrike" kern="1200" cap="none" spc="0" normalizeH="0" baseline="0" noProof="0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© Олег Герасимчук</a:t>
            </a:r>
            <a:endParaRPr kumimoji="0" lang="ru-RU" altLang="uk-UA" sz="1400" b="0" i="0" u="none" strike="noStrike" kern="1200" cap="none" spc="0" normalizeH="0" baseline="0" noProof="0">
              <a:ln>
                <a:noFill/>
              </a:ln>
              <a:solidFill>
                <a:srgbClr val="3333CC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820CBDA-05A9-419B-9CA4-24B2B2FDAEEA}"/>
              </a:ext>
            </a:extLst>
          </p:cNvPr>
          <p:cNvSpPr txBox="1"/>
          <p:nvPr/>
        </p:nvSpPr>
        <p:spPr>
          <a:xfrm>
            <a:off x="106921" y="1412776"/>
            <a:ext cx="8929575" cy="60631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buFont typeface="Arial" panose="020B0604020202020204" pitchFamily="34" charset="0"/>
              <a:buChar char="•"/>
            </a:pPr>
            <a:r>
              <a:rPr lang="uk-UA" sz="2000" b="0" i="0" u="none" strike="noStrike" dirty="0">
                <a:effectLst/>
                <a:latin typeface="Arial" panose="020B0604020202020204" pitchFamily="34" charset="0"/>
                <a:hlinkClick r:id="rId2" tooltip="Віртуалізація сховища (ще не написана)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Віртуалізація сховища</a:t>
            </a:r>
            <a:r>
              <a:rPr lang="uk-UA" sz="2000" b="0" i="0" dirty="0">
                <a:effectLst/>
                <a:latin typeface="Arial" panose="020B0604020202020204" pitchFamily="34" charset="0"/>
              </a:rPr>
              <a:t>, процес повного абстрагування логічного сховища даних від фізичного сховища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uk-UA" sz="2000" b="0" i="0" u="none" strike="noStrike" dirty="0">
                <a:effectLst/>
                <a:latin typeface="Arial" panose="020B0604020202020204" pitchFamily="34" charset="0"/>
                <a:hlinkClick r:id="rId3" tooltip="Мережева віртуалізація (ще не написана)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Мережева віртуалізація</a:t>
            </a:r>
            <a:r>
              <a:rPr lang="uk-UA" sz="2000" b="0" i="0" dirty="0">
                <a:effectLst/>
                <a:latin typeface="Arial" panose="020B0604020202020204" pitchFamily="34" charset="0"/>
              </a:rPr>
              <a:t>, створення </a:t>
            </a:r>
            <a:r>
              <a:rPr lang="uk-UA" sz="2000" b="0" i="0" dirty="0" err="1">
                <a:effectLst/>
                <a:latin typeface="Arial" panose="020B0604020202020204" pitchFamily="34" charset="0"/>
              </a:rPr>
              <a:t>віртуалізованого</a:t>
            </a:r>
            <a:r>
              <a:rPr lang="uk-UA" sz="2000" b="0" i="0" dirty="0">
                <a:effectLst/>
                <a:latin typeface="Arial" panose="020B0604020202020204" pitchFamily="34" charset="0"/>
              </a:rPr>
              <a:t> адресного простору мережі в середині або через існуючі підмережі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uk-UA" sz="2000" b="0" i="0" u="none" strike="noStrike" dirty="0">
                <a:effectLst/>
                <a:latin typeface="Arial" panose="020B0604020202020204" pitchFamily="34" charset="0"/>
                <a:hlinkClick r:id="rId4" tooltip="Віртуальна приватна мережа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Віртуальна приватна мережа</a:t>
            </a:r>
            <a:r>
              <a:rPr lang="uk-UA" sz="2000" b="0" i="0" dirty="0">
                <a:effectLst/>
                <a:latin typeface="Arial" panose="020B0604020202020204" pitchFamily="34" charset="0"/>
              </a:rPr>
              <a:t> (</a:t>
            </a:r>
            <a:r>
              <a:rPr lang="en-US" sz="2000" b="0" i="0" dirty="0">
                <a:effectLst/>
                <a:latin typeface="Arial" panose="020B0604020202020204" pitchFamily="34" charset="0"/>
              </a:rPr>
              <a:t>VPN), </a:t>
            </a:r>
            <a:r>
              <a:rPr lang="uk-UA" sz="2000" b="0" i="0" dirty="0">
                <a:effectLst/>
                <a:latin typeface="Arial" panose="020B0604020202020204" pitchFamily="34" charset="0"/>
              </a:rPr>
              <a:t>комп'ютерна мережа, в якій канали зв'язку між вузлами створені через відкриті канали передачі даних або віртуальні канали у більших мережах, типу Інтернет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uk-UA" sz="2000" b="0" i="0" u="none" strike="noStrike" dirty="0">
                <a:effectLst/>
                <a:latin typeface="Arial" panose="020B0604020202020204" pitchFamily="34" charset="0"/>
                <a:hlinkClick r:id="rId5" tooltip="Віртуалізація функцій мережі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Віртуалізація функцій мережі</a:t>
            </a:r>
            <a:endParaRPr lang="uk-UA" sz="2000" b="0" i="0" dirty="0">
              <a:effectLst/>
              <a:latin typeface="Arial" panose="020B0604020202020204" pitchFamily="34" charset="0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uk-UA" sz="2000" b="0" i="0" u="none" strike="noStrike" dirty="0">
                <a:effectLst/>
                <a:latin typeface="Arial" panose="020B0604020202020204" pitchFamily="34" charset="0"/>
                <a:hlinkClick r:id="rId6" tooltip="Віртуалізація пам'яті (ще не написана)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Віртуалізація пам'яті</a:t>
            </a:r>
            <a:r>
              <a:rPr lang="uk-UA" sz="2000" b="0" i="0" dirty="0">
                <a:effectLst/>
                <a:latin typeface="Arial" panose="020B0604020202020204" pitchFamily="34" charset="0"/>
              </a:rPr>
              <a:t>, збирає ресурси оперативної пам'яті з мережевих систем у </a:t>
            </a:r>
            <a:r>
              <a:rPr lang="uk-UA" sz="2000" b="0" i="0" dirty="0" err="1">
                <a:effectLst/>
                <a:latin typeface="Arial" panose="020B0604020202020204" pitchFamily="34" charset="0"/>
              </a:rPr>
              <a:t>віртуалізований</a:t>
            </a:r>
            <a:r>
              <a:rPr lang="uk-UA" sz="2000" b="0" i="0" dirty="0">
                <a:effectLst/>
                <a:latin typeface="Arial" panose="020B0604020202020204" pitchFamily="34" charset="0"/>
              </a:rPr>
              <a:t> пул пам'яті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uk-UA" sz="2000" b="0" i="0" u="none" strike="noStrike" dirty="0">
                <a:effectLst/>
                <a:latin typeface="Arial" panose="020B0604020202020204" pitchFamily="34" charset="0"/>
                <a:hlinkClick r:id="rId7" tooltip="Віртуалізація стільниці (ще не написана)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Віртуалізація стільниці</a:t>
            </a:r>
            <a:r>
              <a:rPr lang="uk-UA" sz="2000" b="0" i="0" dirty="0">
                <a:effectLst/>
                <a:latin typeface="Arial" panose="020B0604020202020204" pitchFamily="34" charset="0"/>
              </a:rPr>
              <a:t>, віддалене керування комп'ютерною стільницею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uk-UA" sz="2000" b="0" i="0" u="none" strike="noStrike" dirty="0">
                <a:effectLst/>
                <a:latin typeface="Arial" panose="020B0604020202020204" pitchFamily="34" charset="0"/>
                <a:hlinkClick r:id="rId8" tooltip="Віртуалізація баз даних (ще не написана)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Віртуалізація баз даних</a:t>
            </a:r>
            <a:r>
              <a:rPr lang="uk-UA" sz="2000" b="0" i="0" dirty="0">
                <a:effectLst/>
                <a:latin typeface="Arial" panose="020B0604020202020204" pitchFamily="34" charset="0"/>
              </a:rPr>
              <a:t>, відокремлення шару бази даних, який знаходиться між сховищем даних та програмним рівнем в середині стеку програмного забезпечення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uk-UA" sz="2000" b="0" i="0" u="none" strike="noStrike" dirty="0">
                <a:effectLst/>
                <a:latin typeface="Arial" panose="020B0604020202020204" pitchFamily="34" charset="0"/>
                <a:hlinkClick r:id="rId9" tooltip="Віртуалізація даних (ще не написана)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Віртуалізація даних</a:t>
            </a:r>
            <a:r>
              <a:rPr lang="uk-UA" sz="2000" b="0" i="0" dirty="0">
                <a:effectLst/>
                <a:latin typeface="Arial" panose="020B0604020202020204" pitchFamily="34" charset="0"/>
              </a:rPr>
              <a:t>, спосіб уніфікації даних з кількох джерел в одному шарі, завдяки чому додатки, засоби звітування та кінцеві користувачі можуть отримати доступ до даних, не вимагаючи докладної інформації про вихідне джерело, місце розташування та структури даних</a:t>
            </a:r>
          </a:p>
          <a:p>
            <a:endParaRPr lang="uk-UA" sz="2800" dirty="0"/>
          </a:p>
        </p:txBody>
      </p:sp>
    </p:spTree>
    <p:extLst>
      <p:ext uri="{BB962C8B-B14F-4D97-AF65-F5344CB8AC3E}">
        <p14:creationId xmlns:p14="http://schemas.microsoft.com/office/powerpoint/2010/main" val="3260079385"/>
      </p:ext>
    </p:extLst>
  </p:cSld>
  <p:clrMapOvr>
    <a:masterClrMapping/>
  </p:clrMapOvr>
  <p:transition>
    <p:wipe dir="r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blipFill dpi="0" rotWithShape="1">
          <a:blip r:embed="rId2">
            <a:alphaModFix amt="0"/>
            <a:lum/>
          </a:blip>
          <a:srcRect/>
          <a:stretch>
            <a:fillRect l="-3000" r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Нижний колонтитул 3">
            <a:extLst>
              <a:ext uri="{FF2B5EF4-FFF2-40B4-BE49-F238E27FC236}">
                <a16:creationId xmlns:a16="http://schemas.microsoft.com/office/drawing/2014/main" id="{206A1593-860A-4218-ADE3-083E2E558B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uk-UA" altLang="uk-UA" sz="1400" b="0" i="0" u="none" strike="noStrike" kern="1200" cap="none" spc="0" normalizeH="0" baseline="0" noProof="0" dirty="0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© Олег Герасимчук</a:t>
            </a:r>
            <a:endParaRPr kumimoji="0" lang="ru-RU" altLang="uk-UA" sz="1400" b="0" i="0" u="none" strike="noStrike" kern="1200" cap="none" spc="0" normalizeH="0" baseline="0" noProof="0" dirty="0">
              <a:ln>
                <a:noFill/>
              </a:ln>
              <a:solidFill>
                <a:srgbClr val="3333CC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4CFD212-861D-44ED-9880-EF58BE0F15A7}"/>
              </a:ext>
            </a:extLst>
          </p:cNvPr>
          <p:cNvSpPr txBox="1"/>
          <p:nvPr/>
        </p:nvSpPr>
        <p:spPr>
          <a:xfrm>
            <a:off x="2291316" y="2583734"/>
            <a:ext cx="4582632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dirty="0"/>
              <a:t>https://uk.wikipedia.org/wiki/%D0%9A%D0%B0%D1%82%D0%B5%D0%B3%D0%BE%D1%80%D1%96%D1%8F:%D0%92%D1%96%D1%80%D1%82%D1%83%D0%B0%D0%BB%D1%96%D0%B7%D0%B0%D1%86%D1%96%D1%8F</a:t>
            </a:r>
          </a:p>
        </p:txBody>
      </p:sp>
    </p:spTree>
    <p:extLst>
      <p:ext uri="{BB962C8B-B14F-4D97-AF65-F5344CB8AC3E}">
        <p14:creationId xmlns:p14="http://schemas.microsoft.com/office/powerpoint/2010/main" val="999696831"/>
      </p:ext>
    </p:extLst>
  </p:cSld>
  <p:clrMapOvr>
    <a:masterClrMapping/>
  </p:clrMapOvr>
  <p:transition>
    <p:wipe dir="r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5656" y="604738"/>
            <a:ext cx="8229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ru-RU" sz="3200" b="1" dirty="0"/>
              <a:t>Причини </a:t>
            </a:r>
            <a:r>
              <a:rPr lang="ru-RU" sz="3200" b="1" dirty="0" err="1"/>
              <a:t>віртуалізації</a:t>
            </a:r>
            <a:endParaRPr lang="en-US" sz="3200" b="1" dirty="0"/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804E4AAE-39D7-4E7A-9510-C9F39949F851}"/>
              </a:ext>
            </a:extLst>
          </p:cNvPr>
          <p:cNvSpPr txBox="1"/>
          <p:nvPr/>
        </p:nvSpPr>
        <p:spPr>
          <a:xfrm>
            <a:off x="347933" y="1647428"/>
            <a:ext cx="8619979" cy="30469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uk-UA" sz="2400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Середній рівень завантаження </a:t>
            </a:r>
            <a:r>
              <a:rPr lang="en-US" sz="2400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Windows </a:t>
            </a:r>
            <a:r>
              <a:rPr lang="uk-UA" sz="2400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серверів ~ 5%,</a:t>
            </a:r>
          </a:p>
          <a:p>
            <a:pPr algn="l"/>
            <a:r>
              <a:rPr lang="en-US" sz="2400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Unix-</a:t>
            </a:r>
            <a:r>
              <a:rPr lang="uk-UA" sz="2400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сервери ~ 10-20%</a:t>
            </a:r>
          </a:p>
          <a:p>
            <a:pPr algn="l"/>
            <a:r>
              <a:rPr lang="uk-UA" sz="2400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Підхід "одна програма - один сервер": </a:t>
            </a:r>
          </a:p>
          <a:p>
            <a:pPr algn="l"/>
            <a:r>
              <a:rPr lang="uk-UA" sz="2400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- швидке збільшення серверного парку</a:t>
            </a:r>
          </a:p>
          <a:p>
            <a:pPr algn="l"/>
            <a:r>
              <a:rPr lang="uk-UA" sz="2400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- зростання витрат на </a:t>
            </a:r>
            <a:r>
              <a:rPr lang="uk-UA" sz="2400" b="0" i="0" dirty="0" err="1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адміністрування,енергоспоживання</a:t>
            </a:r>
            <a:r>
              <a:rPr lang="uk-UA" sz="2400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та охолодження</a:t>
            </a:r>
          </a:p>
          <a:p>
            <a:pPr marL="342900" indent="-342900" algn="l">
              <a:buFontTx/>
              <a:buChar char="-"/>
            </a:pPr>
            <a:r>
              <a:rPr lang="uk-UA" sz="2400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потреба у додаткових приміщеннях.</a:t>
            </a:r>
          </a:p>
          <a:p>
            <a:pPr marL="342900" indent="-342900" algn="l">
              <a:buFontTx/>
              <a:buChar char="-"/>
            </a:pPr>
            <a:endParaRPr lang="uk-UA" sz="2400" dirty="0">
              <a:solidFill>
                <a:srgbClr val="202122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5656" y="604738"/>
            <a:ext cx="8229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ru-RU" sz="3200" b="1" dirty="0" err="1"/>
              <a:t>Історія</a:t>
            </a:r>
            <a:r>
              <a:rPr lang="ru-RU" sz="3200" b="1" dirty="0"/>
              <a:t> </a:t>
            </a:r>
            <a:r>
              <a:rPr lang="ru-RU" sz="3200" b="1" dirty="0" err="1"/>
              <a:t>віртуалізації</a:t>
            </a:r>
            <a:endParaRPr lang="en-US" sz="3200" b="1" dirty="0"/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804E4AAE-39D7-4E7A-9510-C9F39949F851}"/>
              </a:ext>
            </a:extLst>
          </p:cNvPr>
          <p:cNvSpPr txBox="1"/>
          <p:nvPr/>
        </p:nvSpPr>
        <p:spPr>
          <a:xfrm>
            <a:off x="347933" y="1647428"/>
            <a:ext cx="8619979" cy="563231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ru-RU" sz="2400" b="0" i="0" dirty="0" err="1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Компанія</a:t>
            </a:r>
            <a:r>
              <a:rPr lang="ru-RU" sz="2400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IBM </a:t>
            </a:r>
            <a:r>
              <a:rPr lang="ru-RU" sz="2400" b="0" i="0" dirty="0" err="1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була</a:t>
            </a:r>
            <a:r>
              <a:rPr lang="ru-RU" sz="2400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2400" b="0" i="0" dirty="0" err="1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першою</a:t>
            </a:r>
            <a:r>
              <a:rPr lang="ru-RU" sz="2400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ru-RU" sz="2400" b="0" i="0" dirty="0" err="1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хто</a:t>
            </a:r>
            <a:r>
              <a:rPr lang="ru-RU" sz="2400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2400" b="0" i="0" dirty="0" err="1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задумався</a:t>
            </a:r>
            <a:r>
              <a:rPr lang="ru-RU" sz="2400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про </a:t>
            </a:r>
            <a:r>
              <a:rPr lang="ru-RU" sz="2400" b="0" i="0" dirty="0" err="1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створення</a:t>
            </a:r>
            <a:r>
              <a:rPr lang="ru-RU" sz="2400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2400" b="0" i="0" dirty="0" err="1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віртуальних</a:t>
            </a:r>
            <a:r>
              <a:rPr lang="ru-RU" sz="2400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2400" b="0" i="0" dirty="0" err="1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середовищ</a:t>
            </a:r>
            <a:r>
              <a:rPr lang="ru-RU" sz="2400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для </a:t>
            </a:r>
            <a:r>
              <a:rPr lang="ru-RU" sz="2400" b="0" i="0" dirty="0" err="1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різних</a:t>
            </a:r>
            <a:r>
              <a:rPr lang="ru-RU" sz="2400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2400" b="0" i="0" dirty="0" err="1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користувачів</a:t>
            </a:r>
            <a:r>
              <a:rPr lang="ru-RU" sz="2400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задач, </a:t>
            </a:r>
            <a:r>
              <a:rPr lang="ru-RU" sz="2400" b="0" i="0" dirty="0" err="1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тоді</a:t>
            </a:r>
            <a:r>
              <a:rPr lang="ru-RU" sz="2400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2400" b="0" i="0" dirty="0" err="1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ще</a:t>
            </a:r>
            <a:r>
              <a:rPr lang="ru-RU" sz="2400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в мейнфреймах (1967 – платформа IBM CP-40).</a:t>
            </a:r>
          </a:p>
          <a:p>
            <a:pPr algn="l"/>
            <a:r>
              <a:rPr lang="ru-RU" sz="2400" dirty="0">
                <a:solidFill>
                  <a:srgbClr val="202122"/>
                </a:solidFill>
              </a:rPr>
              <a:t> </a:t>
            </a:r>
          </a:p>
          <a:p>
            <a:pPr algn="l"/>
            <a:r>
              <a:rPr lang="ru-RU" sz="2400" dirty="0">
                <a:solidFill>
                  <a:srgbClr val="202122"/>
                </a:solidFill>
              </a:rPr>
              <a:t>У 1999 р. </a:t>
            </a:r>
            <a:r>
              <a:rPr lang="ru-RU" sz="2400" dirty="0" err="1">
                <a:solidFill>
                  <a:srgbClr val="202122"/>
                </a:solidFill>
              </a:rPr>
              <a:t>компанія</a:t>
            </a:r>
            <a:r>
              <a:rPr lang="ru-RU" sz="2400" dirty="0">
                <a:solidFill>
                  <a:srgbClr val="202122"/>
                </a:solidFill>
              </a:rPr>
              <a:t> </a:t>
            </a:r>
            <a:r>
              <a:rPr lang="en-US" sz="2400" dirty="0">
                <a:solidFill>
                  <a:srgbClr val="202122"/>
                </a:solidFill>
              </a:rPr>
              <a:t>VMware </a:t>
            </a:r>
            <a:r>
              <a:rPr lang="ru-RU" sz="2400" dirty="0">
                <a:solidFill>
                  <a:srgbClr val="202122"/>
                </a:solidFill>
              </a:rPr>
              <a:t>представила </a:t>
            </a:r>
            <a:r>
              <a:rPr lang="ru-RU" sz="2400" dirty="0" err="1">
                <a:solidFill>
                  <a:srgbClr val="202122"/>
                </a:solidFill>
              </a:rPr>
              <a:t>технологію</a:t>
            </a:r>
            <a:r>
              <a:rPr lang="ru-RU" sz="2400" dirty="0">
                <a:solidFill>
                  <a:srgbClr val="202122"/>
                </a:solidFill>
              </a:rPr>
              <a:t> </a:t>
            </a:r>
            <a:r>
              <a:rPr lang="ru-RU" sz="2400" dirty="0" err="1">
                <a:solidFill>
                  <a:srgbClr val="202122"/>
                </a:solidFill>
              </a:rPr>
              <a:t>віртуалізації</a:t>
            </a:r>
            <a:r>
              <a:rPr lang="ru-RU" sz="2400" dirty="0">
                <a:solidFill>
                  <a:srgbClr val="202122"/>
                </a:solidFill>
              </a:rPr>
              <a:t> систем з </a:t>
            </a:r>
            <a:r>
              <a:rPr lang="ru-RU" sz="2400" dirty="0" err="1">
                <a:solidFill>
                  <a:srgbClr val="202122"/>
                </a:solidFill>
              </a:rPr>
              <a:t>урахуванням</a:t>
            </a:r>
            <a:r>
              <a:rPr lang="ru-RU" sz="2400" dirty="0">
                <a:solidFill>
                  <a:srgbClr val="202122"/>
                </a:solidFill>
              </a:rPr>
              <a:t> </a:t>
            </a:r>
            <a:r>
              <a:rPr lang="en-US" sz="2400" dirty="0">
                <a:solidFill>
                  <a:srgbClr val="202122"/>
                </a:solidFill>
              </a:rPr>
              <a:t>x86.</a:t>
            </a:r>
            <a:endParaRPr lang="uk-UA" sz="2400" dirty="0">
              <a:solidFill>
                <a:srgbClr val="202122"/>
              </a:solidFill>
            </a:endParaRPr>
          </a:p>
          <a:p>
            <a:pPr algn="l"/>
            <a:endParaRPr lang="uk-UA" sz="2400" dirty="0">
              <a:solidFill>
                <a:srgbClr val="202122"/>
              </a:solidFill>
            </a:endParaRPr>
          </a:p>
          <a:p>
            <a:pPr algn="l"/>
            <a:r>
              <a:rPr lang="ru-RU" sz="2400" dirty="0" err="1">
                <a:solidFill>
                  <a:srgbClr val="202122"/>
                </a:solidFill>
              </a:rPr>
              <a:t>Пізніше</a:t>
            </a:r>
            <a:r>
              <a:rPr lang="ru-RU" sz="2400" dirty="0">
                <a:solidFill>
                  <a:srgbClr val="202122"/>
                </a:solidFill>
              </a:rPr>
              <a:t> у "битву" за </a:t>
            </a:r>
            <a:r>
              <a:rPr lang="ru-RU" sz="2400" dirty="0" err="1">
                <a:solidFill>
                  <a:srgbClr val="202122"/>
                </a:solidFill>
              </a:rPr>
              <a:t>місце</a:t>
            </a:r>
            <a:r>
              <a:rPr lang="ru-RU" sz="2400" dirty="0">
                <a:solidFill>
                  <a:srgbClr val="202122"/>
                </a:solidFill>
              </a:rPr>
              <a:t> у </a:t>
            </a:r>
            <a:r>
              <a:rPr lang="ru-RU" sz="2400" dirty="0" err="1">
                <a:solidFill>
                  <a:srgbClr val="202122"/>
                </a:solidFill>
              </a:rPr>
              <a:t>цьому</a:t>
            </a:r>
            <a:r>
              <a:rPr lang="ru-RU" sz="2400" dirty="0">
                <a:solidFill>
                  <a:srgbClr val="202122"/>
                </a:solidFill>
              </a:rPr>
              <a:t> </a:t>
            </a:r>
            <a:r>
              <a:rPr lang="ru-RU" sz="2400" dirty="0" err="1">
                <a:solidFill>
                  <a:srgbClr val="202122"/>
                </a:solidFill>
              </a:rPr>
              <a:t>напрямку</a:t>
            </a:r>
            <a:r>
              <a:rPr lang="ru-RU" sz="2400" dirty="0">
                <a:solidFill>
                  <a:srgbClr val="202122"/>
                </a:solidFill>
              </a:rPr>
              <a:t> </a:t>
            </a:r>
            <a:r>
              <a:rPr lang="ru-RU" sz="2400" dirty="0" err="1">
                <a:solidFill>
                  <a:srgbClr val="202122"/>
                </a:solidFill>
              </a:rPr>
              <a:t>розвитку</a:t>
            </a:r>
            <a:r>
              <a:rPr lang="ru-RU" sz="2400" dirty="0">
                <a:solidFill>
                  <a:srgbClr val="202122"/>
                </a:solidFill>
              </a:rPr>
              <a:t> </a:t>
            </a:r>
            <a:r>
              <a:rPr lang="ru-RU" sz="2400" dirty="0" err="1">
                <a:solidFill>
                  <a:srgbClr val="202122"/>
                </a:solidFill>
              </a:rPr>
              <a:t>інформаційних</a:t>
            </a:r>
            <a:r>
              <a:rPr lang="ru-RU" sz="2400" dirty="0">
                <a:solidFill>
                  <a:srgbClr val="202122"/>
                </a:solidFill>
              </a:rPr>
              <a:t> </a:t>
            </a:r>
            <a:r>
              <a:rPr lang="ru-RU" sz="2400" dirty="0" err="1">
                <a:solidFill>
                  <a:srgbClr val="202122"/>
                </a:solidFill>
              </a:rPr>
              <a:t>технологій</a:t>
            </a:r>
            <a:r>
              <a:rPr lang="ru-RU" sz="2400" dirty="0">
                <a:solidFill>
                  <a:srgbClr val="202122"/>
                </a:solidFill>
              </a:rPr>
              <a:t> </a:t>
            </a:r>
            <a:r>
              <a:rPr lang="ru-RU" sz="2400" dirty="0" err="1">
                <a:solidFill>
                  <a:srgbClr val="202122"/>
                </a:solidFill>
              </a:rPr>
              <a:t>включилися</a:t>
            </a:r>
            <a:r>
              <a:rPr lang="ru-RU" sz="2400" dirty="0">
                <a:solidFill>
                  <a:srgbClr val="202122"/>
                </a:solidFill>
              </a:rPr>
              <a:t> </a:t>
            </a:r>
            <a:r>
              <a:rPr lang="ru-RU" sz="2400" dirty="0" err="1">
                <a:solidFill>
                  <a:srgbClr val="202122"/>
                </a:solidFill>
              </a:rPr>
              <a:t>такі</a:t>
            </a:r>
            <a:r>
              <a:rPr lang="ru-RU" sz="2400" dirty="0">
                <a:solidFill>
                  <a:srgbClr val="202122"/>
                </a:solidFill>
              </a:rPr>
              <a:t> </a:t>
            </a:r>
            <a:r>
              <a:rPr lang="ru-RU" sz="2400" dirty="0" err="1">
                <a:solidFill>
                  <a:srgbClr val="202122"/>
                </a:solidFill>
              </a:rPr>
              <a:t>компанії</a:t>
            </a:r>
            <a:r>
              <a:rPr lang="ru-RU" sz="2400" dirty="0">
                <a:solidFill>
                  <a:srgbClr val="202122"/>
                </a:solidFill>
              </a:rPr>
              <a:t> як</a:t>
            </a:r>
          </a:p>
          <a:p>
            <a:pPr algn="l"/>
            <a:r>
              <a:rPr lang="ru-RU" sz="2400" dirty="0">
                <a:solidFill>
                  <a:srgbClr val="202122"/>
                </a:solidFill>
              </a:rPr>
              <a:t> </a:t>
            </a:r>
            <a:r>
              <a:rPr lang="en-US" sz="2400" dirty="0">
                <a:solidFill>
                  <a:srgbClr val="202122"/>
                </a:solidFill>
              </a:rPr>
              <a:t>Parallels (</a:t>
            </a:r>
            <a:r>
              <a:rPr lang="ru-RU" sz="2400" dirty="0" err="1">
                <a:solidFill>
                  <a:srgbClr val="202122"/>
                </a:solidFill>
              </a:rPr>
              <a:t>раніше</a:t>
            </a:r>
            <a:r>
              <a:rPr lang="ru-RU" sz="2400" dirty="0">
                <a:solidFill>
                  <a:srgbClr val="202122"/>
                </a:solidFill>
              </a:rPr>
              <a:t> </a:t>
            </a:r>
            <a:r>
              <a:rPr lang="en-US" sz="2400" dirty="0" err="1">
                <a:solidFill>
                  <a:srgbClr val="202122"/>
                </a:solidFill>
              </a:rPr>
              <a:t>SWsoft</a:t>
            </a:r>
            <a:r>
              <a:rPr lang="en-US" sz="2400" dirty="0">
                <a:solidFill>
                  <a:srgbClr val="202122"/>
                </a:solidFill>
              </a:rPr>
              <a:t>),</a:t>
            </a:r>
            <a:endParaRPr lang="uk-UA" sz="2400" dirty="0">
              <a:solidFill>
                <a:srgbClr val="202122"/>
              </a:solidFill>
            </a:endParaRPr>
          </a:p>
          <a:p>
            <a:pPr algn="l"/>
            <a:r>
              <a:rPr lang="en-US" sz="2400" dirty="0">
                <a:solidFill>
                  <a:srgbClr val="202122"/>
                </a:solidFill>
              </a:rPr>
              <a:t> Oracle (Sun Microsystems),</a:t>
            </a:r>
            <a:endParaRPr lang="uk-UA" sz="2400" dirty="0">
              <a:solidFill>
                <a:srgbClr val="202122"/>
              </a:solidFill>
            </a:endParaRPr>
          </a:p>
          <a:p>
            <a:pPr algn="l"/>
            <a:r>
              <a:rPr lang="en-US" sz="2400" dirty="0">
                <a:solidFill>
                  <a:srgbClr val="202122"/>
                </a:solidFill>
              </a:rPr>
              <a:t> Citrix Systems (</a:t>
            </a:r>
            <a:r>
              <a:rPr lang="en-US" sz="2400" dirty="0" err="1">
                <a:solidFill>
                  <a:srgbClr val="202122"/>
                </a:solidFill>
              </a:rPr>
              <a:t>XenSourse</a:t>
            </a:r>
            <a:r>
              <a:rPr lang="en-US" sz="2400" dirty="0">
                <a:solidFill>
                  <a:srgbClr val="202122"/>
                </a:solidFill>
              </a:rPr>
              <a:t>),</a:t>
            </a:r>
            <a:endParaRPr lang="uk-UA" sz="2400" dirty="0">
              <a:solidFill>
                <a:srgbClr val="202122"/>
              </a:solidFill>
            </a:endParaRPr>
          </a:p>
          <a:p>
            <a:pPr algn="l"/>
            <a:r>
              <a:rPr lang="en-US" sz="2400" dirty="0">
                <a:solidFill>
                  <a:srgbClr val="202122"/>
                </a:solidFill>
              </a:rPr>
              <a:t> Microsoft (2003 </a:t>
            </a:r>
            <a:r>
              <a:rPr lang="ru-RU" sz="2400" dirty="0">
                <a:solidFill>
                  <a:srgbClr val="202122"/>
                </a:solidFill>
              </a:rPr>
              <a:t>р., купивши </a:t>
            </a:r>
            <a:r>
              <a:rPr lang="en-US" sz="2400" dirty="0" err="1">
                <a:solidFill>
                  <a:srgbClr val="202122"/>
                </a:solidFill>
              </a:rPr>
              <a:t>Connecti</a:t>
            </a:r>
            <a:r>
              <a:rPr lang="ru-RU" sz="2400" dirty="0">
                <a:solidFill>
                  <a:srgbClr val="202122"/>
                </a:solidFill>
              </a:rPr>
              <a:t>х і </a:t>
            </a:r>
            <a:r>
              <a:rPr lang="ru-RU" sz="2400" dirty="0" err="1">
                <a:solidFill>
                  <a:srgbClr val="202122"/>
                </a:solidFill>
              </a:rPr>
              <a:t>випустивши</a:t>
            </a:r>
            <a:r>
              <a:rPr lang="ru-RU" sz="2400" dirty="0">
                <a:solidFill>
                  <a:srgbClr val="202122"/>
                </a:solidFill>
              </a:rPr>
              <a:t> </a:t>
            </a:r>
            <a:r>
              <a:rPr lang="ru-RU" sz="2400" dirty="0" err="1">
                <a:solidFill>
                  <a:srgbClr val="202122"/>
                </a:solidFill>
              </a:rPr>
              <a:t>свій</a:t>
            </a:r>
            <a:r>
              <a:rPr lang="ru-RU" sz="2400" dirty="0">
                <a:solidFill>
                  <a:srgbClr val="202122"/>
                </a:solidFill>
              </a:rPr>
              <a:t> перший продукт </a:t>
            </a:r>
            <a:r>
              <a:rPr lang="en-US" sz="2400" dirty="0">
                <a:solidFill>
                  <a:srgbClr val="202122"/>
                </a:solidFill>
              </a:rPr>
              <a:t>Virtual PC).</a:t>
            </a:r>
            <a:endParaRPr lang="ru-RU" sz="2400" dirty="0">
              <a:solidFill>
                <a:srgbClr val="202122"/>
              </a:solidFill>
            </a:endParaRPr>
          </a:p>
          <a:p>
            <a:pPr algn="l"/>
            <a:endParaRPr lang="uk-UA" sz="2400" b="0" i="0" dirty="0">
              <a:solidFill>
                <a:srgbClr val="202122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849930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5656" y="604738"/>
            <a:ext cx="8229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ru-RU" sz="3200" b="1" dirty="0"/>
              <a:t>Причини </a:t>
            </a:r>
            <a:r>
              <a:rPr lang="ru-RU" sz="3200" b="1" dirty="0" err="1"/>
              <a:t>віртуалізації</a:t>
            </a:r>
            <a:endParaRPr lang="en-US" sz="3200" b="1" dirty="0"/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804E4AAE-39D7-4E7A-9510-C9F39949F851}"/>
              </a:ext>
            </a:extLst>
          </p:cNvPr>
          <p:cNvSpPr txBox="1"/>
          <p:nvPr/>
        </p:nvSpPr>
        <p:spPr>
          <a:xfrm>
            <a:off x="347933" y="1647428"/>
            <a:ext cx="8619979" cy="45243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uk-UA" sz="2400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В основі віртуалізації лежить можливість одного комп'ютера виконувати роботу кількох комп'ютерів завдяки розподілу його ресурсів за декількома середовищами.</a:t>
            </a:r>
          </a:p>
          <a:p>
            <a:pPr algn="l"/>
            <a:endParaRPr lang="uk-UA" sz="2400" b="0" i="0" dirty="0">
              <a:solidFill>
                <a:srgbClr val="202122"/>
              </a:solidFill>
              <a:effectLst/>
              <a:latin typeface="Arial" panose="020B0604020202020204" pitchFamily="34" charset="0"/>
            </a:endParaRPr>
          </a:p>
          <a:p>
            <a:pPr algn="l"/>
            <a:r>
              <a:rPr lang="uk-UA" sz="2400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Застосування віртуалізації дозволяє розподіляти обчислювальні ресурси між додатками, кожне з яких при цьому "бачить" тільки призначені йому ресурси та "вважає", що йому виділено окремий сервер.</a:t>
            </a:r>
          </a:p>
          <a:p>
            <a:pPr algn="l"/>
            <a:endParaRPr lang="uk-UA" sz="2400" b="0" i="0" dirty="0">
              <a:solidFill>
                <a:srgbClr val="202122"/>
              </a:solidFill>
              <a:effectLst/>
              <a:latin typeface="Arial" panose="020B0604020202020204" pitchFamily="34" charset="0"/>
            </a:endParaRPr>
          </a:p>
          <a:p>
            <a:pPr algn="l"/>
            <a:r>
              <a:rPr lang="uk-UA" sz="2400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Крім того, рішення віртуалізації дають можливість запускати в розділах різні ОС за допомогою емуляції їх системних викликів до апаратних ресурсів сервера.</a:t>
            </a:r>
          </a:p>
        </p:txBody>
      </p:sp>
    </p:spTree>
    <p:extLst>
      <p:ext uri="{BB962C8B-B14F-4D97-AF65-F5344CB8AC3E}">
        <p14:creationId xmlns:p14="http://schemas.microsoft.com/office/powerpoint/2010/main" val="36125882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5656" y="604738"/>
            <a:ext cx="8229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uk-UA" sz="3200" b="1" dirty="0"/>
              <a:t>Відмінності в архітектурі</a:t>
            </a:r>
            <a:endParaRPr lang="en-US" sz="3200" b="1" dirty="0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0C1644D2-1964-46F2-B13E-F59D31335DA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4511" y="2467867"/>
            <a:ext cx="2447925" cy="2314575"/>
          </a:xfrm>
          <a:prstGeom prst="rect">
            <a:avLst/>
          </a:prstGeom>
        </p:spPr>
      </p:pic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D07992AE-F9C0-466D-9A75-FC664ADF5C2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03848" y="1988840"/>
            <a:ext cx="5381625" cy="36004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75493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5656" y="604738"/>
            <a:ext cx="8229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ru-RU" sz="3200" b="1" dirty="0" err="1"/>
              <a:t>Переваги</a:t>
            </a:r>
            <a:r>
              <a:rPr lang="ru-RU" sz="3200" b="1" dirty="0"/>
              <a:t> </a:t>
            </a:r>
            <a:r>
              <a:rPr lang="ru-RU" sz="3200" b="1" dirty="0" err="1"/>
              <a:t>віртуалізації</a:t>
            </a:r>
            <a:endParaRPr lang="en-US" sz="3200" b="1" dirty="0"/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804E4AAE-39D7-4E7A-9510-C9F39949F851}"/>
              </a:ext>
            </a:extLst>
          </p:cNvPr>
          <p:cNvSpPr txBox="1"/>
          <p:nvPr/>
        </p:nvSpPr>
        <p:spPr>
          <a:xfrm>
            <a:off x="262010" y="1844824"/>
            <a:ext cx="8619979" cy="37856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uk-UA" sz="2400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Ефективне використання обчислювальних ресурсів.</a:t>
            </a:r>
          </a:p>
          <a:p>
            <a:pPr algn="l"/>
            <a:r>
              <a:rPr lang="uk-UA" sz="2400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Скорочення витрат на інфраструктуру.</a:t>
            </a:r>
          </a:p>
          <a:p>
            <a:pPr algn="l"/>
            <a:r>
              <a:rPr lang="uk-UA" sz="2400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Зниження витрат на програмне забезпечення.</a:t>
            </a:r>
          </a:p>
          <a:p>
            <a:pPr algn="l"/>
            <a:r>
              <a:rPr lang="uk-UA" sz="2400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Підвищення гнучкості та швидкості реагування системи.</a:t>
            </a:r>
          </a:p>
          <a:p>
            <a:pPr algn="l"/>
            <a:r>
              <a:rPr lang="uk-UA" sz="2400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Несумісні програми можуть працювати на одному комп'ютері.</a:t>
            </a:r>
          </a:p>
          <a:p>
            <a:pPr algn="l"/>
            <a:r>
              <a:rPr lang="uk-UA" sz="2400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Підвищення доступності програм та забезпечення безперервності роботи підприємства.</a:t>
            </a:r>
          </a:p>
          <a:p>
            <a:pPr algn="l"/>
            <a:r>
              <a:rPr lang="uk-UA" sz="2400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Можливості легкої архівації.</a:t>
            </a:r>
          </a:p>
          <a:p>
            <a:pPr algn="l"/>
            <a:r>
              <a:rPr lang="uk-UA" sz="2400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Підвищення керованості інфраструктури.</a:t>
            </a:r>
          </a:p>
        </p:txBody>
      </p:sp>
    </p:spTree>
    <p:extLst>
      <p:ext uri="{BB962C8B-B14F-4D97-AF65-F5344CB8AC3E}">
        <p14:creationId xmlns:p14="http://schemas.microsoft.com/office/powerpoint/2010/main" val="42658290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 bwMode="auto">
          <a:xfrm>
            <a:off x="4636294" y="2760985"/>
            <a:ext cx="2114550" cy="2057400"/>
          </a:xfrm>
          <a:prstGeom prst="rect">
            <a:avLst/>
          </a:prstGeom>
          <a:gradFill>
            <a:gsLst>
              <a:gs pos="0">
                <a:schemeClr val="accent4">
                  <a:lumMod val="20000"/>
                  <a:lumOff val="80000"/>
                  <a:alpha val="49000"/>
                </a:schemeClr>
              </a:gs>
              <a:gs pos="61000">
                <a:schemeClr val="accent3">
                  <a:shade val="93000"/>
                  <a:satMod val="130000"/>
                  <a:alpha val="31000"/>
                </a:schemeClr>
              </a:gs>
              <a:gs pos="100000">
                <a:schemeClr val="accent3">
                  <a:shade val="94000"/>
                  <a:satMod val="135000"/>
                  <a:alpha val="33000"/>
                </a:schemeClr>
              </a:gs>
            </a:gsLst>
          </a:gradFill>
          <a:ln>
            <a:headEnd type="none" w="med" len="med"/>
            <a:tailEnd type="none" w="med" len="med"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/>
          <a:lstStyle/>
          <a:p>
            <a:pPr>
              <a:defRPr/>
            </a:pPr>
            <a:endParaRPr lang="en-US" dirty="0">
              <a:solidFill>
                <a:schemeClr val="tx1"/>
              </a:solidFill>
              <a:latin typeface="Arial" pitchFamily="34" charset="0"/>
            </a:endParaRPr>
          </a:p>
        </p:txBody>
      </p:sp>
      <p:sp>
        <p:nvSpPr>
          <p:cNvPr id="17" name="Rectangle 16"/>
          <p:cNvSpPr/>
          <p:nvPr/>
        </p:nvSpPr>
        <p:spPr bwMode="auto">
          <a:xfrm>
            <a:off x="6869906" y="2760985"/>
            <a:ext cx="2114550" cy="2057400"/>
          </a:xfrm>
          <a:prstGeom prst="rect">
            <a:avLst/>
          </a:prstGeom>
          <a:gradFill>
            <a:gsLst>
              <a:gs pos="0">
                <a:schemeClr val="accent4">
                  <a:lumMod val="20000"/>
                  <a:lumOff val="80000"/>
                  <a:alpha val="49000"/>
                </a:schemeClr>
              </a:gs>
              <a:gs pos="61000">
                <a:schemeClr val="accent3">
                  <a:shade val="93000"/>
                  <a:satMod val="130000"/>
                  <a:alpha val="31000"/>
                </a:schemeClr>
              </a:gs>
              <a:gs pos="100000">
                <a:schemeClr val="accent3">
                  <a:shade val="94000"/>
                  <a:satMod val="135000"/>
                  <a:alpha val="33000"/>
                </a:schemeClr>
              </a:gs>
            </a:gsLst>
          </a:gradFill>
          <a:ln>
            <a:headEnd type="none" w="med" len="med"/>
            <a:tailEnd type="none" w="med" len="med"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/>
          <a:lstStyle/>
          <a:p>
            <a:pPr>
              <a:defRPr/>
            </a:pPr>
            <a:endParaRPr lang="en-US" dirty="0">
              <a:solidFill>
                <a:schemeClr val="tx1"/>
              </a:solidFill>
              <a:latin typeface="Arial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5656" y="604738"/>
            <a:ext cx="8229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ru-RU" sz="3200" b="1" dirty="0" err="1"/>
              <a:t>Віртуалізація</a:t>
            </a:r>
            <a:endParaRPr lang="en-US" sz="3200" b="1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/>
          <a:srcRect l="5358" r="6340" b="11855"/>
          <a:stretch>
            <a:fillRect/>
          </a:stretch>
        </p:blipFill>
        <p:spPr bwMode="auto">
          <a:xfrm>
            <a:off x="4598194" y="2875285"/>
            <a:ext cx="2190750" cy="1933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215900" dist="1143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20" name="Rectangle 19"/>
          <p:cNvSpPr/>
          <p:nvPr/>
        </p:nvSpPr>
        <p:spPr bwMode="auto">
          <a:xfrm>
            <a:off x="154781" y="2760985"/>
            <a:ext cx="2114550" cy="2057400"/>
          </a:xfrm>
          <a:prstGeom prst="rect">
            <a:avLst/>
          </a:prstGeom>
          <a:gradFill>
            <a:gsLst>
              <a:gs pos="0">
                <a:schemeClr val="accent4">
                  <a:lumMod val="20000"/>
                  <a:lumOff val="80000"/>
                  <a:alpha val="49000"/>
                </a:schemeClr>
              </a:gs>
              <a:gs pos="61000">
                <a:schemeClr val="accent3">
                  <a:shade val="93000"/>
                  <a:satMod val="130000"/>
                  <a:alpha val="31000"/>
                </a:schemeClr>
              </a:gs>
              <a:gs pos="100000">
                <a:schemeClr val="accent3">
                  <a:shade val="94000"/>
                  <a:satMod val="135000"/>
                  <a:alpha val="33000"/>
                </a:schemeClr>
              </a:gs>
            </a:gsLst>
          </a:gradFill>
          <a:ln>
            <a:headEnd type="none" w="med" len="med"/>
            <a:tailEnd type="none" w="med" len="med"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/>
          <a:lstStyle/>
          <a:p>
            <a:pPr>
              <a:defRPr/>
            </a:pPr>
            <a:endParaRPr lang="en-US" dirty="0">
              <a:solidFill>
                <a:schemeClr val="tx1"/>
              </a:solidFill>
              <a:latin typeface="Arial" pitchFamily="34" charset="0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94519" y="3038798"/>
            <a:ext cx="1235075" cy="1512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215900" dist="1143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21" name="Rectangle 20"/>
          <p:cNvSpPr/>
          <p:nvPr/>
        </p:nvSpPr>
        <p:spPr bwMode="auto">
          <a:xfrm>
            <a:off x="2374106" y="2760985"/>
            <a:ext cx="2114550" cy="2057400"/>
          </a:xfrm>
          <a:prstGeom prst="rect">
            <a:avLst/>
          </a:prstGeom>
          <a:gradFill>
            <a:gsLst>
              <a:gs pos="0">
                <a:schemeClr val="accent4">
                  <a:lumMod val="20000"/>
                  <a:lumOff val="80000"/>
                  <a:alpha val="49000"/>
                </a:schemeClr>
              </a:gs>
              <a:gs pos="61000">
                <a:schemeClr val="accent3">
                  <a:shade val="93000"/>
                  <a:satMod val="130000"/>
                  <a:alpha val="31000"/>
                </a:schemeClr>
              </a:gs>
              <a:gs pos="100000">
                <a:schemeClr val="accent3">
                  <a:shade val="94000"/>
                  <a:satMod val="135000"/>
                  <a:alpha val="33000"/>
                </a:schemeClr>
              </a:gs>
            </a:gsLst>
          </a:gradFill>
          <a:ln>
            <a:headEnd type="none" w="med" len="med"/>
            <a:tailEnd type="none" w="med" len="med"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/>
          <a:lstStyle/>
          <a:p>
            <a:pPr>
              <a:defRPr/>
            </a:pPr>
            <a:endParaRPr lang="en-US" dirty="0">
              <a:solidFill>
                <a:schemeClr val="tx1"/>
              </a:solidFill>
              <a:latin typeface="Arial" pitchFamily="34" charset="0"/>
            </a:endParaRPr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5"/>
          <a:srcRect l="6311" r="7396" b="10694"/>
          <a:stretch>
            <a:fillRect/>
          </a:stretch>
        </p:blipFill>
        <p:spPr bwMode="auto">
          <a:xfrm>
            <a:off x="6876256" y="3068960"/>
            <a:ext cx="2101850" cy="1587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215900" dist="1143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36" name="Picture 35" descr="PC-with-Virtual-and-Physical-Apps.png"/>
          <p:cNvPicPr/>
          <p:nvPr/>
        </p:nvPicPr>
        <p:blipFill>
          <a:blip r:embed="rId6"/>
          <a:srcRect l="14783" t="19" r="16087" b="17769"/>
          <a:stretch>
            <a:fillRect/>
          </a:stretch>
        </p:blipFill>
        <p:spPr>
          <a:xfrm>
            <a:off x="2674144" y="3027685"/>
            <a:ext cx="1514475" cy="167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215900" dist="1143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37" name="TextBox 36"/>
          <p:cNvSpPr txBox="1"/>
          <p:nvPr/>
        </p:nvSpPr>
        <p:spPr>
          <a:xfrm>
            <a:off x="145256" y="4866010"/>
            <a:ext cx="2133600" cy="707886"/>
          </a:xfrm>
          <a:prstGeom prst="rect">
            <a:avLst/>
          </a:prstGeom>
          <a:noFill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en-US" sz="2000" dirty="0">
                <a:solidFill>
                  <a:schemeClr val="tx1"/>
                </a:solidFill>
              </a:rPr>
              <a:t>В</a:t>
            </a:r>
            <a:r>
              <a:rPr lang="uk-UA" sz="2000" dirty="0">
                <a:solidFill>
                  <a:schemeClr val="tx1"/>
                </a:solidFill>
              </a:rPr>
              <a:t>і</a:t>
            </a:r>
            <a:r>
              <a:rPr lang="en-US" sz="2000" dirty="0" err="1">
                <a:solidFill>
                  <a:schemeClr val="tx1"/>
                </a:solidFill>
              </a:rPr>
              <a:t>ртуал</a:t>
            </a:r>
            <a:r>
              <a:rPr lang="uk-UA" sz="2000" dirty="0">
                <a:solidFill>
                  <a:schemeClr val="tx1"/>
                </a:solidFill>
              </a:rPr>
              <a:t>і</a:t>
            </a:r>
            <a:r>
              <a:rPr lang="en-US" sz="2000" dirty="0" err="1">
                <a:solidFill>
                  <a:schemeClr val="tx1"/>
                </a:solidFill>
              </a:rPr>
              <a:t>зац</a:t>
            </a:r>
            <a:r>
              <a:rPr lang="uk-UA" sz="2000" dirty="0">
                <a:solidFill>
                  <a:schemeClr val="tx1"/>
                </a:solidFill>
              </a:rPr>
              <a:t>і</a:t>
            </a:r>
            <a:r>
              <a:rPr lang="en-US" sz="2000" dirty="0">
                <a:solidFill>
                  <a:schemeClr val="tx1"/>
                </a:solidFill>
              </a:rPr>
              <a:t>я </a:t>
            </a:r>
            <a:r>
              <a:rPr lang="en-US" sz="2000" dirty="0" err="1">
                <a:solidFill>
                  <a:schemeClr val="tx1"/>
                </a:solidFill>
              </a:rPr>
              <a:t>сервер</a:t>
            </a:r>
            <a:r>
              <a:rPr lang="uk-UA" sz="2000" dirty="0">
                <a:solidFill>
                  <a:schemeClr val="tx1"/>
                </a:solidFill>
              </a:rPr>
              <a:t>і</a:t>
            </a:r>
            <a:r>
              <a:rPr lang="en-US" sz="2000" dirty="0">
                <a:solidFill>
                  <a:schemeClr val="tx1"/>
                </a:solidFill>
              </a:rPr>
              <a:t>в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2355056" y="4866010"/>
            <a:ext cx="2133600" cy="707886"/>
          </a:xfrm>
          <a:prstGeom prst="rect">
            <a:avLst/>
          </a:prstGeom>
          <a:noFill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en-US" sz="2000" dirty="0">
                <a:solidFill>
                  <a:schemeClr val="tx1"/>
                </a:solidFill>
              </a:rPr>
              <a:t>В</a:t>
            </a:r>
            <a:r>
              <a:rPr lang="uk-UA" sz="2000" dirty="0">
                <a:solidFill>
                  <a:schemeClr val="tx1"/>
                </a:solidFill>
              </a:rPr>
              <a:t>і</a:t>
            </a:r>
            <a:r>
              <a:rPr lang="en-US" sz="2000" dirty="0" err="1">
                <a:solidFill>
                  <a:schemeClr val="tx1"/>
                </a:solidFill>
              </a:rPr>
              <a:t>ртуал</a:t>
            </a:r>
            <a:r>
              <a:rPr lang="uk-UA" sz="2000" dirty="0">
                <a:solidFill>
                  <a:schemeClr val="tx1"/>
                </a:solidFill>
              </a:rPr>
              <a:t>і</a:t>
            </a:r>
            <a:r>
              <a:rPr lang="en-US" sz="2000" dirty="0" err="1">
                <a:solidFill>
                  <a:schemeClr val="tx1"/>
                </a:solidFill>
              </a:rPr>
              <a:t>зац</a:t>
            </a:r>
            <a:r>
              <a:rPr lang="uk-UA" sz="2000" dirty="0">
                <a:solidFill>
                  <a:schemeClr val="tx1"/>
                </a:solidFill>
              </a:rPr>
              <a:t>і</a:t>
            </a:r>
            <a:r>
              <a:rPr lang="en-US" sz="2000" dirty="0">
                <a:solidFill>
                  <a:schemeClr val="tx1"/>
                </a:solidFill>
              </a:rPr>
              <a:t>я </a:t>
            </a:r>
            <a:r>
              <a:rPr lang="uk-UA" sz="2000" dirty="0" err="1">
                <a:solidFill>
                  <a:schemeClr val="tx1"/>
                </a:solidFill>
              </a:rPr>
              <a:t>хостових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систем</a:t>
            </a:r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4641056" y="4866010"/>
            <a:ext cx="2133600" cy="707886"/>
          </a:xfrm>
          <a:prstGeom prst="rect">
            <a:avLst/>
          </a:prstGeom>
          <a:noFill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en-US" sz="2000" dirty="0">
                <a:solidFill>
                  <a:schemeClr val="tx1"/>
                </a:solidFill>
              </a:rPr>
              <a:t>В</a:t>
            </a:r>
            <a:r>
              <a:rPr lang="uk-UA" sz="2000" dirty="0">
                <a:solidFill>
                  <a:schemeClr val="tx1"/>
                </a:solidFill>
              </a:rPr>
              <a:t>і</a:t>
            </a:r>
            <a:r>
              <a:rPr lang="en-US" sz="2000" dirty="0" err="1">
                <a:solidFill>
                  <a:schemeClr val="tx1"/>
                </a:solidFill>
              </a:rPr>
              <a:t>ртуал</a:t>
            </a:r>
            <a:r>
              <a:rPr lang="uk-UA" sz="2000" dirty="0">
                <a:solidFill>
                  <a:schemeClr val="tx1"/>
                </a:solidFill>
              </a:rPr>
              <a:t>і</a:t>
            </a:r>
            <a:r>
              <a:rPr lang="en-US" sz="2000" dirty="0" err="1">
                <a:solidFill>
                  <a:schemeClr val="tx1"/>
                </a:solidFill>
              </a:rPr>
              <a:t>зац</a:t>
            </a:r>
            <a:r>
              <a:rPr lang="uk-UA" sz="2000" dirty="0">
                <a:solidFill>
                  <a:schemeClr val="tx1"/>
                </a:solidFill>
              </a:rPr>
              <a:t>і</a:t>
            </a:r>
            <a:r>
              <a:rPr lang="en-US" sz="2000" dirty="0">
                <a:solidFill>
                  <a:schemeClr val="tx1"/>
                </a:solidFill>
              </a:rPr>
              <a:t>я </a:t>
            </a:r>
            <a:r>
              <a:rPr lang="uk-UA" sz="2000" dirty="0">
                <a:solidFill>
                  <a:schemeClr val="tx1"/>
                </a:solidFill>
              </a:rPr>
              <a:t>додатків</a:t>
            </a:r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6774657" y="4866010"/>
            <a:ext cx="2286000" cy="1015663"/>
          </a:xfrm>
          <a:prstGeom prst="rect">
            <a:avLst/>
          </a:prstGeom>
          <a:noFill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uk-UA" sz="2000" dirty="0">
                <a:solidFill>
                  <a:schemeClr val="tx1"/>
                </a:solidFill>
              </a:rPr>
              <a:t>Паралельна </a:t>
            </a:r>
            <a:r>
              <a:rPr lang="uk-UA" sz="2000" dirty="0" err="1">
                <a:solidFill>
                  <a:schemeClr val="tx1"/>
                </a:solidFill>
              </a:rPr>
              <a:t>ві</a:t>
            </a:r>
            <a:r>
              <a:rPr lang="en-US" sz="2000" dirty="0" err="1">
                <a:solidFill>
                  <a:schemeClr val="tx1"/>
                </a:solidFill>
              </a:rPr>
              <a:t>ртуал</a:t>
            </a:r>
            <a:r>
              <a:rPr lang="uk-UA" sz="2000" dirty="0">
                <a:solidFill>
                  <a:schemeClr val="tx1"/>
                </a:solidFill>
              </a:rPr>
              <a:t>і</a:t>
            </a:r>
            <a:r>
              <a:rPr lang="en-US" sz="2000" dirty="0" err="1">
                <a:solidFill>
                  <a:schemeClr val="tx1"/>
                </a:solidFill>
              </a:rPr>
              <a:t>зац</a:t>
            </a:r>
            <a:r>
              <a:rPr lang="uk-UA" sz="2000" dirty="0">
                <a:solidFill>
                  <a:schemeClr val="tx1"/>
                </a:solidFill>
              </a:rPr>
              <a:t>і</a:t>
            </a:r>
            <a:r>
              <a:rPr lang="en-US" sz="2000" dirty="0">
                <a:solidFill>
                  <a:schemeClr val="tx1"/>
                </a:solidFill>
              </a:rPr>
              <a:t>я</a:t>
            </a:r>
            <a:endParaRPr lang="uk-UA" sz="2000" dirty="0">
              <a:solidFill>
                <a:schemeClr val="tx1"/>
              </a:solidFill>
            </a:endParaRPr>
          </a:p>
          <a:p>
            <a:pPr algn="ctr">
              <a:defRPr/>
            </a:pPr>
            <a:r>
              <a:rPr lang="uk-UA" sz="2000" dirty="0">
                <a:solidFill>
                  <a:schemeClr val="tx1"/>
                </a:solidFill>
              </a:rPr>
              <a:t>(кластеризація) 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27" name="Rectangle 1">
            <a:extLst>
              <a:ext uri="{FF2B5EF4-FFF2-40B4-BE49-F238E27FC236}">
                <a16:creationId xmlns:a16="http://schemas.microsoft.com/office/drawing/2014/main" id="{E65DF654-7617-47E0-B4BF-0BFBA24CE95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1244" y="5938823"/>
            <a:ext cx="8473899" cy="528358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-12696" rIns="0" bIns="-12696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uk-UA" altLang="uk-UA" dirty="0"/>
              <a:t>Віртуалізація забезпечує більш </a:t>
            </a:r>
            <a:r>
              <a:rPr lang="uk-UA" altLang="uk-UA" b="1" dirty="0"/>
              <a:t>ефективне використання ресурсів</a:t>
            </a:r>
            <a:r>
              <a:rPr lang="uk-UA" altLang="uk-UA" dirty="0"/>
              <a:t>, надає </a:t>
            </a:r>
            <a:r>
              <a:rPr lang="uk-UA" altLang="uk-UA" b="1" dirty="0"/>
              <a:t>більш гнучкі можливості </a:t>
            </a:r>
            <a:r>
              <a:rPr lang="uk-UA" altLang="uk-UA" dirty="0"/>
              <a:t>та спрощує </a:t>
            </a:r>
            <a:r>
              <a:rPr lang="uk-UA" altLang="uk-UA" b="1" dirty="0"/>
              <a:t>управління змінами</a:t>
            </a:r>
            <a:r>
              <a:rPr lang="ru-RU" altLang="uk-UA" b="1" dirty="0"/>
              <a:t> 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804E4AAE-39D7-4E7A-9510-C9F39949F851}"/>
              </a:ext>
            </a:extLst>
          </p:cNvPr>
          <p:cNvSpPr txBox="1"/>
          <p:nvPr/>
        </p:nvSpPr>
        <p:spPr>
          <a:xfrm>
            <a:off x="347933" y="1647428"/>
            <a:ext cx="8619979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uk-UA" b="1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Віртуалізація</a:t>
            </a:r>
            <a:r>
              <a:rPr lang="uk-UA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 (</a:t>
            </a:r>
            <a:r>
              <a:rPr lang="en-US" b="0" i="1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virtualization</a:t>
            </a:r>
            <a:r>
              <a:rPr lang="en-US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) — </a:t>
            </a:r>
            <a:r>
              <a:rPr lang="uk-UA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створення віртуального, тобто штучного, об'єкта чи середовища, що використовується в комп'ютерних технологіях для </a:t>
            </a:r>
            <a:r>
              <a:rPr lang="uk-UA" dirty="0">
                <a:solidFill>
                  <a:srgbClr val="202122"/>
                </a:solidFill>
              </a:rPr>
              <a:t>позначення абстракції комп'ютерних </a:t>
            </a:r>
            <a:r>
              <a:rPr lang="uk-UA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ресурсів. </a:t>
            </a:r>
          </a:p>
        </p:txBody>
      </p:sp>
    </p:spTree>
    <p:extLst>
      <p:ext uri="{BB962C8B-B14F-4D97-AF65-F5344CB8AC3E}">
        <p14:creationId xmlns:p14="http://schemas.microsoft.com/office/powerpoint/2010/main" val="1487485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A92D30DD-1834-43BE-A815-57301C9F6A8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475656" y="620688"/>
            <a:ext cx="7127627" cy="922338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uk-UA" altLang="uk-UA" sz="3200" b="1" dirty="0"/>
              <a:t>Поняття</a:t>
            </a:r>
            <a:endParaRPr lang="ru-RU" altLang="uk-UA" sz="3200" b="1" dirty="0"/>
          </a:p>
        </p:txBody>
      </p:sp>
      <p:sp>
        <p:nvSpPr>
          <p:cNvPr id="7171" name="Нижний колонтитул 3">
            <a:extLst>
              <a:ext uri="{FF2B5EF4-FFF2-40B4-BE49-F238E27FC236}">
                <a16:creationId xmlns:a16="http://schemas.microsoft.com/office/drawing/2014/main" id="{206A1593-860A-4218-ADE3-083E2E558B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uk-UA" altLang="uk-UA" sz="1400" b="0" i="0" u="none" strike="noStrike" kern="1200" cap="none" spc="0" normalizeH="0" baseline="0" noProof="0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© Олег Герасимчук</a:t>
            </a:r>
            <a:endParaRPr kumimoji="0" lang="ru-RU" altLang="uk-UA" sz="1400" b="0" i="0" u="none" strike="noStrike" kern="1200" cap="none" spc="0" normalizeH="0" baseline="0" noProof="0">
              <a:ln>
                <a:noFill/>
              </a:ln>
              <a:solidFill>
                <a:srgbClr val="3333CC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820CBDA-05A9-419B-9CA4-24B2B2FDAEEA}"/>
              </a:ext>
            </a:extLst>
          </p:cNvPr>
          <p:cNvSpPr txBox="1"/>
          <p:nvPr/>
        </p:nvSpPr>
        <p:spPr>
          <a:xfrm>
            <a:off x="251520" y="1628800"/>
            <a:ext cx="8640960" cy="63709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400" b="0" i="0" dirty="0" err="1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Віртуальна</a:t>
            </a:r>
            <a:r>
              <a:rPr lang="ru-RU" sz="2400" b="0" i="0" dirty="0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 машина (ВМ) – </a:t>
            </a:r>
            <a:r>
              <a:rPr lang="ru-RU" sz="2400" b="0" i="0" dirty="0" err="1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це</a:t>
            </a:r>
            <a:r>
              <a:rPr lang="ru-RU" sz="2400" b="0" i="0" dirty="0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sz="2400" b="0" i="0" dirty="0" err="1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комп'ютерна</a:t>
            </a:r>
            <a:r>
              <a:rPr lang="ru-RU" sz="2400" b="0" i="0" dirty="0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sz="2400" b="0" i="0" dirty="0" err="1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програма</a:t>
            </a:r>
            <a:r>
              <a:rPr lang="ru-RU" sz="2400" b="0" i="0" dirty="0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, за </a:t>
            </a:r>
            <a:r>
              <a:rPr lang="ru-RU" sz="2400" b="0" i="0" dirty="0" err="1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допомогою</a:t>
            </a:r>
            <a:r>
              <a:rPr lang="ru-RU" sz="2400" b="0" i="0" dirty="0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sz="2400" b="0" i="0" dirty="0" err="1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якої</a:t>
            </a:r>
            <a:r>
              <a:rPr lang="ru-RU" sz="2400" b="0" i="0" dirty="0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sz="2400" b="0" i="0" dirty="0" err="1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користувач</a:t>
            </a:r>
            <a:r>
              <a:rPr lang="ru-RU" sz="2400" b="0" i="0" dirty="0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sz="2400" b="0" i="0" dirty="0" err="1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може</a:t>
            </a:r>
            <a:r>
              <a:rPr lang="ru-RU" sz="2400" b="0" i="0" dirty="0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sz="2400" b="0" i="0" dirty="0" err="1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створювати</a:t>
            </a:r>
            <a:r>
              <a:rPr lang="ru-RU" sz="2400" b="0" i="0" dirty="0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Roboto" panose="02000000000000000000" pitchFamily="2" charset="0"/>
              </a:rPr>
              <a:t>імітацію</a:t>
            </a:r>
            <a:r>
              <a:rPr lang="ru-RU" sz="2400" dirty="0">
                <a:solidFill>
                  <a:srgbClr val="000000"/>
                </a:solidFill>
                <a:latin typeface="Roboto" panose="02000000000000000000" pitchFamily="2" charset="0"/>
              </a:rPr>
              <a:t> </a:t>
            </a:r>
            <a:r>
              <a:rPr lang="ru-RU" sz="2400" dirty="0" err="1">
                <a:solidFill>
                  <a:srgbClr val="000000"/>
                </a:solidFill>
                <a:latin typeface="Roboto" panose="02000000000000000000" pitchFamily="2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операційної</a:t>
            </a:r>
            <a:r>
              <a:rPr lang="ru-RU" sz="2400" dirty="0">
                <a:solidFill>
                  <a:srgbClr val="000000"/>
                </a:solidFill>
                <a:latin typeface="Roboto" panose="02000000000000000000" pitchFamily="2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Roboto" panose="02000000000000000000" pitchFamily="2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системи</a:t>
            </a:r>
            <a:r>
              <a:rPr lang="ru-RU" sz="2400" dirty="0">
                <a:solidFill>
                  <a:srgbClr val="000000"/>
                </a:solidFill>
                <a:latin typeface="Roboto" panose="02000000000000000000" pitchFamily="2" charset="0"/>
              </a:rPr>
              <a:t>. </a:t>
            </a:r>
            <a:r>
              <a:rPr lang="ru-RU" sz="2400" b="0" i="0" dirty="0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У </a:t>
            </a:r>
            <a:r>
              <a:rPr lang="ru-RU" sz="2400" b="0" i="0" dirty="0" err="1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машині</a:t>
            </a:r>
            <a:r>
              <a:rPr lang="ru-RU" sz="2400" b="0" i="0" dirty="0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sz="2400" b="0" i="0" dirty="0" err="1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встановлюється</a:t>
            </a:r>
            <a:r>
              <a:rPr lang="ru-RU" sz="2400" b="0" i="0" dirty="0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 образ ОС для </a:t>
            </a:r>
            <a:r>
              <a:rPr lang="ru-RU" sz="2400" b="0" i="0" dirty="0" err="1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використання</a:t>
            </a:r>
            <a:r>
              <a:rPr lang="ru-RU" sz="2400" b="0" i="0" dirty="0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sz="2400" b="0" i="0" dirty="0" err="1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усередині</a:t>
            </a:r>
            <a:r>
              <a:rPr lang="ru-RU" sz="2400" b="0" i="0" dirty="0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sz="2400" b="0" i="0" dirty="0" err="1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існуючої</a:t>
            </a:r>
            <a:r>
              <a:rPr lang="ru-RU" sz="2400" b="0" i="0" dirty="0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sz="2400" b="0" i="0" dirty="0" err="1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системи</a:t>
            </a:r>
            <a:r>
              <a:rPr lang="ru-RU" sz="2400" b="0" i="0" dirty="0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. </a:t>
            </a:r>
          </a:p>
          <a:p>
            <a:r>
              <a:rPr lang="uk-UA" sz="2400" b="0" i="0" dirty="0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На одному комп'ютері можна одночасно запустити кілька віртуальних машин. Їх кількість залежить від доступної оперативної пам'яті та місця на диску, тому що віртуальна ОС споживає такий самий ресурс пам'яті, як і звичайна інстальована на комп'ютері копія.</a:t>
            </a:r>
          </a:p>
          <a:p>
            <a:endParaRPr lang="uk-UA" sz="2400" b="0" i="0" dirty="0">
              <a:solidFill>
                <a:srgbClr val="000000"/>
              </a:solidFill>
              <a:effectLst/>
              <a:latin typeface="Roboto" panose="02000000000000000000" pitchFamily="2" charset="0"/>
            </a:endParaRPr>
          </a:p>
          <a:p>
            <a:r>
              <a:rPr lang="uk-UA" altLang="uk-UA" sz="2400" dirty="0">
                <a:solidFill>
                  <a:srgbClr val="000000"/>
                </a:solidFill>
                <a:latin typeface="Roboto" panose="02000000000000000000" pitchFamily="2" charset="0"/>
              </a:rPr>
              <a:t>Віртуальним може бути сервер, сховище або мережа. Віртуальний сервер, як і справжній, має місце на диску, оперативну пам'ять, процесор. На нього можна встановити операційну систему.</a:t>
            </a:r>
            <a:r>
              <a:rPr lang="ru-RU" altLang="uk-UA" sz="2400" dirty="0">
                <a:solidFill>
                  <a:srgbClr val="000000"/>
                </a:solidFill>
                <a:latin typeface="Roboto" panose="02000000000000000000" pitchFamily="2" charset="0"/>
              </a:rPr>
              <a:t> </a:t>
            </a:r>
          </a:p>
          <a:p>
            <a:endParaRPr lang="uk-UA" sz="2400" b="0" i="0" dirty="0">
              <a:solidFill>
                <a:srgbClr val="000000"/>
              </a:solidFill>
              <a:effectLst/>
              <a:latin typeface="Roboto" panose="02000000000000000000" pitchFamily="2" charset="0"/>
            </a:endParaRPr>
          </a:p>
          <a:p>
            <a:endParaRPr lang="uk-UA" sz="2400" dirty="0">
              <a:solidFill>
                <a:srgbClr val="000000"/>
              </a:solidFill>
              <a:latin typeface="Roboto" panose="02000000000000000000" pitchFamily="2" charset="0"/>
            </a:endParaRPr>
          </a:p>
          <a:p>
            <a:endParaRPr lang="uk-UA" sz="2400" dirty="0"/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171DAC4F-9E78-402A-ACCC-FFF9BFFFE81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68344" y="61102"/>
            <a:ext cx="1426204" cy="1543026"/>
          </a:xfrm>
          <a:prstGeom prst="rect">
            <a:avLst/>
          </a:prstGeom>
        </p:spPr>
      </p:pic>
    </p:spTree>
  </p:cSld>
  <p:clrMapOvr>
    <a:masterClrMapping/>
  </p:clrMapOvr>
  <p:transition>
    <p:wipe dir="r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A92D30DD-1834-43BE-A815-57301C9F6A8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043608" y="620688"/>
            <a:ext cx="7559675" cy="922338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 eaLnBrk="1" hangingPunct="1"/>
            <a:r>
              <a:rPr lang="uk-UA" sz="3200" b="1" dirty="0"/>
              <a:t>Типи віртуальних машин</a:t>
            </a:r>
            <a:endParaRPr lang="ru-RU" altLang="uk-UA" sz="3200" b="1" dirty="0"/>
          </a:p>
        </p:txBody>
      </p:sp>
      <p:sp>
        <p:nvSpPr>
          <p:cNvPr id="7171" name="Нижний колонтитул 3">
            <a:extLst>
              <a:ext uri="{FF2B5EF4-FFF2-40B4-BE49-F238E27FC236}">
                <a16:creationId xmlns:a16="http://schemas.microsoft.com/office/drawing/2014/main" id="{206A1593-860A-4218-ADE3-083E2E558B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uk-UA" altLang="uk-UA" sz="1400" b="0" i="0" u="none" strike="noStrike" kern="1200" cap="none" spc="0" normalizeH="0" baseline="0" noProof="0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© Олег Герасимчук</a:t>
            </a:r>
            <a:endParaRPr kumimoji="0" lang="ru-RU" altLang="uk-UA" sz="1400" b="0" i="0" u="none" strike="noStrike" kern="1200" cap="none" spc="0" normalizeH="0" baseline="0" noProof="0">
              <a:ln>
                <a:noFill/>
              </a:ln>
              <a:solidFill>
                <a:srgbClr val="3333CC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820CBDA-05A9-419B-9CA4-24B2B2FDAEEA}"/>
              </a:ext>
            </a:extLst>
          </p:cNvPr>
          <p:cNvSpPr txBox="1"/>
          <p:nvPr/>
        </p:nvSpPr>
        <p:spPr>
          <a:xfrm>
            <a:off x="251520" y="1628800"/>
            <a:ext cx="8640960" cy="489364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2400" dirty="0">
                <a:solidFill>
                  <a:srgbClr val="000000"/>
                </a:solidFill>
                <a:latin typeface="Roboto" panose="02000000000000000000" pitchFamily="2" charset="0"/>
              </a:rPr>
              <a:t>1. Віртуальна машина - </a:t>
            </a:r>
            <a:r>
              <a:rPr lang="uk-UA" sz="2400" dirty="0" err="1">
                <a:solidFill>
                  <a:srgbClr val="000000"/>
                </a:solidFill>
                <a:latin typeface="Roboto" panose="02000000000000000000" pitchFamily="2" charset="0"/>
              </a:rPr>
              <a:t>гіпервізор</a:t>
            </a:r>
            <a:r>
              <a:rPr lang="uk-UA" sz="2400" dirty="0">
                <a:solidFill>
                  <a:srgbClr val="000000"/>
                </a:solidFill>
                <a:latin typeface="Roboto" panose="02000000000000000000" pitchFamily="2" charset="0"/>
              </a:rPr>
              <a:t>. Проміжний програмний рівень, що називається монітором віртуальної машини або </a:t>
            </a:r>
            <a:r>
              <a:rPr lang="uk-UA" sz="2400" dirty="0" err="1">
                <a:solidFill>
                  <a:srgbClr val="000000"/>
                </a:solidFill>
                <a:latin typeface="Roboto" panose="02000000000000000000" pitchFamily="2" charset="0"/>
              </a:rPr>
              <a:t>гіпервізором</a:t>
            </a:r>
            <a:r>
              <a:rPr lang="uk-UA" sz="2400" dirty="0">
                <a:solidFill>
                  <a:srgbClr val="000000"/>
                </a:solidFill>
                <a:latin typeface="Roboto" panose="02000000000000000000" pitchFamily="2" charset="0"/>
              </a:rPr>
              <a:t>, розміщується між ОС і апаратним забезпеченням. Завдяки </a:t>
            </a:r>
            <a:r>
              <a:rPr lang="uk-UA" sz="2400" dirty="0" err="1">
                <a:solidFill>
                  <a:srgbClr val="000000"/>
                </a:solidFill>
                <a:latin typeface="Roboto" panose="02000000000000000000" pitchFamily="2" charset="0"/>
              </a:rPr>
              <a:t>гіпервізору</a:t>
            </a:r>
            <a:r>
              <a:rPr lang="uk-UA" sz="2400" dirty="0">
                <a:solidFill>
                  <a:srgbClr val="000000"/>
                </a:solidFill>
                <a:latin typeface="Roboto" panose="02000000000000000000" pitchFamily="2" charset="0"/>
              </a:rPr>
              <a:t> у усіх працюючих на цьому комп'ютері операційних систем створюється ілюзія, що кожна з них є єдиною). Представниками цього типу виступають віртуальні машини </a:t>
            </a:r>
            <a:r>
              <a:rPr lang="en-US" sz="2400" dirty="0">
                <a:solidFill>
                  <a:srgbClr val="000000"/>
                </a:solidFill>
                <a:latin typeface="Roboto" panose="02000000000000000000" pitchFamily="2" charset="0"/>
              </a:rPr>
              <a:t>Xen, VMWare GSX Server. </a:t>
            </a:r>
            <a:endParaRPr lang="uk-UA" sz="2400" dirty="0">
              <a:solidFill>
                <a:srgbClr val="000000"/>
              </a:solidFill>
              <a:latin typeface="Roboto" panose="02000000000000000000" pitchFamily="2" charset="0"/>
            </a:endParaRPr>
          </a:p>
          <a:p>
            <a:r>
              <a:rPr lang="en-US" sz="2400" dirty="0">
                <a:solidFill>
                  <a:srgbClr val="000000"/>
                </a:solidFill>
                <a:latin typeface="Roboto" panose="02000000000000000000" pitchFamily="2" charset="0"/>
              </a:rPr>
              <a:t>2. </a:t>
            </a:r>
            <a:r>
              <a:rPr lang="uk-UA" sz="2400" dirty="0" err="1">
                <a:solidFill>
                  <a:srgbClr val="000000"/>
                </a:solidFill>
                <a:latin typeface="Roboto" panose="02000000000000000000" pitchFamily="2" charset="0"/>
              </a:rPr>
              <a:t>Хостові</a:t>
            </a:r>
            <a:r>
              <a:rPr lang="uk-UA" sz="2400" dirty="0">
                <a:solidFill>
                  <a:srgbClr val="000000"/>
                </a:solidFill>
                <a:latin typeface="Roboto" panose="02000000000000000000" pitchFamily="2" charset="0"/>
              </a:rPr>
              <a:t> віртуальні машини. Віртуальна машина складається з проміжного програмного рівня, операційної системи і додатку, що працює в цій ОС. Це такі віртуальні машини, як </a:t>
            </a:r>
            <a:r>
              <a:rPr lang="en-US" sz="2400" dirty="0">
                <a:solidFill>
                  <a:srgbClr val="000000"/>
                </a:solidFill>
                <a:latin typeface="Roboto" panose="02000000000000000000" pitchFamily="2" charset="0"/>
              </a:rPr>
              <a:t>VMWare WorkStation, VirtualBox, MS Virtual PC, </a:t>
            </a:r>
            <a:r>
              <a:rPr lang="en-US" sz="2400" dirty="0" err="1">
                <a:solidFill>
                  <a:srgbClr val="000000"/>
                </a:solidFill>
                <a:latin typeface="Roboto" panose="02000000000000000000" pitchFamily="2" charset="0"/>
              </a:rPr>
              <a:t>Qemu</a:t>
            </a:r>
            <a:r>
              <a:rPr lang="en-US" sz="2400" dirty="0">
                <a:solidFill>
                  <a:srgbClr val="000000"/>
                </a:solidFill>
                <a:latin typeface="Roboto" panose="02000000000000000000" pitchFamily="2" charset="0"/>
              </a:rPr>
              <a:t>. </a:t>
            </a:r>
            <a:endParaRPr lang="uk-UA" sz="2400" dirty="0"/>
          </a:p>
        </p:txBody>
      </p:sp>
    </p:spTree>
    <p:extLst>
      <p:ext uri="{BB962C8B-B14F-4D97-AF65-F5344CB8AC3E}">
        <p14:creationId xmlns:p14="http://schemas.microsoft.com/office/powerpoint/2010/main" val="1560617712"/>
      </p:ext>
    </p:extLst>
  </p:cSld>
  <p:clrMapOvr>
    <a:masterClrMapping/>
  </p:clrMapOvr>
  <p:transition>
    <p:wipe dir="r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ULTRA_SCORM_SLIDE_COUNT" val="28"/>
  <p:tag name="ISPRING_ULTRA_SCORM_DURATION" val="3600"/>
  <p:tag name="GENSWF_OUTPUT_FILE_NAME" val="Введение"/>
</p:tagLst>
</file>

<file path=ppt/theme/theme1.xml><?xml version="1.0" encoding="utf-8"?>
<a:theme xmlns:a="http://schemas.openxmlformats.org/drawingml/2006/main" name="Пиксел">
  <a:themeElements>
    <a:clrScheme name="Пиксел 12">
      <a:dk1>
        <a:srgbClr val="000000"/>
      </a:dk1>
      <a:lt1>
        <a:srgbClr val="FFFFFF"/>
      </a:lt1>
      <a:dk2>
        <a:srgbClr val="000000"/>
      </a:dk2>
      <a:lt2>
        <a:srgbClr val="00007D"/>
      </a:lt2>
      <a:accent1>
        <a:srgbClr val="9999FF"/>
      </a:accent1>
      <a:accent2>
        <a:srgbClr val="9999CC"/>
      </a:accent2>
      <a:accent3>
        <a:srgbClr val="FFFFFF"/>
      </a:accent3>
      <a:accent4>
        <a:srgbClr val="000000"/>
      </a:accent4>
      <a:accent5>
        <a:srgbClr val="CACAFF"/>
      </a:accent5>
      <a:accent6>
        <a:srgbClr val="8A8AB9"/>
      </a:accent6>
      <a:hlink>
        <a:srgbClr val="666699"/>
      </a:hlink>
      <a:folHlink>
        <a:srgbClr val="CCCCE6"/>
      </a:folHlink>
    </a:clrScheme>
    <a:fontScheme name="Пиксел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Пиксел 1">
        <a:dk1>
          <a:srgbClr val="0066FF"/>
        </a:dk1>
        <a:lt1>
          <a:srgbClr val="FFFFFF"/>
        </a:lt1>
        <a:dk2>
          <a:srgbClr val="000066"/>
        </a:dk2>
        <a:lt2>
          <a:srgbClr val="FFFFFF"/>
        </a:lt2>
        <a:accent1>
          <a:srgbClr val="6699FF"/>
        </a:accent1>
        <a:accent2>
          <a:srgbClr val="3333FF"/>
        </a:accent2>
        <a:accent3>
          <a:srgbClr val="AAAAB8"/>
        </a:accent3>
        <a:accent4>
          <a:srgbClr val="DADADA"/>
        </a:accent4>
        <a:accent5>
          <a:srgbClr val="B8CAFF"/>
        </a:accent5>
        <a:accent6>
          <a:srgbClr val="2D2DE7"/>
        </a:accent6>
        <a:hlink>
          <a:srgbClr val="FFCC00"/>
        </a:hlink>
        <a:folHlink>
          <a:srgbClr val="00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иксел 2">
        <a:dk1>
          <a:srgbClr val="009999"/>
        </a:dk1>
        <a:lt1>
          <a:srgbClr val="FFFFFF"/>
        </a:lt1>
        <a:dk2>
          <a:srgbClr val="334B49"/>
        </a:dk2>
        <a:lt2>
          <a:srgbClr val="FFFFFF"/>
        </a:lt2>
        <a:accent1>
          <a:srgbClr val="33CCCC"/>
        </a:accent1>
        <a:accent2>
          <a:srgbClr val="008080"/>
        </a:accent2>
        <a:accent3>
          <a:srgbClr val="ADB1B1"/>
        </a:accent3>
        <a:accent4>
          <a:srgbClr val="DADADA"/>
        </a:accent4>
        <a:accent5>
          <a:srgbClr val="ADE2E2"/>
        </a:accent5>
        <a:accent6>
          <a:srgbClr val="007373"/>
        </a:accent6>
        <a:hlink>
          <a:srgbClr val="FFCC00"/>
        </a:hlink>
        <a:folHlink>
          <a:srgbClr val="0066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иксел 3">
        <a:dk1>
          <a:srgbClr val="006699"/>
        </a:dk1>
        <a:lt1>
          <a:srgbClr val="FFFFFF"/>
        </a:lt1>
        <a:dk2>
          <a:srgbClr val="333399"/>
        </a:dk2>
        <a:lt2>
          <a:srgbClr val="FFFFFF"/>
        </a:lt2>
        <a:accent1>
          <a:srgbClr val="0099CC"/>
        </a:accent1>
        <a:accent2>
          <a:srgbClr val="0386AF"/>
        </a:accent2>
        <a:accent3>
          <a:srgbClr val="ADADCA"/>
        </a:accent3>
        <a:accent4>
          <a:srgbClr val="DADADA"/>
        </a:accent4>
        <a:accent5>
          <a:srgbClr val="AACAE2"/>
        </a:accent5>
        <a:accent6>
          <a:srgbClr val="02799E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иксел 4">
        <a:dk1>
          <a:srgbClr val="008080"/>
        </a:dk1>
        <a:lt1>
          <a:srgbClr val="FFFFFF"/>
        </a:lt1>
        <a:dk2>
          <a:srgbClr val="2F978D"/>
        </a:dk2>
        <a:lt2>
          <a:srgbClr val="FFFFFF"/>
        </a:lt2>
        <a:accent1>
          <a:srgbClr val="0099FF"/>
        </a:accent1>
        <a:accent2>
          <a:srgbClr val="009999"/>
        </a:accent2>
        <a:accent3>
          <a:srgbClr val="ADC9C5"/>
        </a:accent3>
        <a:accent4>
          <a:srgbClr val="DADADA"/>
        </a:accent4>
        <a:accent5>
          <a:srgbClr val="AACAFF"/>
        </a:accent5>
        <a:accent6>
          <a:srgbClr val="008A8A"/>
        </a:accent6>
        <a:hlink>
          <a:srgbClr val="FFFFCC"/>
        </a:hlink>
        <a:folHlink>
          <a:srgbClr val="70CAC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иксел 5">
        <a:dk1>
          <a:srgbClr val="822504"/>
        </a:dk1>
        <a:lt1>
          <a:srgbClr val="FFFFFF"/>
        </a:lt1>
        <a:dk2>
          <a:srgbClr val="330000"/>
        </a:dk2>
        <a:lt2>
          <a:srgbClr val="FFFFFF"/>
        </a:lt2>
        <a:accent1>
          <a:srgbClr val="FF9900"/>
        </a:accent1>
        <a:accent2>
          <a:srgbClr val="9E2A06"/>
        </a:accent2>
        <a:accent3>
          <a:srgbClr val="ADAAAA"/>
        </a:accent3>
        <a:accent4>
          <a:srgbClr val="DADADA"/>
        </a:accent4>
        <a:accent5>
          <a:srgbClr val="FFCAAA"/>
        </a:accent5>
        <a:accent6>
          <a:srgbClr val="8F2505"/>
        </a:accent6>
        <a:hlink>
          <a:srgbClr val="FF3300"/>
        </a:hlink>
        <a:folHlink>
          <a:srgbClr val="7C070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иксел 6">
        <a:dk1>
          <a:srgbClr val="336600"/>
        </a:dk1>
        <a:lt1>
          <a:srgbClr val="FFFFFF"/>
        </a:lt1>
        <a:dk2>
          <a:srgbClr val="4A7911"/>
        </a:dk2>
        <a:lt2>
          <a:srgbClr val="FFFFFF"/>
        </a:lt2>
        <a:accent1>
          <a:srgbClr val="666633"/>
        </a:accent1>
        <a:accent2>
          <a:srgbClr val="669900"/>
        </a:accent2>
        <a:accent3>
          <a:srgbClr val="B1BEAA"/>
        </a:accent3>
        <a:accent4>
          <a:srgbClr val="DADADA"/>
        </a:accent4>
        <a:accent5>
          <a:srgbClr val="B8B8AD"/>
        </a:accent5>
        <a:accent6>
          <a:srgbClr val="5C8A00"/>
        </a:accent6>
        <a:hlink>
          <a:srgbClr val="FFCC00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иксел 7">
        <a:dk1>
          <a:srgbClr val="000000"/>
        </a:dk1>
        <a:lt1>
          <a:srgbClr val="FFFFFF"/>
        </a:lt1>
        <a:dk2>
          <a:srgbClr val="000000"/>
        </a:dk2>
        <a:lt2>
          <a:srgbClr val="CC3300"/>
        </a:lt2>
        <a:accent1>
          <a:srgbClr val="FFCC00"/>
        </a:accent1>
        <a:accent2>
          <a:srgbClr val="CC66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иксел 8">
        <a:dk1>
          <a:srgbClr val="003300"/>
        </a:dk1>
        <a:lt1>
          <a:srgbClr val="FFFFFF"/>
        </a:lt1>
        <a:dk2>
          <a:srgbClr val="000000"/>
        </a:dk2>
        <a:lt2>
          <a:srgbClr val="336600"/>
        </a:lt2>
        <a:accent1>
          <a:srgbClr val="CCCC00"/>
        </a:accent1>
        <a:accent2>
          <a:srgbClr val="669900"/>
        </a:accent2>
        <a:accent3>
          <a:srgbClr val="FFFFFF"/>
        </a:accent3>
        <a:accent4>
          <a:srgbClr val="002A00"/>
        </a:accent4>
        <a:accent5>
          <a:srgbClr val="E2E2AA"/>
        </a:accent5>
        <a:accent6>
          <a:srgbClr val="5C8A00"/>
        </a:accent6>
        <a:hlink>
          <a:srgbClr val="333300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иксел 9">
        <a:dk1>
          <a:srgbClr val="000000"/>
        </a:dk1>
        <a:lt1>
          <a:srgbClr val="FFFFFF"/>
        </a:lt1>
        <a:dk2>
          <a:srgbClr val="000000"/>
        </a:dk2>
        <a:lt2>
          <a:srgbClr val="440044"/>
        </a:lt2>
        <a:accent1>
          <a:srgbClr val="FFCCCC"/>
        </a:accent1>
        <a:accent2>
          <a:srgbClr val="790571"/>
        </a:accent2>
        <a:accent3>
          <a:srgbClr val="FFFFFF"/>
        </a:accent3>
        <a:accent4>
          <a:srgbClr val="000000"/>
        </a:accent4>
        <a:accent5>
          <a:srgbClr val="FFE2E2"/>
        </a:accent5>
        <a:accent6>
          <a:srgbClr val="6D0466"/>
        </a:accent6>
        <a:hlink>
          <a:srgbClr val="993366"/>
        </a:hlink>
        <a:folHlink>
          <a:srgbClr val="9F839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иксел 10">
        <a:dk1>
          <a:srgbClr val="000000"/>
        </a:dk1>
        <a:lt1>
          <a:srgbClr val="FFFFFF"/>
        </a:lt1>
        <a:dk2>
          <a:srgbClr val="000000"/>
        </a:dk2>
        <a:lt2>
          <a:srgbClr val="FF9900"/>
        </a:lt2>
        <a:accent1>
          <a:srgbClr val="FFCC99"/>
        </a:accent1>
        <a:accent2>
          <a:srgbClr val="FBA313"/>
        </a:accent2>
        <a:accent3>
          <a:srgbClr val="FFFFFF"/>
        </a:accent3>
        <a:accent4>
          <a:srgbClr val="000000"/>
        </a:accent4>
        <a:accent5>
          <a:srgbClr val="FFE2CA"/>
        </a:accent5>
        <a:accent6>
          <a:srgbClr val="E39310"/>
        </a:accent6>
        <a:hlink>
          <a:srgbClr val="CC3300"/>
        </a:hlink>
        <a:folHlink>
          <a:srgbClr val="FCC66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иксел 11">
        <a:dk1>
          <a:srgbClr val="000000"/>
        </a:dk1>
        <a:lt1>
          <a:srgbClr val="FFFFFF"/>
        </a:lt1>
        <a:dk2>
          <a:srgbClr val="000000"/>
        </a:dk2>
        <a:lt2>
          <a:srgbClr val="779F92"/>
        </a:lt2>
        <a:accent1>
          <a:srgbClr val="33CCCC"/>
        </a:accent1>
        <a:accent2>
          <a:srgbClr val="9DC2D7"/>
        </a:accent2>
        <a:accent3>
          <a:srgbClr val="FFFFFF"/>
        </a:accent3>
        <a:accent4>
          <a:srgbClr val="000000"/>
        </a:accent4>
        <a:accent5>
          <a:srgbClr val="ADE2E2"/>
        </a:accent5>
        <a:accent6>
          <a:srgbClr val="8EB0C3"/>
        </a:accent6>
        <a:hlink>
          <a:srgbClr val="006666"/>
        </a:hlink>
        <a:folHlink>
          <a:srgbClr val="CC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иксел 12">
        <a:dk1>
          <a:srgbClr val="000000"/>
        </a:dk1>
        <a:lt1>
          <a:srgbClr val="FFFFFF"/>
        </a:lt1>
        <a:dk2>
          <a:srgbClr val="000000"/>
        </a:dk2>
        <a:lt2>
          <a:srgbClr val="00007D"/>
        </a:lt2>
        <a:accent1>
          <a:srgbClr val="9999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CACAFF"/>
        </a:accent5>
        <a:accent6>
          <a:srgbClr val="8A8AB9"/>
        </a:accent6>
        <a:hlink>
          <a:srgbClr val="666699"/>
        </a:hlink>
        <a:folHlink>
          <a:srgbClr val="CCCCE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Палитра">
  <a:themeElements>
    <a:clrScheme name="Палитра 3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Палитра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Палитра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алитра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алитра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алитра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алитра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алитра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Тема Office">
  <a:themeElements>
    <a:clrScheme name="Стандартна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4998</TotalTime>
  <Words>776</Words>
  <Application>Microsoft Office PowerPoint</Application>
  <PresentationFormat>Екран (4:3)</PresentationFormat>
  <Paragraphs>94</Paragraphs>
  <Slides>14</Slides>
  <Notes>7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7</vt:i4>
      </vt:variant>
      <vt:variant>
        <vt:lpstr>Тема</vt:lpstr>
      </vt:variant>
      <vt:variant>
        <vt:i4>2</vt:i4>
      </vt:variant>
      <vt:variant>
        <vt:lpstr>Заголовки слайдів</vt:lpstr>
      </vt:variant>
      <vt:variant>
        <vt:i4>14</vt:i4>
      </vt:variant>
    </vt:vector>
  </HeadingPairs>
  <TitlesOfParts>
    <vt:vector size="23" baseType="lpstr">
      <vt:lpstr>Arial</vt:lpstr>
      <vt:lpstr>Arial Black</vt:lpstr>
      <vt:lpstr>Calibri</vt:lpstr>
      <vt:lpstr>Roboto</vt:lpstr>
      <vt:lpstr>Tahoma</vt:lpstr>
      <vt:lpstr>Times New Roman</vt:lpstr>
      <vt:lpstr>Wingdings</vt:lpstr>
      <vt:lpstr>Пиксел</vt:lpstr>
      <vt:lpstr>Палитра</vt:lpstr>
      <vt:lpstr>Тема 1. Вступ в віртуалізацію</vt:lpstr>
      <vt:lpstr>Причини віртуалізації</vt:lpstr>
      <vt:lpstr>Історія віртуалізації</vt:lpstr>
      <vt:lpstr>Причини віртуалізації</vt:lpstr>
      <vt:lpstr>Відмінності в архітектурі</vt:lpstr>
      <vt:lpstr>Переваги віртуалізації</vt:lpstr>
      <vt:lpstr>Віртуалізація</vt:lpstr>
      <vt:lpstr>Поняття</vt:lpstr>
      <vt:lpstr>Типи віртуальних машин</vt:lpstr>
      <vt:lpstr>Типи віртуальних машин</vt:lpstr>
      <vt:lpstr>Види віртуалізації</vt:lpstr>
      <vt:lpstr>Види віртуалізації</vt:lpstr>
      <vt:lpstr>Види віртуалізації</vt:lpstr>
      <vt:lpstr>Презентація PowerPoint</vt:lpstr>
    </vt:vector>
  </TitlesOfParts>
  <Company>KIT-63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OS1</dc:title>
  <dc:creator>Chester</dc:creator>
  <cp:lastModifiedBy>Герасимчук</cp:lastModifiedBy>
  <cp:revision>142</cp:revision>
  <dcterms:created xsi:type="dcterms:W3CDTF">2006-03-15T20:13:42Z</dcterms:created>
  <dcterms:modified xsi:type="dcterms:W3CDTF">2022-01-20T09:08:09Z</dcterms:modified>
</cp:coreProperties>
</file>