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894" r:id="rId2"/>
  </p:sldMasterIdLst>
  <p:notesMasterIdLst>
    <p:notesMasterId r:id="rId17"/>
  </p:notesMasterIdLst>
  <p:sldIdLst>
    <p:sldId id="256" r:id="rId3"/>
    <p:sldId id="259" r:id="rId4"/>
    <p:sldId id="320" r:id="rId5"/>
    <p:sldId id="321" r:id="rId6"/>
    <p:sldId id="322" r:id="rId7"/>
    <p:sldId id="323" r:id="rId8"/>
    <p:sldId id="319" r:id="rId9"/>
    <p:sldId id="312" r:id="rId10"/>
    <p:sldId id="313" r:id="rId11"/>
    <p:sldId id="316" r:id="rId12"/>
    <p:sldId id="314" r:id="rId13"/>
    <p:sldId id="317" r:id="rId14"/>
    <p:sldId id="318" r:id="rId15"/>
    <p:sldId id="315" r:id="rId16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EF"/>
    <a:srgbClr val="FFFFFF"/>
    <a:srgbClr val="0066CC"/>
    <a:srgbClr val="666699"/>
    <a:srgbClr val="969696"/>
    <a:srgbClr val="C1E7FF"/>
    <a:srgbClr val="00007D"/>
    <a:srgbClr val="031E7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8" autoAdjust="0"/>
    <p:restoredTop sz="84615" autoAdjust="0"/>
  </p:normalViewPr>
  <p:slideViewPr>
    <p:cSldViewPr>
      <p:cViewPr varScale="1">
        <p:scale>
          <a:sx n="58" d="100"/>
          <a:sy n="58" d="100"/>
        </p:scale>
        <p:origin x="173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Олег Герасимчук" userId="d56b1d45-cc28-4c37-8c51-6daea5ccfe18" providerId="ADAL" clId="{54139D45-3448-4215-826E-5CF7A911E5E2}"/>
    <pc:docChg chg="undo custSel addSld modSld sldOrd">
      <pc:chgData name="Олег Герасимчук" userId="d56b1d45-cc28-4c37-8c51-6daea5ccfe18" providerId="ADAL" clId="{54139D45-3448-4215-826E-5CF7A911E5E2}" dt="2022-01-19T21:05:58.125" v="185" actId="1076"/>
      <pc:docMkLst>
        <pc:docMk/>
      </pc:docMkLst>
      <pc:sldChg chg="delSp modSp mod">
        <pc:chgData name="Олег Герасимчук" userId="d56b1d45-cc28-4c37-8c51-6daea5ccfe18" providerId="ADAL" clId="{54139D45-3448-4215-826E-5CF7A911E5E2}" dt="2022-01-19T20:52:27.577" v="47" actId="6549"/>
        <pc:sldMkLst>
          <pc:docMk/>
          <pc:sldMk cId="0" sldId="259"/>
        </pc:sldMkLst>
        <pc:spChg chg="mod">
          <ac:chgData name="Олег Герасимчук" userId="d56b1d45-cc28-4c37-8c51-6daea5ccfe18" providerId="ADAL" clId="{54139D45-3448-4215-826E-5CF7A911E5E2}" dt="2022-01-19T20:49:57.599" v="12" actId="20577"/>
          <ac:spMkLst>
            <pc:docMk/>
            <pc:sldMk cId="0" sldId="259"/>
            <ac:spMk id="2" creationId="{00000000-0000-0000-0000-000000000000}"/>
          </ac:spMkLst>
        </pc:spChg>
        <pc:spChg chg="del">
          <ac:chgData name="Олег Герасимчук" userId="d56b1d45-cc28-4c37-8c51-6daea5ccfe18" providerId="ADAL" clId="{54139D45-3448-4215-826E-5CF7A911E5E2}" dt="2022-01-19T20:49:32.523" v="1" actId="478"/>
          <ac:spMkLst>
            <pc:docMk/>
            <pc:sldMk cId="0" sldId="259"/>
            <ac:spMk id="17" creationId="{00000000-0000-0000-0000-000000000000}"/>
          </ac:spMkLst>
        </pc:spChg>
        <pc:spChg chg="del">
          <ac:chgData name="Олег Герасимчук" userId="d56b1d45-cc28-4c37-8c51-6daea5ccfe18" providerId="ADAL" clId="{54139D45-3448-4215-826E-5CF7A911E5E2}" dt="2022-01-19T20:49:32.523" v="1" actId="478"/>
          <ac:spMkLst>
            <pc:docMk/>
            <pc:sldMk cId="0" sldId="259"/>
            <ac:spMk id="20" creationId="{00000000-0000-0000-0000-000000000000}"/>
          </ac:spMkLst>
        </pc:spChg>
        <pc:spChg chg="del">
          <ac:chgData name="Олег Герасимчук" userId="d56b1d45-cc28-4c37-8c51-6daea5ccfe18" providerId="ADAL" clId="{54139D45-3448-4215-826E-5CF7A911E5E2}" dt="2022-01-19T20:49:32.523" v="1" actId="478"/>
          <ac:spMkLst>
            <pc:docMk/>
            <pc:sldMk cId="0" sldId="259"/>
            <ac:spMk id="21" creationId="{00000000-0000-0000-0000-000000000000}"/>
          </ac:spMkLst>
        </pc:spChg>
        <pc:spChg chg="del">
          <ac:chgData name="Олег Герасимчук" userId="d56b1d45-cc28-4c37-8c51-6daea5ccfe18" providerId="ADAL" clId="{54139D45-3448-4215-826E-5CF7A911E5E2}" dt="2022-01-19T20:49:32.523" v="1" actId="478"/>
          <ac:spMkLst>
            <pc:docMk/>
            <pc:sldMk cId="0" sldId="259"/>
            <ac:spMk id="22" creationId="{00000000-0000-0000-0000-000000000000}"/>
          </ac:spMkLst>
        </pc:spChg>
        <pc:spChg chg="del">
          <ac:chgData name="Олег Герасимчук" userId="d56b1d45-cc28-4c37-8c51-6daea5ccfe18" providerId="ADAL" clId="{54139D45-3448-4215-826E-5CF7A911E5E2}" dt="2022-01-19T20:49:32.523" v="1" actId="478"/>
          <ac:spMkLst>
            <pc:docMk/>
            <pc:sldMk cId="0" sldId="259"/>
            <ac:spMk id="27" creationId="{E65DF654-7617-47E0-B4BF-0BFBA24CE959}"/>
          </ac:spMkLst>
        </pc:spChg>
        <pc:spChg chg="mod">
          <ac:chgData name="Олег Герасимчук" userId="d56b1d45-cc28-4c37-8c51-6daea5ccfe18" providerId="ADAL" clId="{54139D45-3448-4215-826E-5CF7A911E5E2}" dt="2022-01-19T20:52:27.577" v="47" actId="6549"/>
          <ac:spMkLst>
            <pc:docMk/>
            <pc:sldMk cId="0" sldId="259"/>
            <ac:spMk id="29" creationId="{804E4AAE-39D7-4E7A-9510-C9F39949F851}"/>
          </ac:spMkLst>
        </pc:spChg>
        <pc:spChg chg="del">
          <ac:chgData name="Олег Герасимчук" userId="d56b1d45-cc28-4c37-8c51-6daea5ccfe18" providerId="ADAL" clId="{54139D45-3448-4215-826E-5CF7A911E5E2}" dt="2022-01-19T20:49:32.523" v="1" actId="478"/>
          <ac:spMkLst>
            <pc:docMk/>
            <pc:sldMk cId="0" sldId="259"/>
            <ac:spMk id="37" creationId="{00000000-0000-0000-0000-000000000000}"/>
          </ac:spMkLst>
        </pc:spChg>
        <pc:spChg chg="del">
          <ac:chgData name="Олег Герасимчук" userId="d56b1d45-cc28-4c37-8c51-6daea5ccfe18" providerId="ADAL" clId="{54139D45-3448-4215-826E-5CF7A911E5E2}" dt="2022-01-19T20:49:32.523" v="1" actId="478"/>
          <ac:spMkLst>
            <pc:docMk/>
            <pc:sldMk cId="0" sldId="259"/>
            <ac:spMk id="38" creationId="{00000000-0000-0000-0000-000000000000}"/>
          </ac:spMkLst>
        </pc:spChg>
        <pc:spChg chg="del">
          <ac:chgData name="Олег Герасимчук" userId="d56b1d45-cc28-4c37-8c51-6daea5ccfe18" providerId="ADAL" clId="{54139D45-3448-4215-826E-5CF7A911E5E2}" dt="2022-01-19T20:49:32.523" v="1" actId="478"/>
          <ac:spMkLst>
            <pc:docMk/>
            <pc:sldMk cId="0" sldId="259"/>
            <ac:spMk id="39" creationId="{00000000-0000-0000-0000-000000000000}"/>
          </ac:spMkLst>
        </pc:spChg>
        <pc:spChg chg="del">
          <ac:chgData name="Олег Герасимчук" userId="d56b1d45-cc28-4c37-8c51-6daea5ccfe18" providerId="ADAL" clId="{54139D45-3448-4215-826E-5CF7A911E5E2}" dt="2022-01-19T20:49:32.523" v="1" actId="478"/>
          <ac:spMkLst>
            <pc:docMk/>
            <pc:sldMk cId="0" sldId="259"/>
            <ac:spMk id="40" creationId="{00000000-0000-0000-0000-000000000000}"/>
          </ac:spMkLst>
        </pc:spChg>
        <pc:picChg chg="del">
          <ac:chgData name="Олег Герасимчук" userId="d56b1d45-cc28-4c37-8c51-6daea5ccfe18" providerId="ADAL" clId="{54139D45-3448-4215-826E-5CF7A911E5E2}" dt="2022-01-19T20:49:32.523" v="1" actId="478"/>
          <ac:picMkLst>
            <pc:docMk/>
            <pc:sldMk cId="0" sldId="259"/>
            <ac:picMk id="36" creationId="{00000000-0000-0000-0000-000000000000}"/>
          </ac:picMkLst>
        </pc:picChg>
        <pc:picChg chg="del">
          <ac:chgData name="Олег Герасимчук" userId="d56b1d45-cc28-4c37-8c51-6daea5ccfe18" providerId="ADAL" clId="{54139D45-3448-4215-826E-5CF7A911E5E2}" dt="2022-01-19T20:49:32.523" v="1" actId="478"/>
          <ac:picMkLst>
            <pc:docMk/>
            <pc:sldMk cId="0" sldId="259"/>
            <ac:picMk id="1026" creationId="{00000000-0000-0000-0000-000000000000}"/>
          </ac:picMkLst>
        </pc:picChg>
        <pc:picChg chg="del">
          <ac:chgData name="Олег Герасимчук" userId="d56b1d45-cc28-4c37-8c51-6daea5ccfe18" providerId="ADAL" clId="{54139D45-3448-4215-826E-5CF7A911E5E2}" dt="2022-01-19T20:49:32.523" v="1" actId="478"/>
          <ac:picMkLst>
            <pc:docMk/>
            <pc:sldMk cId="0" sldId="259"/>
            <ac:picMk id="1027" creationId="{00000000-0000-0000-0000-000000000000}"/>
          </ac:picMkLst>
        </pc:picChg>
        <pc:picChg chg="del">
          <ac:chgData name="Олег Герасимчук" userId="d56b1d45-cc28-4c37-8c51-6daea5ccfe18" providerId="ADAL" clId="{54139D45-3448-4215-826E-5CF7A911E5E2}" dt="2022-01-19T20:49:32.523" v="1" actId="478"/>
          <ac:picMkLst>
            <pc:docMk/>
            <pc:sldMk cId="0" sldId="259"/>
            <ac:picMk id="1029" creationId="{00000000-0000-0000-0000-000000000000}"/>
          </ac:picMkLst>
        </pc:picChg>
      </pc:sldChg>
      <pc:sldChg chg="addSp modSp mod">
        <pc:chgData name="Олег Герасимчук" userId="d56b1d45-cc28-4c37-8c51-6daea5ccfe18" providerId="ADAL" clId="{54139D45-3448-4215-826E-5CF7A911E5E2}" dt="2022-01-19T20:59:31.328" v="157" actId="1076"/>
        <pc:sldMkLst>
          <pc:docMk/>
          <pc:sldMk cId="0" sldId="312"/>
        </pc:sldMkLst>
        <pc:picChg chg="add mod">
          <ac:chgData name="Олег Герасимчук" userId="d56b1d45-cc28-4c37-8c51-6daea5ccfe18" providerId="ADAL" clId="{54139D45-3448-4215-826E-5CF7A911E5E2}" dt="2022-01-19T20:59:31.328" v="157" actId="1076"/>
          <ac:picMkLst>
            <pc:docMk/>
            <pc:sldMk cId="0" sldId="312"/>
            <ac:picMk id="3" creationId="{171DAC4F-9E78-402A-ACCC-FFF9BFFFE81F}"/>
          </ac:picMkLst>
        </pc:picChg>
      </pc:sldChg>
      <pc:sldChg chg="modSp add mod">
        <pc:chgData name="Олег Герасимчук" userId="d56b1d45-cc28-4c37-8c51-6daea5ccfe18" providerId="ADAL" clId="{54139D45-3448-4215-826E-5CF7A911E5E2}" dt="2022-01-19T21:04:18.146" v="174" actId="1076"/>
        <pc:sldMkLst>
          <pc:docMk/>
          <pc:sldMk cId="148748520" sldId="319"/>
        </pc:sldMkLst>
        <pc:spChg chg="mod">
          <ac:chgData name="Олег Герасимчук" userId="d56b1d45-cc28-4c37-8c51-6daea5ccfe18" providerId="ADAL" clId="{54139D45-3448-4215-826E-5CF7A911E5E2}" dt="2022-01-19T21:04:18.146" v="174" actId="1076"/>
          <ac:spMkLst>
            <pc:docMk/>
            <pc:sldMk cId="148748520" sldId="319"/>
            <ac:spMk id="27" creationId="{E65DF654-7617-47E0-B4BF-0BFBA24CE959}"/>
          </ac:spMkLst>
        </pc:spChg>
        <pc:spChg chg="mod">
          <ac:chgData name="Олег Герасимчук" userId="d56b1d45-cc28-4c37-8c51-6daea5ccfe18" providerId="ADAL" clId="{54139D45-3448-4215-826E-5CF7A911E5E2}" dt="2022-01-19T21:04:12.187" v="173" actId="20577"/>
          <ac:spMkLst>
            <pc:docMk/>
            <pc:sldMk cId="148748520" sldId="319"/>
            <ac:spMk id="40" creationId="{00000000-0000-0000-0000-000000000000}"/>
          </ac:spMkLst>
        </pc:spChg>
      </pc:sldChg>
      <pc:sldChg chg="modSp add mod">
        <pc:chgData name="Олег Герасимчук" userId="d56b1d45-cc28-4c37-8c51-6daea5ccfe18" providerId="ADAL" clId="{54139D45-3448-4215-826E-5CF7A911E5E2}" dt="2022-01-19T20:56:48.164" v="111" actId="20577"/>
        <pc:sldMkLst>
          <pc:docMk/>
          <pc:sldMk cId="3384993053" sldId="320"/>
        </pc:sldMkLst>
        <pc:spChg chg="mod">
          <ac:chgData name="Олег Герасимчук" userId="d56b1d45-cc28-4c37-8c51-6daea5ccfe18" providerId="ADAL" clId="{54139D45-3448-4215-826E-5CF7A911E5E2}" dt="2022-01-19T20:54:42.038" v="81" actId="20577"/>
          <ac:spMkLst>
            <pc:docMk/>
            <pc:sldMk cId="3384993053" sldId="320"/>
            <ac:spMk id="2" creationId="{00000000-0000-0000-0000-000000000000}"/>
          </ac:spMkLst>
        </pc:spChg>
        <pc:spChg chg="mod">
          <ac:chgData name="Олег Герасимчук" userId="d56b1d45-cc28-4c37-8c51-6daea5ccfe18" providerId="ADAL" clId="{54139D45-3448-4215-826E-5CF7A911E5E2}" dt="2022-01-19T20:56:48.164" v="111" actId="20577"/>
          <ac:spMkLst>
            <pc:docMk/>
            <pc:sldMk cId="3384993053" sldId="320"/>
            <ac:spMk id="29" creationId="{804E4AAE-39D7-4E7A-9510-C9F39949F851}"/>
          </ac:spMkLst>
        </pc:spChg>
      </pc:sldChg>
      <pc:sldChg chg="add ord">
        <pc:chgData name="Олег Герасимчук" userId="d56b1d45-cc28-4c37-8c51-6daea5ccfe18" providerId="ADAL" clId="{54139D45-3448-4215-826E-5CF7A911E5E2}" dt="2022-01-19T20:59:09.031" v="151"/>
        <pc:sldMkLst>
          <pc:docMk/>
          <pc:sldMk cId="3612588276" sldId="321"/>
        </pc:sldMkLst>
      </pc:sldChg>
      <pc:sldChg chg="addSp delSp modSp add mod">
        <pc:chgData name="Олег Герасимчук" userId="d56b1d45-cc28-4c37-8c51-6daea5ccfe18" providerId="ADAL" clId="{54139D45-3448-4215-826E-5CF7A911E5E2}" dt="2022-01-19T21:05:58.125" v="185" actId="1076"/>
        <pc:sldMkLst>
          <pc:docMk/>
          <pc:sldMk cId="2657549344" sldId="322"/>
        </pc:sldMkLst>
        <pc:spChg chg="mod">
          <ac:chgData name="Олег Герасимчук" userId="d56b1d45-cc28-4c37-8c51-6daea5ccfe18" providerId="ADAL" clId="{54139D45-3448-4215-826E-5CF7A911E5E2}" dt="2022-01-19T21:05:50.107" v="184" actId="6549"/>
          <ac:spMkLst>
            <pc:docMk/>
            <pc:sldMk cId="2657549344" sldId="322"/>
            <ac:spMk id="2" creationId="{00000000-0000-0000-0000-000000000000}"/>
          </ac:spMkLst>
        </pc:spChg>
        <pc:spChg chg="del mod">
          <ac:chgData name="Олег Герасимчук" userId="d56b1d45-cc28-4c37-8c51-6daea5ccfe18" providerId="ADAL" clId="{54139D45-3448-4215-826E-5CF7A911E5E2}" dt="2022-01-19T21:04:35.309" v="176" actId="478"/>
          <ac:spMkLst>
            <pc:docMk/>
            <pc:sldMk cId="2657549344" sldId="322"/>
            <ac:spMk id="29" creationId="{804E4AAE-39D7-4E7A-9510-C9F39949F851}"/>
          </ac:spMkLst>
        </pc:spChg>
        <pc:picChg chg="add mod">
          <ac:chgData name="Олег Герасимчук" userId="d56b1d45-cc28-4c37-8c51-6daea5ccfe18" providerId="ADAL" clId="{54139D45-3448-4215-826E-5CF7A911E5E2}" dt="2022-01-19T21:05:58.125" v="185" actId="1076"/>
          <ac:picMkLst>
            <pc:docMk/>
            <pc:sldMk cId="2657549344" sldId="322"/>
            <ac:picMk id="4" creationId="{0C1644D2-1964-46F2-B13E-F59D31335DA6}"/>
          </ac:picMkLst>
        </pc:picChg>
        <pc:picChg chg="add mod">
          <ac:chgData name="Олег Герасимчук" userId="d56b1d45-cc28-4c37-8c51-6daea5ccfe18" providerId="ADAL" clId="{54139D45-3448-4215-826E-5CF7A911E5E2}" dt="2022-01-19T21:05:58.125" v="185" actId="1076"/>
          <ac:picMkLst>
            <pc:docMk/>
            <pc:sldMk cId="2657549344" sldId="322"/>
            <ac:picMk id="6" creationId="{D07992AE-F9C0-466D-9A75-FC664ADF5C27}"/>
          </ac:picMkLst>
        </pc:picChg>
      </pc:sldChg>
      <pc:sldChg chg="add">
        <pc:chgData name="Олег Герасимчук" userId="d56b1d45-cc28-4c37-8c51-6daea5ccfe18" providerId="ADAL" clId="{54139D45-3448-4215-826E-5CF7A911E5E2}" dt="2022-01-19T21:04:31.157" v="175"/>
        <pc:sldMkLst>
          <pc:docMk/>
          <pc:sldMk cId="4265829084" sldId="32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id="{A763E296-30B2-44E9-BB54-E35C2B9506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8DF2E284-2122-4A48-A0F8-0A2FF52CDE8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D25021C-E1AA-4E84-9FB8-C20E281FDD0E}" type="datetimeFigureOut">
              <a:rPr lang="uk-UA"/>
              <a:pPr>
                <a:defRPr/>
              </a:pPr>
              <a:t>20.01.2022</a:t>
            </a:fld>
            <a:endParaRPr lang="uk-UA"/>
          </a:p>
        </p:txBody>
      </p:sp>
      <p:sp>
        <p:nvSpPr>
          <p:cNvPr id="4" name="Місце для зображення 3">
            <a:extLst>
              <a:ext uri="{FF2B5EF4-FFF2-40B4-BE49-F238E27FC236}">
                <a16:creationId xmlns:a16="http://schemas.microsoft.com/office/drawing/2014/main" id="{6CEF6EB9-B11A-4E65-95F8-B708A2530B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Місце для нотаток 4">
            <a:extLst>
              <a:ext uri="{FF2B5EF4-FFF2-40B4-BE49-F238E27FC236}">
                <a16:creationId xmlns:a16="http://schemas.microsoft.com/office/drawing/2014/main" id="{DFAD8300-09DD-41DB-9CEF-321DCDDA68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noProof="0"/>
              <a:t>Зразок тексту</a:t>
            </a:r>
          </a:p>
          <a:p>
            <a:pPr lvl="1"/>
            <a:r>
              <a:rPr lang="uk-UA" noProof="0"/>
              <a:t>Другий рівень</a:t>
            </a:r>
          </a:p>
          <a:p>
            <a:pPr lvl="2"/>
            <a:r>
              <a:rPr lang="uk-UA" noProof="0"/>
              <a:t>Третій рівень</a:t>
            </a:r>
          </a:p>
          <a:p>
            <a:pPr lvl="3"/>
            <a:r>
              <a:rPr lang="uk-UA" noProof="0"/>
              <a:t>Четвертий рівень</a:t>
            </a:r>
          </a:p>
          <a:p>
            <a:pPr lvl="4"/>
            <a:r>
              <a:rPr lang="uk-UA" noProof="0"/>
              <a:t>П'ятий рівень</a:t>
            </a:r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B898561-957F-468C-8B12-1EAABB0DB7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FA69574-4B0C-49FB-829E-54B2C9F32F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6841BA-071C-47E2-B5E1-59566C50D3B4}" type="slidenum">
              <a:rPr lang="uk-UA" altLang="uk-UA"/>
              <a:pPr/>
              <a:t>‹№›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5A598967-56DB-490D-A5F0-1797C73F2D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502D278-9A5E-4559-9C53-9A850E680CE5}" type="slidenum">
              <a:rPr lang="uk-UA" altLang="ru-RU">
                <a:latin typeface="Arial" panose="020B0604020202020204" pitchFamily="34" charset="0"/>
              </a:rPr>
              <a:pPr/>
              <a:t>1</a:t>
            </a:fld>
            <a:endParaRPr lang="uk-UA" altLang="ru-RU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41F3370-BCBF-41CA-87F0-807214224D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C3B4B744-F190-4C9A-B878-A55C4F2789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7C0849-B68A-44B6-A025-30DBEC50366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7C0849-B68A-44B6-A025-30DBEC50366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71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7C0849-B68A-44B6-A025-30DBEC50366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18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7C0849-B68A-44B6-A025-30DBEC50366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409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7C0849-B68A-44B6-A025-30DBEC50366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503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7C0849-B68A-44B6-A025-30DBEC50366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40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87B6B92D-EDA3-4A84-9831-7969B2D9C46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F87EC77D-0A34-41F4-9EAB-67684D3BE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uk-UA" altLang="uk-UA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3702D074-DA4C-421B-91CF-BE93A2730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uk-UA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71A69566-97EB-4301-9AAB-C3CEDFF83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hlink"/>
                </a:solidFill>
              </a:endParaRP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01E92F23-7160-4248-B46C-92693DDA5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hlink"/>
                </a:solidFill>
              </a:endParaRPr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C97E5428-183D-46C4-8E0C-08E36EE00B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accent2"/>
                </a:solidFill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1564374D-B662-43AB-BE88-F035B1A21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hlink"/>
                </a:solidFill>
              </a:endParaRP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A5E386B9-F671-4125-95FC-8696E4328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uk-UA" sz="2400">
                <a:latin typeface="Times New Roman" panose="02020603050405020304" pitchFamily="18" charset="0"/>
              </a:endParaRPr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C5177092-A49C-4C1E-A4A1-5C0FB4420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accent2"/>
                </a:solidFill>
              </a:endParaRPr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977AE7F0-2069-45F3-8527-34A9461D3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accent2"/>
                </a:solidFill>
              </a:endParaRPr>
            </a:p>
          </p:txBody>
        </p:sp>
      </p:grpSp>
      <p:grpSp>
        <p:nvGrpSpPr>
          <p:cNvPr id="14" name="Group 2">
            <a:extLst>
              <a:ext uri="{FF2B5EF4-FFF2-40B4-BE49-F238E27FC236}">
                <a16:creationId xmlns:a16="http://schemas.microsoft.com/office/drawing/2014/main" id="{C024F2C2-AEC4-400F-9F87-F18B381378F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5" name="Rectangle 3">
              <a:extLst>
                <a:ext uri="{FF2B5EF4-FFF2-40B4-BE49-F238E27FC236}">
                  <a16:creationId xmlns:a16="http://schemas.microsoft.com/office/drawing/2014/main" id="{4CFFF6C9-0930-4D50-AD9C-6962453A0BC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uk-UA" altLang="uk-UA" sz="2400">
                <a:latin typeface="Times New Roman" panose="02020603050405020304" pitchFamily="18" charset="0"/>
              </a:endParaRPr>
            </a:p>
          </p:txBody>
        </p:sp>
        <p:sp>
          <p:nvSpPr>
            <p:cNvPr id="16" name="Rectangle 4">
              <a:extLst>
                <a:ext uri="{FF2B5EF4-FFF2-40B4-BE49-F238E27FC236}">
                  <a16:creationId xmlns:a16="http://schemas.microsoft.com/office/drawing/2014/main" id="{2A2EE2F3-BD67-468F-96ED-D29699CB07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uk-UA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7" name="Group 5">
              <a:extLst>
                <a:ext uri="{FF2B5EF4-FFF2-40B4-BE49-F238E27FC236}">
                  <a16:creationId xmlns:a16="http://schemas.microsoft.com/office/drawing/2014/main" id="{6C8703CB-D26F-4FB5-A626-3366837139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8" name="Rectangle 6">
                <a:extLst>
                  <a:ext uri="{FF2B5EF4-FFF2-40B4-BE49-F238E27FC236}">
                    <a16:creationId xmlns:a16="http://schemas.microsoft.com/office/drawing/2014/main" id="{3A4CEE80-C0C8-46F3-B93E-863FBD3B396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" name="Rectangle 7">
                <a:extLst>
                  <a:ext uri="{FF2B5EF4-FFF2-40B4-BE49-F238E27FC236}">
                    <a16:creationId xmlns:a16="http://schemas.microsoft.com/office/drawing/2014/main" id="{C6F423E0-7A2B-4378-BC35-E445A1F7491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8">
                <a:extLst>
                  <a:ext uri="{FF2B5EF4-FFF2-40B4-BE49-F238E27FC236}">
                    <a16:creationId xmlns:a16="http://schemas.microsoft.com/office/drawing/2014/main" id="{A3F18930-FBBF-421F-B923-7C86F007762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9">
                <a:extLst>
                  <a:ext uri="{FF2B5EF4-FFF2-40B4-BE49-F238E27FC236}">
                    <a16:creationId xmlns:a16="http://schemas.microsoft.com/office/drawing/2014/main" id="{C7ED8CC7-C1FF-4485-AF04-C0AC439F7F5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" name="Rectangle 10">
                <a:extLst>
                  <a:ext uri="{FF2B5EF4-FFF2-40B4-BE49-F238E27FC236}">
                    <a16:creationId xmlns:a16="http://schemas.microsoft.com/office/drawing/2014/main" id="{82E11223-22CB-4C63-AF34-91FBCA0D44C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" name="Rectangle 11">
                <a:extLst>
                  <a:ext uri="{FF2B5EF4-FFF2-40B4-BE49-F238E27FC236}">
                    <a16:creationId xmlns:a16="http://schemas.microsoft.com/office/drawing/2014/main" id="{4865D936-498B-4C5F-B261-F44C6BF9248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" name="Rectangle 12">
                <a:extLst>
                  <a:ext uri="{FF2B5EF4-FFF2-40B4-BE49-F238E27FC236}">
                    <a16:creationId xmlns:a16="http://schemas.microsoft.com/office/drawing/2014/main" id="{DC613079-6C44-4CF4-927C-6F5F7B7FBE6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" name="Rectangle 13">
                <a:extLst>
                  <a:ext uri="{FF2B5EF4-FFF2-40B4-BE49-F238E27FC236}">
                    <a16:creationId xmlns:a16="http://schemas.microsoft.com/office/drawing/2014/main" id="{038303BC-ECF8-4130-9F8B-DD58419F33D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" name="Rectangle 14">
                <a:extLst>
                  <a:ext uri="{FF2B5EF4-FFF2-40B4-BE49-F238E27FC236}">
                    <a16:creationId xmlns:a16="http://schemas.microsoft.com/office/drawing/2014/main" id="{5F22A616-2E33-430F-889F-4CADE22BCE4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" name="Rectangle 15">
                <a:extLst>
                  <a:ext uri="{FF2B5EF4-FFF2-40B4-BE49-F238E27FC236}">
                    <a16:creationId xmlns:a16="http://schemas.microsoft.com/office/drawing/2014/main" id="{5086A555-3657-4506-ADAC-EC0092A4BAB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522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22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CE9AC9D9-300A-468A-BA6F-0399685547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291C05FE-5C89-4791-9C6B-E04D63A335DC}" type="datetime1">
              <a:rPr lang="uk-UA"/>
              <a:pPr>
                <a:defRPr/>
              </a:pPr>
              <a:t>20.01.2022</a:t>
            </a:fld>
            <a:endParaRPr lang="uk-UA"/>
          </a:p>
        </p:txBody>
      </p:sp>
      <p:sp>
        <p:nvSpPr>
          <p:cNvPr id="29" name="Rectangle 17">
            <a:extLst>
              <a:ext uri="{FF2B5EF4-FFF2-40B4-BE49-F238E27FC236}">
                <a16:creationId xmlns:a16="http://schemas.microsoft.com/office/drawing/2014/main" id="{15988183-DB24-4249-B4F7-62199AD3CE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0" name="Rectangle 18">
            <a:extLst>
              <a:ext uri="{FF2B5EF4-FFF2-40B4-BE49-F238E27FC236}">
                <a16:creationId xmlns:a16="http://schemas.microsoft.com/office/drawing/2014/main" id="{BEF67A81-AEAF-4B96-A59E-8021EAA16B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631CC786-2FDA-46B7-8496-0D01F1FF15C0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73345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40728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694164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великий об'єкт і два маленьких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685180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і таблиц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аблиці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828143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685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036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171BF136-E49E-4992-B381-5F8D3EE4CEE6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930CBA6D-6940-4244-98B4-D370F11683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47D5BA25-EE03-4243-A41B-FC4CB35F1F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54D61229-0BDD-425E-8A0A-9502030A9B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6714BB52-117B-47A7-BCE4-3356020F78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A5C232D-509E-4E93-A056-4EAB03613B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7422260-3681-49F3-9647-1E07CECB2F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73B112A8-FC18-445A-BB9D-AEAA6DE2E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9CB69DB8-5586-4D17-8E4F-5CE8F7B04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67EFFB68-771F-4CDD-8F5B-FD63BA35DF1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</p:grpSp>
      <p:sp>
        <p:nvSpPr>
          <p:cNvPr id="12" name="Rectangle 17">
            <a:extLst>
              <a:ext uri="{FF2B5EF4-FFF2-40B4-BE49-F238E27FC236}">
                <a16:creationId xmlns:a16="http://schemas.microsoft.com/office/drawing/2014/main" id="{3EBD1603-C17B-40DA-BFDC-4AD7ECA5145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13" name="Rectangle 18">
            <a:extLst>
              <a:ext uri="{FF2B5EF4-FFF2-40B4-BE49-F238E27FC236}">
                <a16:creationId xmlns:a16="http://schemas.microsoft.com/office/drawing/2014/main" id="{CB899B25-F9EE-4ED9-8EED-CB6DBAAA24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309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171BF136-E49E-4992-B381-5F8D3EE4CEE6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930CBA6D-6940-4244-98B4-D370F11683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47D5BA25-EE03-4243-A41B-FC4CB35F1F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54D61229-0BDD-425E-8A0A-9502030A9B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6714BB52-117B-47A7-BCE4-3356020F78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A5C232D-509E-4E93-A056-4EAB03613B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7422260-3681-49F3-9647-1E07CECB2F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73B112A8-FC18-445A-BB9D-AEAA6DE2E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9CB69DB8-5586-4D17-8E4F-5CE8F7B04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67EFFB68-771F-4CDD-8F5B-FD63BA35DF1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</p:grpSp>
      <p:sp>
        <p:nvSpPr>
          <p:cNvPr id="12" name="Rectangle 17">
            <a:extLst>
              <a:ext uri="{FF2B5EF4-FFF2-40B4-BE49-F238E27FC236}">
                <a16:creationId xmlns:a16="http://schemas.microsoft.com/office/drawing/2014/main" id="{3EBD1603-C17B-40DA-BFDC-4AD7ECA5145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13" name="Rectangle 18">
            <a:extLst>
              <a:ext uri="{FF2B5EF4-FFF2-40B4-BE49-F238E27FC236}">
                <a16:creationId xmlns:a16="http://schemas.microsoft.com/office/drawing/2014/main" id="{CB899B25-F9EE-4ED9-8EED-CB6DBAAA24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305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FCA0A0F6-20AE-4D89-A6DF-57D8360EA19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9ED4F1DF-AF09-4C35-B245-DB3B8E62EF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5266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A1B11016-9EB3-4BE8-B5F5-1D8D7A83A9C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93A85B38-A4BA-4553-80D0-E54B35B946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92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928997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4DC4EE6-FF1E-4959-93EF-13F7B348A14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F6F5100E-16C9-4255-B99A-23E01FD8A1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40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F306CB4D-C3E8-4138-A3B2-D96BDCE882B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0D402CFD-6D3A-4150-9107-85B57E707E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1078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98C590AF-8343-4D44-B327-A3CF6645268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9CC9D577-F561-4C13-947F-8CDA2EFB1B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3400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A6BE3065-9E88-4038-95A3-7094F71DEE5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7DE05719-2545-48BD-AB27-693D0F3F0A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0475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55C033C0-417C-43E3-BE86-DC5535993F6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2F3314C0-F346-4A42-9C9E-B88F3D64AB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5923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8835C7AD-8B9F-4C4B-8DD0-2243BCF1D1F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FA04C78-3A6B-4A7E-BEAD-0CE389FF6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7719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014F7114-8D97-40EE-8A9A-DA8EADD2CC3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6D0C2998-4FB9-44FB-A9BD-900A7D7E49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1937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D0B932F1-5CEB-4156-AF93-D7DA415E84F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AA2AD4D7-13DB-42F3-8949-35BD3E572B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44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uk-UA"/>
              <a:t>Зразок тексту</a:t>
            </a:r>
          </a:p>
        </p:txBody>
      </p:sp>
    </p:spTree>
    <p:extLst>
      <p:ext uri="{BB962C8B-B14F-4D97-AF65-F5344CB8AC3E}">
        <p14:creationId xmlns:p14="http://schemas.microsoft.com/office/powerpoint/2010/main" val="251848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187453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127124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17553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1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</p:spTree>
    <p:extLst>
      <p:ext uri="{BB962C8B-B14F-4D97-AF65-F5344CB8AC3E}">
        <p14:creationId xmlns:p14="http://schemas.microsoft.com/office/powerpoint/2010/main" val="217493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</p:spTree>
    <p:extLst>
      <p:ext uri="{BB962C8B-B14F-4D97-AF65-F5344CB8AC3E}">
        <p14:creationId xmlns:p14="http://schemas.microsoft.com/office/powerpoint/2010/main" val="266679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0"/>
            <a:lum/>
          </a:blip>
          <a:srcRect/>
          <a:tile tx="-1270000" ty="0" sx="100000" sy="100000" flip="x" algn="b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>
            <a:extLst>
              <a:ext uri="{FF2B5EF4-FFF2-40B4-BE49-F238E27FC236}">
                <a16:creationId xmlns:a16="http://schemas.microsoft.com/office/drawing/2014/main" id="{F96595BA-6BA2-494B-B526-5CB43B4ED95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8" name="Rectangle 5">
              <a:extLst>
                <a:ext uri="{FF2B5EF4-FFF2-40B4-BE49-F238E27FC236}">
                  <a16:creationId xmlns:a16="http://schemas.microsoft.com/office/drawing/2014/main" id="{5FD57946-1B81-42B3-8B2A-7A89D882B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uk-UA" altLang="uk-UA" sz="2400">
                <a:latin typeface="Times New Roman" panose="02020603050405020304" pitchFamily="18" charset="0"/>
              </a:endParaRPr>
            </a:p>
          </p:txBody>
        </p:sp>
        <p:sp>
          <p:nvSpPr>
            <p:cNvPr id="1029" name="Rectangle 6">
              <a:extLst>
                <a:ext uri="{FF2B5EF4-FFF2-40B4-BE49-F238E27FC236}">
                  <a16:creationId xmlns:a16="http://schemas.microsoft.com/office/drawing/2014/main" id="{431CC0E7-1E7E-4111-8DBF-E0A045E27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uk-UA" sz="2400">
                <a:latin typeface="Times New Roman" panose="02020603050405020304" pitchFamily="18" charset="0"/>
              </a:endParaRPr>
            </a:p>
          </p:txBody>
        </p:sp>
        <p:sp>
          <p:nvSpPr>
            <p:cNvPr id="1030" name="Rectangle 7">
              <a:extLst>
                <a:ext uri="{FF2B5EF4-FFF2-40B4-BE49-F238E27FC236}">
                  <a16:creationId xmlns:a16="http://schemas.microsoft.com/office/drawing/2014/main" id="{B6674E91-CE2C-410C-8329-4D4942C5B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hlink"/>
                </a:solidFill>
              </a:endParaRPr>
            </a:p>
          </p:txBody>
        </p:sp>
        <p:sp>
          <p:nvSpPr>
            <p:cNvPr id="1031" name="Rectangle 8">
              <a:extLst>
                <a:ext uri="{FF2B5EF4-FFF2-40B4-BE49-F238E27FC236}">
                  <a16:creationId xmlns:a16="http://schemas.microsoft.com/office/drawing/2014/main" id="{4714502E-022D-49E8-870C-CEB56A476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hlink"/>
                </a:solidFill>
              </a:endParaRPr>
            </a:p>
          </p:txBody>
        </p:sp>
        <p:sp>
          <p:nvSpPr>
            <p:cNvPr id="1032" name="Rectangle 9">
              <a:extLst>
                <a:ext uri="{FF2B5EF4-FFF2-40B4-BE49-F238E27FC236}">
                  <a16:creationId xmlns:a16="http://schemas.microsoft.com/office/drawing/2014/main" id="{67AAEA6A-615B-4490-B3FF-6ABBAE08A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accent2"/>
                </a:solidFill>
              </a:endParaRPr>
            </a:p>
          </p:txBody>
        </p:sp>
        <p:sp>
          <p:nvSpPr>
            <p:cNvPr id="1033" name="Rectangle 10">
              <a:extLst>
                <a:ext uri="{FF2B5EF4-FFF2-40B4-BE49-F238E27FC236}">
                  <a16:creationId xmlns:a16="http://schemas.microsoft.com/office/drawing/2014/main" id="{C2600827-2381-4B2D-AEE3-9A58B6951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hlink"/>
                </a:solidFill>
              </a:endParaRPr>
            </a:p>
          </p:txBody>
        </p:sp>
        <p:sp>
          <p:nvSpPr>
            <p:cNvPr id="1034" name="Rectangle 11">
              <a:extLst>
                <a:ext uri="{FF2B5EF4-FFF2-40B4-BE49-F238E27FC236}">
                  <a16:creationId xmlns:a16="http://schemas.microsoft.com/office/drawing/2014/main" id="{F707977E-D114-4660-AB0A-6BA93CC5A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uk-UA" sz="2400">
                <a:latin typeface="Times New Roman" panose="02020603050405020304" pitchFamily="18" charset="0"/>
              </a:endParaRPr>
            </a:p>
          </p:txBody>
        </p:sp>
        <p:sp>
          <p:nvSpPr>
            <p:cNvPr id="1035" name="Rectangle 12">
              <a:extLst>
                <a:ext uri="{FF2B5EF4-FFF2-40B4-BE49-F238E27FC236}">
                  <a16:creationId xmlns:a16="http://schemas.microsoft.com/office/drawing/2014/main" id="{A46A7569-1C2C-4DBA-815F-3162AF3CC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accent2"/>
                </a:solidFill>
              </a:endParaRPr>
            </a:p>
          </p:txBody>
        </p:sp>
        <p:sp>
          <p:nvSpPr>
            <p:cNvPr id="1036" name="Rectangle 13">
              <a:extLst>
                <a:ext uri="{FF2B5EF4-FFF2-40B4-BE49-F238E27FC236}">
                  <a16:creationId xmlns:a16="http://schemas.microsoft.com/office/drawing/2014/main" id="{D78AEBF8-3ACD-465E-87C9-DCDA591FD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accent2"/>
                </a:solidFill>
              </a:endParaRPr>
            </a:p>
          </p:txBody>
        </p:sp>
      </p:grpSp>
      <p:sp>
        <p:nvSpPr>
          <p:cNvPr id="1027" name="Rectangle 18">
            <a:extLst>
              <a:ext uri="{FF2B5EF4-FFF2-40B4-BE49-F238E27FC236}">
                <a16:creationId xmlns:a16="http://schemas.microsoft.com/office/drawing/2014/main" id="{506759AE-B7A3-4423-A044-01D7BE0C8B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80263" y="6400800"/>
            <a:ext cx="196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uk-UA" sz="1200">
                <a:solidFill>
                  <a:srgbClr val="031E73"/>
                </a:solidFill>
              </a:rPr>
              <a:t>©</a:t>
            </a:r>
            <a:r>
              <a:rPr lang="ru-RU" altLang="uk-UA" sz="1200">
                <a:solidFill>
                  <a:srgbClr val="031E73"/>
                </a:solidFill>
              </a:rPr>
              <a:t> </a:t>
            </a:r>
            <a:r>
              <a:rPr lang="uk-UA" altLang="uk-UA" sz="1200">
                <a:solidFill>
                  <a:srgbClr val="031E73"/>
                </a:solidFill>
              </a:rPr>
              <a:t>“Операційні системи”</a:t>
            </a:r>
          </a:p>
          <a:p>
            <a:pPr eaLnBrk="1" hangingPunct="1"/>
            <a:r>
              <a:rPr lang="en-US" altLang="uk-UA" sz="1200">
                <a:solidFill>
                  <a:srgbClr val="031E73"/>
                </a:solidFill>
              </a:rPr>
              <a:t>©</a:t>
            </a:r>
            <a:r>
              <a:rPr lang="uk-UA" altLang="uk-UA" sz="1200">
                <a:solidFill>
                  <a:srgbClr val="031E73"/>
                </a:solidFill>
              </a:rPr>
              <a:t> О.О. Герасимчук, 2010</a:t>
            </a:r>
            <a:endParaRPr lang="ru-RU" altLang="uk-UA" sz="1200">
              <a:solidFill>
                <a:srgbClr val="031E7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3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  <a:lum/>
          </a:blip>
          <a:srcRect/>
          <a:tile tx="-1270000" ty="0" sx="100000" sy="100000" flip="x" algn="b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61DE215-809A-438F-966F-C4E43EB36D0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66040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68B44FD-6F21-452C-B63A-9C8ED1D7281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66040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D21B124-0BCD-4DF9-80C9-43A147DECAE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08267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E826D9-7F9B-4FC4-93DB-05F4572B10A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08267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0749416-8792-4650-BD61-B8F7580F7EF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00965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D4794657-3327-4512-8B35-A3B4B36B419B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117475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46897E81-8E49-4204-B150-080ACDBB0B8E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3430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/>
          </a:p>
        </p:txBody>
      </p:sp>
      <p:sp>
        <p:nvSpPr>
          <p:cNvPr id="9230" name="Rectangle 14">
            <a:extLst>
              <a:ext uri="{FF2B5EF4-FFF2-40B4-BE49-F238E27FC236}">
                <a16:creationId xmlns:a16="http://schemas.microsoft.com/office/drawing/2014/main" id="{46EE06AC-978C-4D14-8D1F-774C12DFAF45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013575" y="-238125"/>
            <a:ext cx="2130425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folHlink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uk-UA"/>
              <a:t>Лекція 3</a:t>
            </a:r>
            <a:endParaRPr lang="ru-RU"/>
          </a:p>
        </p:txBody>
      </p:sp>
      <p:sp>
        <p:nvSpPr>
          <p:cNvPr id="9231" name="Rectangle 15">
            <a:extLst>
              <a:ext uri="{FF2B5EF4-FFF2-40B4-BE49-F238E27FC236}">
                <a16:creationId xmlns:a16="http://schemas.microsoft.com/office/drawing/2014/main" id="{AD802578-D5E2-4F50-A03D-184636E008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6813" y="6383338"/>
            <a:ext cx="2897187" cy="4746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folHlink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uk-UA"/>
              <a:t>© Олег Герасимчук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3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/index.php?title=%D0%9F%D0%BE%D0%B2%D0%BD%D0%B0_%D0%B2%D1%96%D1%80%D1%82%D1%83%D0%B0%D0%BB%D1%96%D0%B7%D0%B0%D1%86%D1%96%D1%8F&amp;action=edit&amp;redlink=1" TargetMode="External"/><Relationship Id="rId7" Type="http://schemas.openxmlformats.org/officeDocument/2006/relationships/hyperlink" Target="https://uk.wikipedia.org/wiki/%D0%92%D1%96%D1%80%D1%82%D1%83%D0%B0%D0%BB%D1%96%D0%B7%D0%B0%D1%86%D1%96%D1%8F_%D0%BD%D0%B0_%D1%80%D1%96%D0%B2%D0%BD%D1%96_%D0%BE%D0%BF%D0%B5%D1%80%D0%B0%D1%86%D1%96%D0%B9%D0%BD%D0%BE%D1%97_%D1%81%D0%B8%D1%81%D1%82%D0%B5%D0%BC%D0%B8" TargetMode="External"/><Relationship Id="rId2" Type="http://schemas.openxmlformats.org/officeDocument/2006/relationships/hyperlink" Target="https://uk.wikipedia.org/w/index.php?title=%D0%92%D1%96%D1%80%D1%82%D1%83%D0%B0%D0%BB%D1%96%D0%B7%D0%B0%D1%86%D1%96%D1%8F_%D0%BF%D0%BB%D0%B0%D1%82%D1%84%D0%BE%D1%80%D0%BC%D0%B8&amp;action=edit&amp;redlink=1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uk.wikipedia.org/w/index.php?title=%D0%9F%D0%B0%D1%80%D0%B0%D0%B2%D1%96%D1%80%D1%82%D1%83%D0%B0%D0%BB%D1%96%D0%B7%D0%B0%D1%86%D1%96%D1%8F&amp;action=edit&amp;redlink=1" TargetMode="External"/><Relationship Id="rId5" Type="http://schemas.openxmlformats.org/officeDocument/2006/relationships/hyperlink" Target="https://uk.wikipedia.org/w/index.php?title=%D0%A7%D0%B0%D1%81%D1%82%D0%BA%D0%BE%D0%B2%D0%B0_%D0%B2%D1%96%D1%80%D1%82%D1%83%D0%B0%D0%BB%D1%96%D0%B7%D0%B0%D1%86%D1%96%D1%8F&amp;action=edit&amp;redlink=1" TargetMode="External"/><Relationship Id="rId4" Type="http://schemas.openxmlformats.org/officeDocument/2006/relationships/hyperlink" Target="https://uk.wikipedia.org/wiki/%D0%90%D0%BF%D0%B0%D1%80%D0%B0%D1%82%D0%BD%D0%B0_%D0%B2%D1%96%D1%80%D1%82%D1%83%D0%B0%D0%BB%D1%96%D0%B7%D0%B0%D1%86%D1%96%D1%8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0%BE%D1%80%D1%82%D0%B0%D1%82%D0%B8%D0%B2%D0%BD%D0%B0_%D0%BF%D1%80%D0%BE%D0%B3%D1%80%D0%B0%D0%BC%D0%B0" TargetMode="External"/><Relationship Id="rId7" Type="http://schemas.openxmlformats.org/officeDocument/2006/relationships/hyperlink" Target="https://uk.wikipedia.org/wiki/%D0%A1%D0%B8%D0%BC%D1%83%D0%BB%D1%8F%D1%86%D1%96%D1%8F" TargetMode="External"/><Relationship Id="rId2" Type="http://schemas.openxmlformats.org/officeDocument/2006/relationships/hyperlink" Target="https://uk.wikipedia.org/w/index.php?title=%D0%92%D1%96%D1%80%D1%82%D1%83%D0%B0%D0%BB%D1%96%D0%B7%D0%B0%D1%86%D1%96%D1%8F_%D0%BF%D1%80%D0%B8%D0%BA%D0%BB%D0%B0%D0%B4%D0%BD%D0%BE%D0%B3%D0%BE_%D0%BF%D1%80%D0%BE%D0%B3%D1%80%D0%B0%D0%BC%D0%BD%D0%BE%D0%B3%D0%BE_%D0%B7%D0%B0%D0%B1%D0%B5%D0%B7%D0%BF%D0%B5%D1%87%D0%B5%D0%BD%D0%BD%D1%8F&amp;action=edit&amp;redlink=1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uk.wikipedia.org/wiki/%D0%95%D0%BC%D1%83%D0%BB%D1%8F%D1%82%D0%BE%D1%80" TargetMode="External"/><Relationship Id="rId5" Type="http://schemas.openxmlformats.org/officeDocument/2006/relationships/hyperlink" Target="https://uk.wikipedia.org/w/index.php?title=%D0%92%D1%96%D1%80%D1%82%D1%83%D0%B0%D0%BB%D1%8C%D0%BD%D0%B8%D0%B9_%D0%BF%D1%80%D0%B8%D1%81%D1%82%D1%80%D1%96%D0%B9&amp;action=edit&amp;redlink=1" TargetMode="External"/><Relationship Id="rId4" Type="http://schemas.openxmlformats.org/officeDocument/2006/relationships/hyperlink" Target="https://uk.wikipedia.org/w/index.php?title=%D0%9A%D1%80%D0%BE%D1%81-%D0%BF%D0%BB%D0%B0%D1%82%D1%84%D0%BE%D1%80%D0%BC%D0%BE%D0%B2%D0%B0_%D0%B2%D1%96%D1%80%D1%82%D1%83%D0%B0%D0%BB%D1%96%D0%B7%D0%B0%D1%86%D1%96%D1%8F&amp;action=edit&amp;redlink=1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/index.php?title=%D0%92%D1%96%D1%80%D1%82%D1%83%D0%B0%D0%BB%D1%96%D0%B7%D0%B0%D1%86%D1%96%D1%8F_%D0%B1%D0%B0%D0%B7_%D0%B4%D0%B0%D0%BD%D0%B8%D1%85&amp;action=edit&amp;redlink=1" TargetMode="External"/><Relationship Id="rId3" Type="http://schemas.openxmlformats.org/officeDocument/2006/relationships/hyperlink" Target="https://uk.wikipedia.org/w/index.php?title=%D0%9C%D0%B5%D1%80%D0%B5%D0%B6%D0%B5%D0%B2%D0%B0_%D0%B2%D1%96%D1%80%D1%82%D1%83%D0%B0%D0%BB%D1%96%D0%B7%D0%B0%D1%86%D1%96%D1%8F&amp;action=edit&amp;redlink=1" TargetMode="External"/><Relationship Id="rId7" Type="http://schemas.openxmlformats.org/officeDocument/2006/relationships/hyperlink" Target="https://uk.wikipedia.org/w/index.php?title=%D0%92%D1%96%D1%80%D1%82%D1%83%D0%B0%D0%BB%D1%96%D0%B7%D0%B0%D1%86%D1%96%D1%8F_%D1%81%D1%82%D1%96%D0%BB%D1%8C%D0%BD%D0%B8%D1%86%D1%96&amp;action=edit&amp;redlink=1" TargetMode="External"/><Relationship Id="rId2" Type="http://schemas.openxmlformats.org/officeDocument/2006/relationships/hyperlink" Target="https://uk.wikipedia.org/w/index.php?title=%D0%92%D1%96%D1%80%D1%82%D1%83%D0%B0%D0%BB%D1%96%D0%B7%D0%B0%D1%86%D1%96%D1%8F_%D1%81%D1%85%D0%BE%D0%B2%D0%B8%D1%89%D0%B0&amp;action=edit&amp;redlink=1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uk.wikipedia.org/w/index.php?title=%D0%92%D1%96%D1%80%D1%82%D1%83%D0%B0%D0%BB%D1%96%D0%B7%D0%B0%D1%86%D1%96%D1%8F_%D0%BF%D0%B0%D0%BC%27%D1%8F%D1%82%D1%96&amp;action=edit&amp;redlink=1" TargetMode="External"/><Relationship Id="rId5" Type="http://schemas.openxmlformats.org/officeDocument/2006/relationships/hyperlink" Target="https://uk.wikipedia.org/wiki/%D0%92%D1%96%D1%80%D1%82%D1%83%D0%B0%D0%BB%D1%96%D0%B7%D0%B0%D1%86%D1%96%D1%8F_%D1%84%D1%83%D0%BD%D0%BA%D1%86%D1%96%D0%B9_%D0%BC%D0%B5%D1%80%D0%B5%D0%B6%D1%96" TargetMode="External"/><Relationship Id="rId4" Type="http://schemas.openxmlformats.org/officeDocument/2006/relationships/hyperlink" Target="https://uk.wikipedia.org/wiki/%D0%92%D1%96%D1%80%D1%82%D1%83%D0%B0%D0%BB%D1%8C%D0%BD%D0%B0_%D0%BF%D1%80%D0%B8%D0%B2%D0%B0%D1%82%D0%BD%D0%B0_%D0%BC%D0%B5%D1%80%D0%B5%D0%B6%D0%B0" TargetMode="External"/><Relationship Id="rId9" Type="http://schemas.openxmlformats.org/officeDocument/2006/relationships/hyperlink" Target="https://uk.wikipedia.org/w/index.php?title=%D0%92%D1%96%D1%80%D1%82%D1%83%D0%B0%D0%BB%D1%96%D0%B7%D0%B0%D1%86%D1%96%D1%8F_%D0%B4%D0%B0%D0%BD%D0%B8%D1%85&amp;action=edit&amp;redlink=1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cammeteo.ru/uk/operacionnye-sistemy-razrabatyvat-sobstvennuyu-operacionnuyu/" TargetMode="Externa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>
            <a:extLst>
              <a:ext uri="{FF2B5EF4-FFF2-40B4-BE49-F238E27FC236}">
                <a16:creationId xmlns:a16="http://schemas.microsoft.com/office/drawing/2014/main" id="{A968C931-69C8-410C-BCDA-13E965709F07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259632" y="2564904"/>
            <a:ext cx="7884368" cy="96043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uk-UA" altLang="uk-UA" sz="4000" dirty="0">
                <a:solidFill>
                  <a:srgbClr val="C00000"/>
                </a:solidFill>
              </a:rPr>
              <a:t>Тема 1. Вступ в віртуалізацію</a:t>
            </a:r>
            <a:endParaRPr lang="uk-UA" altLang="ru-RU" sz="4000" dirty="0">
              <a:solidFill>
                <a:srgbClr val="C00000"/>
              </a:solidFill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3971959-597E-43E5-8B3B-BAC0247AA13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876256" y="6453336"/>
            <a:ext cx="2288700" cy="404664"/>
          </a:xfrm>
          <a:prstGeom prst="rect">
            <a:avLst/>
          </a:prstGeom>
          <a:solidFill>
            <a:srgbClr val="E5E5EF"/>
          </a:solidFill>
          <a:ln>
            <a:noFill/>
            <a:miter lim="800000"/>
            <a:headEnd/>
            <a:tailEnd/>
          </a:ln>
        </p:spPr>
        <p:txBody>
          <a:bodyPr/>
          <a:lstStyle/>
          <a:p>
            <a:pPr marL="0" indent="0" algn="r" eaLnBrk="1" hangingPunct="1">
              <a:lnSpc>
                <a:spcPct val="80000"/>
              </a:lnSpc>
              <a:buNone/>
            </a:pPr>
            <a:r>
              <a:rPr lang="uk-UA" altLang="uk-UA" sz="1800" kern="1200" dirty="0">
                <a:solidFill>
                  <a:srgbClr val="3333CC"/>
                </a:solidFill>
                <a:latin typeface="Arial" panose="020B0604020202020204" pitchFamily="34" charset="0"/>
              </a:rPr>
              <a:t>© Олег Герасимчук</a:t>
            </a:r>
            <a:endParaRPr lang="ru-RU" altLang="uk-UA" sz="1800" kern="1200" dirty="0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sp>
        <p:nvSpPr>
          <p:cNvPr id="5125" name="Rectangle 6">
            <a:extLst>
              <a:ext uri="{FF2B5EF4-FFF2-40B4-BE49-F238E27FC236}">
                <a16:creationId xmlns:a16="http://schemas.microsoft.com/office/drawing/2014/main" id="{C149EDCA-ED49-4B2E-B5DC-A9D2C2C59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81" y="502126"/>
            <a:ext cx="8351838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uk-UA" altLang="ru-RU" sz="2000" dirty="0"/>
              <a:t>Технічний фаховий коледж ЛНТУ</a:t>
            </a:r>
          </a:p>
          <a:p>
            <a:pPr algn="ctr"/>
            <a:r>
              <a:rPr lang="uk-UA" altLang="uk-UA" sz="2000" b="1" dirty="0">
                <a:solidFill>
                  <a:srgbClr val="C00000"/>
                </a:solidFill>
              </a:rPr>
              <a:t>Технології та компоненти віртуальних систем</a:t>
            </a:r>
            <a:endParaRPr lang="ru-RU" altLang="uk-UA" sz="2000" b="1" dirty="0">
              <a:solidFill>
                <a:srgbClr val="C00000"/>
              </a:solidFill>
            </a:endParaRPr>
          </a:p>
          <a:p>
            <a:pPr algn="ctr"/>
            <a:endParaRPr lang="ru-RU" altLang="uk-UA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92D30DD-1834-43BE-A815-57301C9F6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620688"/>
            <a:ext cx="7559675" cy="922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sz="3200" b="1" dirty="0"/>
              <a:t>Типи віртуальних машин</a:t>
            </a:r>
            <a:endParaRPr lang="ru-RU" altLang="uk-UA" sz="3200" b="1" dirty="0"/>
          </a:p>
        </p:txBody>
      </p:sp>
      <p:sp>
        <p:nvSpPr>
          <p:cNvPr id="7171" name="Нижний колонтитул 3">
            <a:extLst>
              <a:ext uri="{FF2B5EF4-FFF2-40B4-BE49-F238E27FC236}">
                <a16:creationId xmlns:a16="http://schemas.microsoft.com/office/drawing/2014/main" id="{206A1593-860A-4218-ADE3-083E2E558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1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© Олег Герасимчук</a:t>
            </a:r>
            <a:endParaRPr kumimoji="0" lang="ru-RU" altLang="uk-UA" sz="14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20CBDA-05A9-419B-9CA4-24B2B2FDAEEA}"/>
              </a:ext>
            </a:extLst>
          </p:cNvPr>
          <p:cNvSpPr txBox="1"/>
          <p:nvPr/>
        </p:nvSpPr>
        <p:spPr>
          <a:xfrm>
            <a:off x="251520" y="1844824"/>
            <a:ext cx="864096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Roboto" panose="02000000000000000000" pitchFamily="2" charset="0"/>
              </a:rPr>
              <a:t>3. </a:t>
            </a:r>
            <a:r>
              <a:rPr lang="uk-UA" sz="2400" dirty="0">
                <a:solidFill>
                  <a:srgbClr val="000000"/>
                </a:solidFill>
                <a:latin typeface="Roboto" panose="02000000000000000000" pitchFamily="2" charset="0"/>
              </a:rPr>
              <a:t>Віртуальні машини рівня додатків. Працюють як звичайні додатки операційної системи, надаючи проміжний рівень для виконання своїх власних застосувань. Тут лідирує широко поширена </a:t>
            </a:r>
            <a:r>
              <a:rPr lang="en-US" sz="2400" dirty="0">
                <a:solidFill>
                  <a:srgbClr val="000000"/>
                </a:solidFill>
                <a:latin typeface="Roboto" panose="02000000000000000000" pitchFamily="2" charset="0"/>
              </a:rPr>
              <a:t>JAVA -</a:t>
            </a:r>
            <a:r>
              <a:rPr lang="uk-UA" sz="2400" dirty="0">
                <a:solidFill>
                  <a:srgbClr val="000000"/>
                </a:solidFill>
                <a:latin typeface="Roboto" panose="02000000000000000000" pitchFamily="2" charset="0"/>
              </a:rPr>
              <a:t>машина. </a:t>
            </a:r>
          </a:p>
          <a:p>
            <a:r>
              <a:rPr lang="uk-UA" sz="2400" dirty="0">
                <a:solidFill>
                  <a:srgbClr val="000000"/>
                </a:solidFill>
                <a:latin typeface="Roboto" panose="02000000000000000000" pitchFamily="2" charset="0"/>
              </a:rPr>
              <a:t>4. Паралельна віртуальна машина. Віртуальна машина, спеціально розроблена для виконання на паралельній віртуальній машині, здатній представити мережу комп'ютерів як один комп'ютер з паралельними процесорами. Дозволяє створювати сервери НА і НР.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74695805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92D30DD-1834-43BE-A815-57301C9F6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620688"/>
            <a:ext cx="7559675" cy="922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sz="3200" b="1" dirty="0"/>
              <a:t>Види віртуалізації</a:t>
            </a:r>
            <a:endParaRPr lang="ru-RU" altLang="uk-UA" sz="3200" b="1" dirty="0"/>
          </a:p>
        </p:txBody>
      </p:sp>
      <p:sp>
        <p:nvSpPr>
          <p:cNvPr id="7171" name="Нижний колонтитул 3">
            <a:extLst>
              <a:ext uri="{FF2B5EF4-FFF2-40B4-BE49-F238E27FC236}">
                <a16:creationId xmlns:a16="http://schemas.microsoft.com/office/drawing/2014/main" id="{206A1593-860A-4218-ADE3-083E2E558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14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© Олег Герасимчук</a:t>
            </a:r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20CBDA-05A9-419B-9CA4-24B2B2FDAEEA}"/>
              </a:ext>
            </a:extLst>
          </p:cNvPr>
          <p:cNvSpPr txBox="1"/>
          <p:nvPr/>
        </p:nvSpPr>
        <p:spPr>
          <a:xfrm>
            <a:off x="-396552" y="1484784"/>
            <a:ext cx="9433048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uk-UA" sz="1900" b="0" i="0" u="none" strike="noStrike" dirty="0">
                <a:effectLst/>
                <a:latin typeface="Arial" panose="020B0604020202020204" pitchFamily="34" charset="0"/>
                <a:hlinkClick r:id="rId2" tooltip="Віртуалізація платформи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Віртуалізація платформи</a:t>
            </a:r>
            <a:r>
              <a:rPr lang="uk-UA" sz="1900" b="0" i="0" dirty="0">
                <a:effectLst/>
                <a:latin typeface="Arial" panose="020B0604020202020204" pitchFamily="34" charset="0"/>
              </a:rPr>
              <a:t>, відокремлює операційну систему від ресурсів платформи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uk-UA" sz="1900" b="0" i="0" u="none" strike="noStrike" dirty="0">
                <a:effectLst/>
                <a:latin typeface="Arial" panose="020B0604020202020204" pitchFamily="34" charset="0"/>
                <a:hlinkClick r:id="rId3" tooltip="Повна віртуалізація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Повна віртуалізація</a:t>
            </a:r>
            <a:r>
              <a:rPr lang="uk-UA" sz="1900" b="0" i="0" dirty="0">
                <a:effectLst/>
                <a:latin typeface="Arial" panose="020B0604020202020204" pitchFamily="34" charset="0"/>
              </a:rPr>
              <a:t>, чутливі до безпеки інструкції ретранслюються або перехоплюються апаратним забезпеченням, що дозволяє виконання будь-якого програмного забезпечення у віртуальній машині, наприклад </a:t>
            </a:r>
            <a:r>
              <a:rPr lang="en-US" sz="1900" b="0" i="0" dirty="0">
                <a:effectLst/>
                <a:latin typeface="Arial" panose="020B0604020202020204" pitchFamily="34" charset="0"/>
              </a:rPr>
              <a:t>VirtualBox, VMware Workstation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uk-UA" sz="1900" b="0" i="0" u="none" strike="noStrike" dirty="0">
                <a:effectLst/>
                <a:latin typeface="Arial" panose="020B0604020202020204" pitchFamily="34" charset="0"/>
                <a:hlinkClick r:id="rId4" tooltip="Апаратна віртуалізац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Віртуалізація з апаратною підтримкою</a:t>
            </a:r>
            <a:r>
              <a:rPr lang="uk-UA" sz="1900" b="0" i="0" dirty="0">
                <a:effectLst/>
                <a:latin typeface="Arial" panose="020B0604020202020204" pitchFamily="34" charset="0"/>
              </a:rPr>
              <a:t>, процесор перехоплює чутливі до безпеки інструкції — дозволяє запускати незмінену операційну систему; використовується, наприклад, у </a:t>
            </a:r>
            <a:r>
              <a:rPr lang="en-US" sz="1900" b="0" i="0" dirty="0">
                <a:effectLst/>
                <a:latin typeface="Arial" panose="020B0604020202020204" pitchFamily="34" charset="0"/>
              </a:rPr>
              <a:t>Xen, KVM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uk-UA" sz="1900" b="0" i="0" u="none" strike="noStrike" dirty="0">
                <a:effectLst/>
                <a:latin typeface="Arial" panose="020B0604020202020204" pitchFamily="34" charset="0"/>
                <a:hlinkClick r:id="rId5" tooltip="Часткова віртуалізація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Часткова віртуалізація</a:t>
            </a:r>
            <a:r>
              <a:rPr lang="uk-UA" sz="1900" b="0" i="0" dirty="0">
                <a:effectLst/>
                <a:latin typeface="Arial" panose="020B0604020202020204" pitchFamily="34" charset="0"/>
              </a:rPr>
              <a:t>, для окремих програм, а не для операційних систем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uk-UA" sz="1900" b="0" i="0" u="none" strike="noStrike" dirty="0" err="1">
                <a:effectLst/>
                <a:latin typeface="Arial" panose="020B0604020202020204" pitchFamily="34" charset="0"/>
                <a:hlinkClick r:id="rId6" tooltip="Паравіртуалізація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Паравіртуалізація</a:t>
            </a:r>
            <a:r>
              <a:rPr lang="uk-UA" sz="1900" b="0" i="0" dirty="0">
                <a:effectLst/>
                <a:latin typeface="Arial" panose="020B0604020202020204" pitchFamily="34" charset="0"/>
              </a:rPr>
              <a:t>, спосіб віртуалізації, який представляє програмний інтерфейс подібний, але не ідентичний апаратному забезпеченню, що вимагає адаптації гостьової операційної системи, наприклад, </a:t>
            </a:r>
            <a:r>
              <a:rPr lang="en-US" sz="1900" b="0" i="0" dirty="0">
                <a:effectLst/>
                <a:latin typeface="Arial" panose="020B0604020202020204" pitchFamily="34" charset="0"/>
              </a:rPr>
              <a:t>Xen </a:t>
            </a:r>
            <a:r>
              <a:rPr lang="uk-UA" sz="1900" b="0" i="0" dirty="0">
                <a:effectLst/>
                <a:latin typeface="Arial" panose="020B0604020202020204" pitchFamily="34" charset="0"/>
              </a:rPr>
              <a:t>в ранніх стадіях розробки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uk-UA" sz="1900" b="0" i="0" u="none" strike="noStrike" dirty="0">
                <a:effectLst/>
                <a:latin typeface="Arial" panose="020B0604020202020204" pitchFamily="34" charset="0"/>
                <a:hlinkClick r:id="rId7" tooltip="Віртуалізація на рівні операційної систем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Віртуалізація на рівні операційної системи</a:t>
            </a:r>
            <a:r>
              <a:rPr lang="uk-UA" sz="1900" b="0" i="0" dirty="0">
                <a:effectLst/>
                <a:latin typeface="Arial" panose="020B0604020202020204" pitchFamily="34" charset="0"/>
              </a:rPr>
              <a:t>, метод, який дозволяє операційній системі створювати декілька користувацьких образів (віртуальний хостинг, </a:t>
            </a:r>
            <a:r>
              <a:rPr lang="en-US" sz="1900" b="0" i="0" dirty="0">
                <a:effectLst/>
                <a:latin typeface="Arial" panose="020B0604020202020204" pitchFamily="34" charset="0"/>
              </a:rPr>
              <a:t>chroot jail + </a:t>
            </a:r>
            <a:r>
              <a:rPr lang="uk-UA" sz="1900" b="0" i="0" dirty="0">
                <a:effectLst/>
                <a:latin typeface="Arial" panose="020B0604020202020204" pitchFamily="34" charset="0"/>
              </a:rPr>
              <a:t>керування ресурсами)</a:t>
            </a: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244737691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92D30DD-1834-43BE-A815-57301C9F6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620688"/>
            <a:ext cx="7559675" cy="922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sz="3200" b="1" dirty="0"/>
              <a:t>Види віртуалізації</a:t>
            </a:r>
            <a:endParaRPr lang="ru-RU" altLang="uk-UA" sz="3200" b="1" dirty="0"/>
          </a:p>
        </p:txBody>
      </p:sp>
      <p:sp>
        <p:nvSpPr>
          <p:cNvPr id="7171" name="Нижний колонтитул 3">
            <a:extLst>
              <a:ext uri="{FF2B5EF4-FFF2-40B4-BE49-F238E27FC236}">
                <a16:creationId xmlns:a16="http://schemas.microsoft.com/office/drawing/2014/main" id="{206A1593-860A-4218-ADE3-083E2E558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14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© Олег Герасимчук</a:t>
            </a:r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20CBDA-05A9-419B-9CA4-24B2B2FDAEEA}"/>
              </a:ext>
            </a:extLst>
          </p:cNvPr>
          <p:cNvSpPr txBox="1"/>
          <p:nvPr/>
        </p:nvSpPr>
        <p:spPr>
          <a:xfrm>
            <a:off x="-396552" y="1844824"/>
            <a:ext cx="9433048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uk-UA" sz="2000" b="0" i="0" u="none" strike="noStrike" dirty="0">
                <a:effectLst/>
                <a:latin typeface="Arial" panose="020B0604020202020204" pitchFamily="34" charset="0"/>
                <a:hlinkClick r:id="rId2" tooltip="Віртуалізація прикладного програмного забезпечення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Віртуалізація прикладного програмного забезпечення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, виконання окремих програм на відмінній апаратній/програмній платформі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uk-UA" sz="2000" b="0" i="0" u="none" strike="noStrike" dirty="0">
                <a:effectLst/>
                <a:latin typeface="Arial" panose="020B0604020202020204" pitchFamily="34" charset="0"/>
                <a:hlinkClick r:id="rId3" tooltip="Портативна програм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Портативна програма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, програма, що може виконуватись з переносного носія даних, такого як 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USB 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флеш диск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uk-UA" sz="2000" b="0" i="0" u="none" strike="noStrike" dirty="0">
                <a:effectLst/>
                <a:latin typeface="Arial" panose="020B0604020202020204" pitchFamily="34" charset="0"/>
                <a:hlinkClick r:id="rId4" tooltip="Крос-платформова віртуалізація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Крос-</a:t>
            </a:r>
            <a:r>
              <a:rPr lang="uk-UA" sz="2000" b="0" i="0" u="none" strike="noStrike" dirty="0" err="1">
                <a:effectLst/>
                <a:latin typeface="Arial" panose="020B0604020202020204" pitchFamily="34" charset="0"/>
                <a:hlinkClick r:id="rId4" tooltip="Крос-платформова віртуалізація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платформова</a:t>
            </a:r>
            <a:r>
              <a:rPr lang="uk-UA" sz="2000" b="0" i="0" u="none" strike="noStrike" dirty="0">
                <a:effectLst/>
                <a:latin typeface="Arial" panose="020B0604020202020204" pitchFamily="34" charset="0"/>
                <a:hlinkClick r:id="rId4" tooltip="Крос-платформова віртуалізація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віртуалізація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, дозволяє програмному забезпеченню скомпільованому для певного процесору та операційної системи працювати на відмінних процесорах та/або операційних системах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uk-UA" sz="2000" b="0" i="0" u="none" strike="noStrike" dirty="0">
                <a:effectLst/>
                <a:latin typeface="Arial" panose="020B0604020202020204" pitchFamily="34" charset="0"/>
                <a:hlinkClick r:id="rId5" tooltip="Віртуальний пристрій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Віртуальний пристрій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, образ віртуальної машини призначений для роботи на </a:t>
            </a:r>
            <a:r>
              <a:rPr lang="uk-UA" sz="2000" b="0" i="0" dirty="0" err="1">
                <a:effectLst/>
                <a:latin typeface="Arial" panose="020B0604020202020204" pitchFamily="34" charset="0"/>
              </a:rPr>
              <a:t>віртуалізованій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 платформі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uk-UA" sz="2000" b="0" i="0" u="none" strike="noStrike" dirty="0">
                <a:effectLst/>
                <a:latin typeface="Arial" panose="020B0604020202020204" pitchFamily="34" charset="0"/>
                <a:hlinkClick r:id="rId6" tooltip="Емулято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Емуляція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 або </a:t>
            </a:r>
            <a:r>
              <a:rPr lang="uk-UA" sz="2000" b="0" i="0" u="none" strike="noStrike" dirty="0">
                <a:effectLst/>
                <a:latin typeface="Arial" panose="020B0604020202020204" pitchFamily="34" charset="0"/>
                <a:hlinkClick r:id="rId7" tooltip="Симуляц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Симуляція</a:t>
            </a:r>
            <a:endParaRPr lang="uk-UA" sz="2000" b="0" i="0" dirty="0">
              <a:effectLst/>
              <a:latin typeface="Arial" panose="020B0604020202020204" pitchFamily="34" charset="0"/>
            </a:endParaRP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142643727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92D30DD-1834-43BE-A815-57301C9F6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620688"/>
            <a:ext cx="7559675" cy="922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sz="3200" b="1" dirty="0"/>
              <a:t>Види віртуалізації</a:t>
            </a:r>
            <a:endParaRPr lang="ru-RU" altLang="uk-UA" sz="3200" b="1" dirty="0"/>
          </a:p>
        </p:txBody>
      </p:sp>
      <p:sp>
        <p:nvSpPr>
          <p:cNvPr id="7171" name="Нижний колонтитул 3">
            <a:extLst>
              <a:ext uri="{FF2B5EF4-FFF2-40B4-BE49-F238E27FC236}">
                <a16:creationId xmlns:a16="http://schemas.microsoft.com/office/drawing/2014/main" id="{206A1593-860A-4218-ADE3-083E2E558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14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© Олег Герасимчук</a:t>
            </a:r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20CBDA-05A9-419B-9CA4-24B2B2FDAEEA}"/>
              </a:ext>
            </a:extLst>
          </p:cNvPr>
          <p:cNvSpPr txBox="1"/>
          <p:nvPr/>
        </p:nvSpPr>
        <p:spPr>
          <a:xfrm>
            <a:off x="106921" y="1412776"/>
            <a:ext cx="8929575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uk-UA" sz="2000" b="0" i="0" u="none" strike="noStrike" dirty="0">
                <a:effectLst/>
                <a:latin typeface="Arial" panose="020B0604020202020204" pitchFamily="34" charset="0"/>
                <a:hlinkClick r:id="rId2" tooltip="Віртуалізація сховища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Віртуалізація сховища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, процес повного абстрагування логічного сховища даних від фізичного сховища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sz="2000" b="0" i="0" u="none" strike="noStrike" dirty="0">
                <a:effectLst/>
                <a:latin typeface="Arial" panose="020B0604020202020204" pitchFamily="34" charset="0"/>
                <a:hlinkClick r:id="rId3" tooltip="Мережева віртуалізація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Мережева віртуалізація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, створення </a:t>
            </a:r>
            <a:r>
              <a:rPr lang="uk-UA" sz="2000" b="0" i="0" dirty="0" err="1">
                <a:effectLst/>
                <a:latin typeface="Arial" panose="020B0604020202020204" pitchFamily="34" charset="0"/>
              </a:rPr>
              <a:t>віртуалізованого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 адресного простору мережі в середині або через існуючі підмережі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uk-UA" sz="2000" b="0" i="0" u="none" strike="noStrike" dirty="0">
                <a:effectLst/>
                <a:latin typeface="Arial" panose="020B0604020202020204" pitchFamily="34" charset="0"/>
                <a:hlinkClick r:id="rId4" tooltip="Віртуальна приватна мереж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Віртуальна приватна мережа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 (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VPN), 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комп'ютерна мережа, в якій канали зв'язку між вузлами створені через відкриті канали передачі даних або віртуальні канали у більших мережах, типу Інтернет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uk-UA" sz="2000" b="0" i="0" u="none" strike="noStrike" dirty="0">
                <a:effectLst/>
                <a:latin typeface="Arial" panose="020B0604020202020204" pitchFamily="34" charset="0"/>
                <a:hlinkClick r:id="rId5" tooltip="Віртуалізація функцій мереж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Віртуалізація функцій мережі</a:t>
            </a:r>
            <a:endParaRPr lang="uk-UA" sz="2000" b="0" i="0" dirty="0"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uk-UA" sz="2000" b="0" i="0" u="none" strike="noStrike" dirty="0">
                <a:effectLst/>
                <a:latin typeface="Arial" panose="020B0604020202020204" pitchFamily="34" charset="0"/>
                <a:hlinkClick r:id="rId6" tooltip="Віртуалізація пам'яті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Віртуалізація пам'яті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, збирає ресурси оперативної пам'яті з мережевих систем у </a:t>
            </a:r>
            <a:r>
              <a:rPr lang="uk-UA" sz="2000" b="0" i="0" dirty="0" err="1">
                <a:effectLst/>
                <a:latin typeface="Arial" panose="020B0604020202020204" pitchFamily="34" charset="0"/>
              </a:rPr>
              <a:t>віртуалізований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 пул пам'яті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sz="2000" b="0" i="0" u="none" strike="noStrike" dirty="0">
                <a:effectLst/>
                <a:latin typeface="Arial" panose="020B0604020202020204" pitchFamily="34" charset="0"/>
                <a:hlinkClick r:id="rId7" tooltip="Віртуалізація стільниці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Віртуалізація стільниці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, віддалене керування комп'ютерною стільницею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sz="2000" b="0" i="0" u="none" strike="noStrike" dirty="0">
                <a:effectLst/>
                <a:latin typeface="Arial" panose="020B0604020202020204" pitchFamily="34" charset="0"/>
                <a:hlinkClick r:id="rId8" tooltip="Віртуалізація баз даних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Віртуалізація баз даних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, відокремлення шару бази даних, який знаходиться між сховищем даних та програмним рівнем в середині стеку програмного забезпечення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sz="2000" b="0" i="0" u="none" strike="noStrike" dirty="0">
                <a:effectLst/>
                <a:latin typeface="Arial" panose="020B0604020202020204" pitchFamily="34" charset="0"/>
                <a:hlinkClick r:id="rId9" tooltip="Віртуалізація даних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Віртуалізація даних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, спосіб уніфікації даних з кількох джерел в одному шарі, завдяки чому додатки, засоби звітування та кінцеві користувачі можуть отримати доступ до даних, не вимагаючи докладної інформації про вихідне джерело, місце розташування та структури даних</a:t>
            </a: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260079385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ижний колонтитул 3">
            <a:extLst>
              <a:ext uri="{FF2B5EF4-FFF2-40B4-BE49-F238E27FC236}">
                <a16:creationId xmlns:a16="http://schemas.microsoft.com/office/drawing/2014/main" id="{206A1593-860A-4218-ADE3-083E2E558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1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© Олег Герасимчук</a:t>
            </a:r>
            <a:endParaRPr kumimoji="0" lang="ru-RU" altLang="uk-UA" sz="14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CFD212-861D-44ED-9880-EF58BE0F15A7}"/>
              </a:ext>
            </a:extLst>
          </p:cNvPr>
          <p:cNvSpPr txBox="1"/>
          <p:nvPr/>
        </p:nvSpPr>
        <p:spPr>
          <a:xfrm>
            <a:off x="2291316" y="2583734"/>
            <a:ext cx="458263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https://uk.wikipedia.org/wiki/%D0%9A%D0%B0%D1%82%D0%B5%D0%B3%D0%BE%D1%80%D1%96%D1%8F:%D0%92%D1%96%D1%80%D1%82%D1%83%D0%B0%D0%BB%D1%96%D0%B7%D0%B0%D1%86%D1%96%D1%8F</a:t>
            </a:r>
          </a:p>
        </p:txBody>
      </p:sp>
    </p:spTree>
    <p:extLst>
      <p:ext uri="{BB962C8B-B14F-4D97-AF65-F5344CB8AC3E}">
        <p14:creationId xmlns:p14="http://schemas.microsoft.com/office/powerpoint/2010/main" val="99969683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6047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/>
              <a:t>Причини </a:t>
            </a:r>
            <a:r>
              <a:rPr lang="ru-RU" sz="3200" b="1" dirty="0" err="1"/>
              <a:t>віртуалізації</a:t>
            </a:r>
            <a:endParaRPr lang="en-US" sz="32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4E4AAE-39D7-4E7A-9510-C9F39949F851}"/>
              </a:ext>
            </a:extLst>
          </p:cNvPr>
          <p:cNvSpPr txBox="1"/>
          <p:nvPr/>
        </p:nvSpPr>
        <p:spPr>
          <a:xfrm>
            <a:off x="347933" y="1647428"/>
            <a:ext cx="861997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Середній рівень завантаження 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Windows </a:t>
            </a:r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серверів ~ 5%,</a:t>
            </a:r>
          </a:p>
          <a:p>
            <a:pPr algn="l"/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Unix-</a:t>
            </a:r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сервери ~ 10-20%</a:t>
            </a:r>
          </a:p>
          <a:p>
            <a:pPr algn="l"/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Підхід "одна програма - один сервер": </a:t>
            </a:r>
          </a:p>
          <a:p>
            <a:pPr algn="l"/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- швидке збільшення серверного парку</a:t>
            </a:r>
          </a:p>
          <a:p>
            <a:pPr algn="l"/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- зростання витрат на </a:t>
            </a:r>
            <a:r>
              <a:rPr lang="uk-UA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адміністрування,енергоспоживання</a:t>
            </a:r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та охолодження</a:t>
            </a:r>
          </a:p>
          <a:p>
            <a:pPr marL="342900" indent="-342900" algn="l">
              <a:buFontTx/>
              <a:buChar char="-"/>
            </a:pPr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потреба у додаткових приміщеннях.</a:t>
            </a:r>
          </a:p>
          <a:p>
            <a:pPr marL="342900" indent="-342900" algn="l">
              <a:buFontTx/>
              <a:buChar char="-"/>
            </a:pPr>
            <a:endParaRPr lang="uk-UA" sz="2400" dirty="0">
              <a:solidFill>
                <a:srgbClr val="20212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6047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err="1"/>
              <a:t>Історія</a:t>
            </a:r>
            <a:r>
              <a:rPr lang="ru-RU" sz="3200" b="1" dirty="0"/>
              <a:t> </a:t>
            </a:r>
            <a:r>
              <a:rPr lang="ru-RU" sz="3200" b="1" dirty="0" err="1"/>
              <a:t>віртуалізації</a:t>
            </a:r>
            <a:endParaRPr lang="en-US" sz="32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4E4AAE-39D7-4E7A-9510-C9F39949F851}"/>
              </a:ext>
            </a:extLst>
          </p:cNvPr>
          <p:cNvSpPr txBox="1"/>
          <p:nvPr/>
        </p:nvSpPr>
        <p:spPr>
          <a:xfrm>
            <a:off x="347933" y="1647428"/>
            <a:ext cx="861997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Компанія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IBM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була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першою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хто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задумався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про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створення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віртуальних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середовищ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різних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користувачів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задач,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тоді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ще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 мейнфреймах (1967 – платформа IBM CP-40).</a:t>
            </a:r>
          </a:p>
          <a:p>
            <a:pPr algn="l"/>
            <a:r>
              <a:rPr lang="ru-RU" sz="2400" dirty="0">
                <a:solidFill>
                  <a:srgbClr val="202122"/>
                </a:solidFill>
              </a:rPr>
              <a:t> </a:t>
            </a:r>
          </a:p>
          <a:p>
            <a:pPr algn="l"/>
            <a:r>
              <a:rPr lang="ru-RU" sz="2400" dirty="0">
                <a:solidFill>
                  <a:srgbClr val="202122"/>
                </a:solidFill>
              </a:rPr>
              <a:t>У 1999 р. </a:t>
            </a:r>
            <a:r>
              <a:rPr lang="ru-RU" sz="2400" dirty="0" err="1">
                <a:solidFill>
                  <a:srgbClr val="202122"/>
                </a:solidFill>
              </a:rPr>
              <a:t>компанія</a:t>
            </a:r>
            <a:r>
              <a:rPr lang="ru-RU" sz="2400" dirty="0">
                <a:solidFill>
                  <a:srgbClr val="202122"/>
                </a:solidFill>
              </a:rPr>
              <a:t> </a:t>
            </a:r>
            <a:r>
              <a:rPr lang="en-US" sz="2400" dirty="0">
                <a:solidFill>
                  <a:srgbClr val="202122"/>
                </a:solidFill>
              </a:rPr>
              <a:t>VMware </a:t>
            </a:r>
            <a:r>
              <a:rPr lang="ru-RU" sz="2400" dirty="0">
                <a:solidFill>
                  <a:srgbClr val="202122"/>
                </a:solidFill>
              </a:rPr>
              <a:t>представила </a:t>
            </a:r>
            <a:r>
              <a:rPr lang="ru-RU" sz="2400" dirty="0" err="1">
                <a:solidFill>
                  <a:srgbClr val="202122"/>
                </a:solidFill>
              </a:rPr>
              <a:t>технологію</a:t>
            </a:r>
            <a:r>
              <a:rPr lang="ru-RU" sz="2400" dirty="0">
                <a:solidFill>
                  <a:srgbClr val="202122"/>
                </a:solidFill>
              </a:rPr>
              <a:t> </a:t>
            </a:r>
            <a:r>
              <a:rPr lang="ru-RU" sz="2400" dirty="0" err="1">
                <a:solidFill>
                  <a:srgbClr val="202122"/>
                </a:solidFill>
              </a:rPr>
              <a:t>віртуалізації</a:t>
            </a:r>
            <a:r>
              <a:rPr lang="ru-RU" sz="2400" dirty="0">
                <a:solidFill>
                  <a:srgbClr val="202122"/>
                </a:solidFill>
              </a:rPr>
              <a:t> систем з </a:t>
            </a:r>
            <a:r>
              <a:rPr lang="ru-RU" sz="2400" dirty="0" err="1">
                <a:solidFill>
                  <a:srgbClr val="202122"/>
                </a:solidFill>
              </a:rPr>
              <a:t>урахуванням</a:t>
            </a:r>
            <a:r>
              <a:rPr lang="ru-RU" sz="2400" dirty="0">
                <a:solidFill>
                  <a:srgbClr val="202122"/>
                </a:solidFill>
              </a:rPr>
              <a:t> </a:t>
            </a:r>
            <a:r>
              <a:rPr lang="en-US" sz="2400" dirty="0">
                <a:solidFill>
                  <a:srgbClr val="202122"/>
                </a:solidFill>
              </a:rPr>
              <a:t>x86.</a:t>
            </a:r>
            <a:endParaRPr lang="uk-UA" sz="2400" dirty="0">
              <a:solidFill>
                <a:srgbClr val="202122"/>
              </a:solidFill>
            </a:endParaRPr>
          </a:p>
          <a:p>
            <a:pPr algn="l"/>
            <a:endParaRPr lang="uk-UA" sz="2400" dirty="0">
              <a:solidFill>
                <a:srgbClr val="202122"/>
              </a:solidFill>
            </a:endParaRPr>
          </a:p>
          <a:p>
            <a:pPr algn="l"/>
            <a:r>
              <a:rPr lang="ru-RU" sz="2400" dirty="0" err="1">
                <a:solidFill>
                  <a:srgbClr val="202122"/>
                </a:solidFill>
              </a:rPr>
              <a:t>Пізніше</a:t>
            </a:r>
            <a:r>
              <a:rPr lang="ru-RU" sz="2400" dirty="0">
                <a:solidFill>
                  <a:srgbClr val="202122"/>
                </a:solidFill>
              </a:rPr>
              <a:t> у "битву" за </a:t>
            </a:r>
            <a:r>
              <a:rPr lang="ru-RU" sz="2400" dirty="0" err="1">
                <a:solidFill>
                  <a:srgbClr val="202122"/>
                </a:solidFill>
              </a:rPr>
              <a:t>місце</a:t>
            </a:r>
            <a:r>
              <a:rPr lang="ru-RU" sz="2400" dirty="0">
                <a:solidFill>
                  <a:srgbClr val="202122"/>
                </a:solidFill>
              </a:rPr>
              <a:t> у </a:t>
            </a:r>
            <a:r>
              <a:rPr lang="ru-RU" sz="2400" dirty="0" err="1">
                <a:solidFill>
                  <a:srgbClr val="202122"/>
                </a:solidFill>
              </a:rPr>
              <a:t>цьому</a:t>
            </a:r>
            <a:r>
              <a:rPr lang="ru-RU" sz="2400" dirty="0">
                <a:solidFill>
                  <a:srgbClr val="202122"/>
                </a:solidFill>
              </a:rPr>
              <a:t> </a:t>
            </a:r>
            <a:r>
              <a:rPr lang="ru-RU" sz="2400" dirty="0" err="1">
                <a:solidFill>
                  <a:srgbClr val="202122"/>
                </a:solidFill>
              </a:rPr>
              <a:t>напрямку</a:t>
            </a:r>
            <a:r>
              <a:rPr lang="ru-RU" sz="2400" dirty="0">
                <a:solidFill>
                  <a:srgbClr val="202122"/>
                </a:solidFill>
              </a:rPr>
              <a:t> </a:t>
            </a:r>
            <a:r>
              <a:rPr lang="ru-RU" sz="2400" dirty="0" err="1">
                <a:solidFill>
                  <a:srgbClr val="202122"/>
                </a:solidFill>
              </a:rPr>
              <a:t>розвитку</a:t>
            </a:r>
            <a:r>
              <a:rPr lang="ru-RU" sz="2400" dirty="0">
                <a:solidFill>
                  <a:srgbClr val="202122"/>
                </a:solidFill>
              </a:rPr>
              <a:t> </a:t>
            </a:r>
            <a:r>
              <a:rPr lang="ru-RU" sz="2400" dirty="0" err="1">
                <a:solidFill>
                  <a:srgbClr val="202122"/>
                </a:solidFill>
              </a:rPr>
              <a:t>інформаційних</a:t>
            </a:r>
            <a:r>
              <a:rPr lang="ru-RU" sz="2400" dirty="0">
                <a:solidFill>
                  <a:srgbClr val="202122"/>
                </a:solidFill>
              </a:rPr>
              <a:t> </a:t>
            </a:r>
            <a:r>
              <a:rPr lang="ru-RU" sz="2400" dirty="0" err="1">
                <a:solidFill>
                  <a:srgbClr val="202122"/>
                </a:solidFill>
              </a:rPr>
              <a:t>технологій</a:t>
            </a:r>
            <a:r>
              <a:rPr lang="ru-RU" sz="2400" dirty="0">
                <a:solidFill>
                  <a:srgbClr val="202122"/>
                </a:solidFill>
              </a:rPr>
              <a:t> </a:t>
            </a:r>
            <a:r>
              <a:rPr lang="ru-RU" sz="2400" dirty="0" err="1">
                <a:solidFill>
                  <a:srgbClr val="202122"/>
                </a:solidFill>
              </a:rPr>
              <a:t>включилися</a:t>
            </a:r>
            <a:r>
              <a:rPr lang="ru-RU" sz="2400" dirty="0">
                <a:solidFill>
                  <a:srgbClr val="202122"/>
                </a:solidFill>
              </a:rPr>
              <a:t> </a:t>
            </a:r>
            <a:r>
              <a:rPr lang="ru-RU" sz="2400" dirty="0" err="1">
                <a:solidFill>
                  <a:srgbClr val="202122"/>
                </a:solidFill>
              </a:rPr>
              <a:t>такі</a:t>
            </a:r>
            <a:r>
              <a:rPr lang="ru-RU" sz="2400" dirty="0">
                <a:solidFill>
                  <a:srgbClr val="202122"/>
                </a:solidFill>
              </a:rPr>
              <a:t> </a:t>
            </a:r>
            <a:r>
              <a:rPr lang="ru-RU" sz="2400" dirty="0" err="1">
                <a:solidFill>
                  <a:srgbClr val="202122"/>
                </a:solidFill>
              </a:rPr>
              <a:t>компанії</a:t>
            </a:r>
            <a:r>
              <a:rPr lang="ru-RU" sz="2400" dirty="0">
                <a:solidFill>
                  <a:srgbClr val="202122"/>
                </a:solidFill>
              </a:rPr>
              <a:t> як</a:t>
            </a:r>
          </a:p>
          <a:p>
            <a:pPr algn="l"/>
            <a:r>
              <a:rPr lang="ru-RU" sz="2400" dirty="0">
                <a:solidFill>
                  <a:srgbClr val="202122"/>
                </a:solidFill>
              </a:rPr>
              <a:t> </a:t>
            </a:r>
            <a:r>
              <a:rPr lang="en-US" sz="2400" dirty="0">
                <a:solidFill>
                  <a:srgbClr val="202122"/>
                </a:solidFill>
              </a:rPr>
              <a:t>Parallels (</a:t>
            </a:r>
            <a:r>
              <a:rPr lang="ru-RU" sz="2400" dirty="0" err="1">
                <a:solidFill>
                  <a:srgbClr val="202122"/>
                </a:solidFill>
              </a:rPr>
              <a:t>раніше</a:t>
            </a:r>
            <a:r>
              <a:rPr lang="ru-RU" sz="2400" dirty="0">
                <a:solidFill>
                  <a:srgbClr val="202122"/>
                </a:solidFill>
              </a:rPr>
              <a:t> </a:t>
            </a:r>
            <a:r>
              <a:rPr lang="en-US" sz="2400" dirty="0" err="1">
                <a:solidFill>
                  <a:srgbClr val="202122"/>
                </a:solidFill>
              </a:rPr>
              <a:t>SWsoft</a:t>
            </a:r>
            <a:r>
              <a:rPr lang="en-US" sz="2400" dirty="0">
                <a:solidFill>
                  <a:srgbClr val="202122"/>
                </a:solidFill>
              </a:rPr>
              <a:t>),</a:t>
            </a:r>
            <a:endParaRPr lang="uk-UA" sz="2400" dirty="0">
              <a:solidFill>
                <a:srgbClr val="202122"/>
              </a:solidFill>
            </a:endParaRPr>
          </a:p>
          <a:p>
            <a:pPr algn="l"/>
            <a:r>
              <a:rPr lang="en-US" sz="2400" dirty="0">
                <a:solidFill>
                  <a:srgbClr val="202122"/>
                </a:solidFill>
              </a:rPr>
              <a:t> Oracle (Sun Microsystems),</a:t>
            </a:r>
            <a:endParaRPr lang="uk-UA" sz="2400" dirty="0">
              <a:solidFill>
                <a:srgbClr val="202122"/>
              </a:solidFill>
            </a:endParaRPr>
          </a:p>
          <a:p>
            <a:pPr algn="l"/>
            <a:r>
              <a:rPr lang="en-US" sz="2400" dirty="0">
                <a:solidFill>
                  <a:srgbClr val="202122"/>
                </a:solidFill>
              </a:rPr>
              <a:t> Citrix Systems (</a:t>
            </a:r>
            <a:r>
              <a:rPr lang="en-US" sz="2400" dirty="0" err="1">
                <a:solidFill>
                  <a:srgbClr val="202122"/>
                </a:solidFill>
              </a:rPr>
              <a:t>XenSourse</a:t>
            </a:r>
            <a:r>
              <a:rPr lang="en-US" sz="2400" dirty="0">
                <a:solidFill>
                  <a:srgbClr val="202122"/>
                </a:solidFill>
              </a:rPr>
              <a:t>),</a:t>
            </a:r>
            <a:endParaRPr lang="uk-UA" sz="2400" dirty="0">
              <a:solidFill>
                <a:srgbClr val="202122"/>
              </a:solidFill>
            </a:endParaRPr>
          </a:p>
          <a:p>
            <a:pPr algn="l"/>
            <a:r>
              <a:rPr lang="en-US" sz="2400" dirty="0">
                <a:solidFill>
                  <a:srgbClr val="202122"/>
                </a:solidFill>
              </a:rPr>
              <a:t> Microsoft (2003 </a:t>
            </a:r>
            <a:r>
              <a:rPr lang="ru-RU" sz="2400" dirty="0">
                <a:solidFill>
                  <a:srgbClr val="202122"/>
                </a:solidFill>
              </a:rPr>
              <a:t>р., купивши </a:t>
            </a:r>
            <a:r>
              <a:rPr lang="en-US" sz="2400" dirty="0" err="1">
                <a:solidFill>
                  <a:srgbClr val="202122"/>
                </a:solidFill>
              </a:rPr>
              <a:t>Connecti</a:t>
            </a:r>
            <a:r>
              <a:rPr lang="ru-RU" sz="2400" dirty="0">
                <a:solidFill>
                  <a:srgbClr val="202122"/>
                </a:solidFill>
              </a:rPr>
              <a:t>х і </a:t>
            </a:r>
            <a:r>
              <a:rPr lang="ru-RU" sz="2400" dirty="0" err="1">
                <a:solidFill>
                  <a:srgbClr val="202122"/>
                </a:solidFill>
              </a:rPr>
              <a:t>випустивши</a:t>
            </a:r>
            <a:r>
              <a:rPr lang="ru-RU" sz="2400" dirty="0">
                <a:solidFill>
                  <a:srgbClr val="202122"/>
                </a:solidFill>
              </a:rPr>
              <a:t> </a:t>
            </a:r>
            <a:r>
              <a:rPr lang="ru-RU" sz="2400" dirty="0" err="1">
                <a:solidFill>
                  <a:srgbClr val="202122"/>
                </a:solidFill>
              </a:rPr>
              <a:t>свій</a:t>
            </a:r>
            <a:r>
              <a:rPr lang="ru-RU" sz="2400" dirty="0">
                <a:solidFill>
                  <a:srgbClr val="202122"/>
                </a:solidFill>
              </a:rPr>
              <a:t> перший продукт </a:t>
            </a:r>
            <a:r>
              <a:rPr lang="en-US" sz="2400" dirty="0">
                <a:solidFill>
                  <a:srgbClr val="202122"/>
                </a:solidFill>
              </a:rPr>
              <a:t>Virtual PC).</a:t>
            </a:r>
            <a:endParaRPr lang="ru-RU" sz="2400" dirty="0">
              <a:solidFill>
                <a:srgbClr val="202122"/>
              </a:solidFill>
            </a:endParaRPr>
          </a:p>
          <a:p>
            <a:pPr algn="l"/>
            <a:endParaRPr lang="uk-UA" sz="2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993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6047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/>
              <a:t>Причини </a:t>
            </a:r>
            <a:r>
              <a:rPr lang="ru-RU" sz="3200" b="1" dirty="0" err="1"/>
              <a:t>віртуалізації</a:t>
            </a:r>
            <a:endParaRPr lang="en-US" sz="32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4E4AAE-39D7-4E7A-9510-C9F39949F851}"/>
              </a:ext>
            </a:extLst>
          </p:cNvPr>
          <p:cNvSpPr txBox="1"/>
          <p:nvPr/>
        </p:nvSpPr>
        <p:spPr>
          <a:xfrm>
            <a:off x="347933" y="1647428"/>
            <a:ext cx="861997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 основі віртуалізації лежить можливість одного комп'ютера виконувати роботу кількох комп'ютерів завдяки розподілу його ресурсів за декількома середовищами.</a:t>
            </a:r>
          </a:p>
          <a:p>
            <a:pPr algn="l"/>
            <a:endParaRPr lang="uk-UA" sz="2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Застосування віртуалізації дозволяє розподіляти обчислювальні ресурси між додатками, кожне з яких при цьому "бачить" тільки призначені йому ресурси та "вважає", що йому виділено окремий сервер.</a:t>
            </a:r>
          </a:p>
          <a:p>
            <a:pPr algn="l"/>
            <a:endParaRPr lang="uk-UA" sz="2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Крім того, рішення віртуалізації дають можливість запускати в розділах різні ОС за допомогою емуляції їх системних викликів до апаратних ресурсів сервера.</a:t>
            </a:r>
          </a:p>
        </p:txBody>
      </p:sp>
    </p:spTree>
    <p:extLst>
      <p:ext uri="{BB962C8B-B14F-4D97-AF65-F5344CB8AC3E}">
        <p14:creationId xmlns:p14="http://schemas.microsoft.com/office/powerpoint/2010/main" val="3612588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6047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sz="3200" b="1" dirty="0"/>
              <a:t>Відмінності в архітектурі</a:t>
            </a:r>
            <a:endParaRPr lang="en-US" sz="32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1644D2-1964-46F2-B13E-F59D31335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511" y="2467867"/>
            <a:ext cx="2447925" cy="231457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07992AE-F9C0-466D-9A75-FC664ADF5C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1988840"/>
            <a:ext cx="538162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549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6047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err="1"/>
              <a:t>Переваги</a:t>
            </a:r>
            <a:r>
              <a:rPr lang="ru-RU" sz="3200" b="1" dirty="0"/>
              <a:t> </a:t>
            </a:r>
            <a:r>
              <a:rPr lang="ru-RU" sz="3200" b="1" dirty="0" err="1"/>
              <a:t>віртуалізації</a:t>
            </a:r>
            <a:endParaRPr lang="en-US" sz="32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4E4AAE-39D7-4E7A-9510-C9F39949F851}"/>
              </a:ext>
            </a:extLst>
          </p:cNvPr>
          <p:cNvSpPr txBox="1"/>
          <p:nvPr/>
        </p:nvSpPr>
        <p:spPr>
          <a:xfrm>
            <a:off x="262010" y="1844824"/>
            <a:ext cx="861997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Ефективне використання обчислювальних ресурсів.</a:t>
            </a:r>
          </a:p>
          <a:p>
            <a:pPr algn="l"/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Скорочення витрат на інфраструктуру.</a:t>
            </a:r>
          </a:p>
          <a:p>
            <a:pPr algn="l"/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Зниження витрат на програмне забезпечення.</a:t>
            </a:r>
          </a:p>
          <a:p>
            <a:pPr algn="l"/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Підвищення гнучкості та швидкості реагування системи.</a:t>
            </a:r>
          </a:p>
          <a:p>
            <a:pPr algn="l"/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Несумісні програми можуть працювати на одному комп'ютері.</a:t>
            </a:r>
          </a:p>
          <a:p>
            <a:pPr algn="l"/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Підвищення доступності програм та забезпечення безперервності роботи підприємства.</a:t>
            </a:r>
          </a:p>
          <a:p>
            <a:pPr algn="l"/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Можливості легкої архівації.</a:t>
            </a:r>
          </a:p>
          <a:p>
            <a:pPr algn="l"/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Підвищення керованості інфраструктури.</a:t>
            </a:r>
          </a:p>
        </p:txBody>
      </p:sp>
    </p:spTree>
    <p:extLst>
      <p:ext uri="{BB962C8B-B14F-4D97-AF65-F5344CB8AC3E}">
        <p14:creationId xmlns:p14="http://schemas.microsoft.com/office/powerpoint/2010/main" val="4265829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4636294" y="2760985"/>
            <a:ext cx="2114550" cy="205740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  <a:alpha val="49000"/>
                </a:schemeClr>
              </a:gs>
              <a:gs pos="61000">
                <a:schemeClr val="accent3">
                  <a:shade val="93000"/>
                  <a:satMod val="130000"/>
                  <a:alpha val="31000"/>
                </a:schemeClr>
              </a:gs>
              <a:gs pos="100000">
                <a:schemeClr val="accent3">
                  <a:shade val="94000"/>
                  <a:satMod val="135000"/>
                  <a:alpha val="33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869906" y="2760985"/>
            <a:ext cx="2114550" cy="205740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  <a:alpha val="49000"/>
                </a:schemeClr>
              </a:gs>
              <a:gs pos="61000">
                <a:schemeClr val="accent3">
                  <a:shade val="93000"/>
                  <a:satMod val="130000"/>
                  <a:alpha val="31000"/>
                </a:schemeClr>
              </a:gs>
              <a:gs pos="100000">
                <a:schemeClr val="accent3">
                  <a:shade val="94000"/>
                  <a:satMod val="135000"/>
                  <a:alpha val="33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6047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err="1"/>
              <a:t>Віртуалізація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5358" r="6340" b="11855"/>
          <a:stretch>
            <a:fillRect/>
          </a:stretch>
        </p:blipFill>
        <p:spPr bwMode="auto">
          <a:xfrm>
            <a:off x="4598194" y="2875285"/>
            <a:ext cx="21907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15900" dist="1143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Rectangle 19"/>
          <p:cNvSpPr/>
          <p:nvPr/>
        </p:nvSpPr>
        <p:spPr bwMode="auto">
          <a:xfrm>
            <a:off x="154781" y="2760985"/>
            <a:ext cx="2114550" cy="205740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  <a:alpha val="49000"/>
                </a:schemeClr>
              </a:gs>
              <a:gs pos="61000">
                <a:schemeClr val="accent3">
                  <a:shade val="93000"/>
                  <a:satMod val="130000"/>
                  <a:alpha val="31000"/>
                </a:schemeClr>
              </a:gs>
              <a:gs pos="100000">
                <a:schemeClr val="accent3">
                  <a:shade val="94000"/>
                  <a:satMod val="135000"/>
                  <a:alpha val="33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519" y="3038798"/>
            <a:ext cx="12350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15900" dist="1143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Rectangle 20"/>
          <p:cNvSpPr/>
          <p:nvPr/>
        </p:nvSpPr>
        <p:spPr bwMode="auto">
          <a:xfrm>
            <a:off x="2374106" y="2760985"/>
            <a:ext cx="2114550" cy="205740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  <a:alpha val="49000"/>
                </a:schemeClr>
              </a:gs>
              <a:gs pos="61000">
                <a:schemeClr val="accent3">
                  <a:shade val="93000"/>
                  <a:satMod val="130000"/>
                  <a:alpha val="31000"/>
                </a:schemeClr>
              </a:gs>
              <a:gs pos="100000">
                <a:schemeClr val="accent3">
                  <a:shade val="94000"/>
                  <a:satMod val="135000"/>
                  <a:alpha val="33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 l="6311" r="7396" b="10694"/>
          <a:stretch>
            <a:fillRect/>
          </a:stretch>
        </p:blipFill>
        <p:spPr bwMode="auto">
          <a:xfrm>
            <a:off x="6876256" y="3068960"/>
            <a:ext cx="210185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15900" dist="1143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6" name="Picture 35" descr="PC-with-Virtual-and-Physical-Apps.png"/>
          <p:cNvPicPr/>
          <p:nvPr/>
        </p:nvPicPr>
        <p:blipFill>
          <a:blip r:embed="rId6"/>
          <a:srcRect l="14783" t="19" r="16087" b="17769"/>
          <a:stretch>
            <a:fillRect/>
          </a:stretch>
        </p:blipFill>
        <p:spPr>
          <a:xfrm>
            <a:off x="2674144" y="3027685"/>
            <a:ext cx="15144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15900" dist="1143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7" name="TextBox 36"/>
          <p:cNvSpPr txBox="1"/>
          <p:nvPr/>
        </p:nvSpPr>
        <p:spPr>
          <a:xfrm>
            <a:off x="145256" y="4866010"/>
            <a:ext cx="2133600" cy="707886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В</a:t>
            </a:r>
            <a:r>
              <a:rPr lang="uk-UA" sz="2000" dirty="0">
                <a:solidFill>
                  <a:schemeClr val="tx1"/>
                </a:solidFill>
              </a:rPr>
              <a:t>і</a:t>
            </a:r>
            <a:r>
              <a:rPr lang="en-US" sz="2000" dirty="0" err="1">
                <a:solidFill>
                  <a:schemeClr val="tx1"/>
                </a:solidFill>
              </a:rPr>
              <a:t>ртуал</a:t>
            </a:r>
            <a:r>
              <a:rPr lang="uk-UA" sz="2000" dirty="0">
                <a:solidFill>
                  <a:schemeClr val="tx1"/>
                </a:solidFill>
              </a:rPr>
              <a:t>і</a:t>
            </a:r>
            <a:r>
              <a:rPr lang="en-US" sz="2000" dirty="0" err="1">
                <a:solidFill>
                  <a:schemeClr val="tx1"/>
                </a:solidFill>
              </a:rPr>
              <a:t>зац</a:t>
            </a:r>
            <a:r>
              <a:rPr lang="uk-UA" sz="2000" dirty="0">
                <a:solidFill>
                  <a:schemeClr val="tx1"/>
                </a:solidFill>
              </a:rPr>
              <a:t>і</a:t>
            </a:r>
            <a:r>
              <a:rPr lang="en-US" sz="2000" dirty="0">
                <a:solidFill>
                  <a:schemeClr val="tx1"/>
                </a:solidFill>
              </a:rPr>
              <a:t>я </a:t>
            </a:r>
            <a:r>
              <a:rPr lang="en-US" sz="2000" dirty="0" err="1">
                <a:solidFill>
                  <a:schemeClr val="tx1"/>
                </a:solidFill>
              </a:rPr>
              <a:t>сервер</a:t>
            </a:r>
            <a:r>
              <a:rPr lang="uk-UA" sz="2000" dirty="0">
                <a:solidFill>
                  <a:schemeClr val="tx1"/>
                </a:solidFill>
              </a:rPr>
              <a:t>і</a:t>
            </a:r>
            <a:r>
              <a:rPr lang="en-US" sz="2000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55056" y="4866010"/>
            <a:ext cx="2133600" cy="707886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В</a:t>
            </a:r>
            <a:r>
              <a:rPr lang="uk-UA" sz="2000" dirty="0">
                <a:solidFill>
                  <a:schemeClr val="tx1"/>
                </a:solidFill>
              </a:rPr>
              <a:t>і</a:t>
            </a:r>
            <a:r>
              <a:rPr lang="en-US" sz="2000" dirty="0" err="1">
                <a:solidFill>
                  <a:schemeClr val="tx1"/>
                </a:solidFill>
              </a:rPr>
              <a:t>ртуал</a:t>
            </a:r>
            <a:r>
              <a:rPr lang="uk-UA" sz="2000" dirty="0">
                <a:solidFill>
                  <a:schemeClr val="tx1"/>
                </a:solidFill>
              </a:rPr>
              <a:t>і</a:t>
            </a:r>
            <a:r>
              <a:rPr lang="en-US" sz="2000" dirty="0" err="1">
                <a:solidFill>
                  <a:schemeClr val="tx1"/>
                </a:solidFill>
              </a:rPr>
              <a:t>зац</a:t>
            </a:r>
            <a:r>
              <a:rPr lang="uk-UA" sz="2000" dirty="0">
                <a:solidFill>
                  <a:schemeClr val="tx1"/>
                </a:solidFill>
              </a:rPr>
              <a:t>і</a:t>
            </a:r>
            <a:r>
              <a:rPr lang="en-US" sz="2000" dirty="0">
                <a:solidFill>
                  <a:schemeClr val="tx1"/>
                </a:solidFill>
              </a:rPr>
              <a:t>я </a:t>
            </a:r>
            <a:r>
              <a:rPr lang="uk-UA" sz="2000" dirty="0" err="1">
                <a:solidFill>
                  <a:schemeClr val="tx1"/>
                </a:solidFill>
              </a:rPr>
              <a:t>хостових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систем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41056" y="4866010"/>
            <a:ext cx="2133600" cy="707886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В</a:t>
            </a:r>
            <a:r>
              <a:rPr lang="uk-UA" sz="2000" dirty="0">
                <a:solidFill>
                  <a:schemeClr val="tx1"/>
                </a:solidFill>
              </a:rPr>
              <a:t>і</a:t>
            </a:r>
            <a:r>
              <a:rPr lang="en-US" sz="2000" dirty="0" err="1">
                <a:solidFill>
                  <a:schemeClr val="tx1"/>
                </a:solidFill>
              </a:rPr>
              <a:t>ртуал</a:t>
            </a:r>
            <a:r>
              <a:rPr lang="uk-UA" sz="2000" dirty="0">
                <a:solidFill>
                  <a:schemeClr val="tx1"/>
                </a:solidFill>
              </a:rPr>
              <a:t>і</a:t>
            </a:r>
            <a:r>
              <a:rPr lang="en-US" sz="2000" dirty="0" err="1">
                <a:solidFill>
                  <a:schemeClr val="tx1"/>
                </a:solidFill>
              </a:rPr>
              <a:t>зац</a:t>
            </a:r>
            <a:r>
              <a:rPr lang="uk-UA" sz="2000" dirty="0">
                <a:solidFill>
                  <a:schemeClr val="tx1"/>
                </a:solidFill>
              </a:rPr>
              <a:t>і</a:t>
            </a:r>
            <a:r>
              <a:rPr lang="en-US" sz="2000" dirty="0">
                <a:solidFill>
                  <a:schemeClr val="tx1"/>
                </a:solidFill>
              </a:rPr>
              <a:t>я </a:t>
            </a:r>
            <a:r>
              <a:rPr lang="uk-UA" sz="2000" dirty="0">
                <a:solidFill>
                  <a:schemeClr val="tx1"/>
                </a:solidFill>
              </a:rPr>
              <a:t>додатків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74657" y="4866010"/>
            <a:ext cx="2286000" cy="1015663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uk-UA" sz="2000" dirty="0">
                <a:solidFill>
                  <a:schemeClr val="tx1"/>
                </a:solidFill>
              </a:rPr>
              <a:t>Паралельна </a:t>
            </a:r>
            <a:r>
              <a:rPr lang="uk-UA" sz="2000" dirty="0" err="1">
                <a:solidFill>
                  <a:schemeClr val="tx1"/>
                </a:solidFill>
              </a:rPr>
              <a:t>ві</a:t>
            </a:r>
            <a:r>
              <a:rPr lang="en-US" sz="2000" dirty="0" err="1">
                <a:solidFill>
                  <a:schemeClr val="tx1"/>
                </a:solidFill>
              </a:rPr>
              <a:t>ртуал</a:t>
            </a:r>
            <a:r>
              <a:rPr lang="uk-UA" sz="2000" dirty="0">
                <a:solidFill>
                  <a:schemeClr val="tx1"/>
                </a:solidFill>
              </a:rPr>
              <a:t>і</a:t>
            </a:r>
            <a:r>
              <a:rPr lang="en-US" sz="2000" dirty="0" err="1">
                <a:solidFill>
                  <a:schemeClr val="tx1"/>
                </a:solidFill>
              </a:rPr>
              <a:t>зац</a:t>
            </a:r>
            <a:r>
              <a:rPr lang="uk-UA" sz="2000" dirty="0">
                <a:solidFill>
                  <a:schemeClr val="tx1"/>
                </a:solidFill>
              </a:rPr>
              <a:t>і</a:t>
            </a:r>
            <a:r>
              <a:rPr lang="en-US" sz="2000" dirty="0">
                <a:solidFill>
                  <a:schemeClr val="tx1"/>
                </a:solidFill>
              </a:rPr>
              <a:t>я</a:t>
            </a:r>
            <a:endParaRPr lang="uk-UA" sz="2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uk-UA" sz="2000" dirty="0">
                <a:solidFill>
                  <a:schemeClr val="tx1"/>
                </a:solidFill>
              </a:rPr>
              <a:t>(кластеризація) 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E65DF654-7617-47E0-B4BF-0BFBA24CE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244" y="5938823"/>
            <a:ext cx="8473899" cy="5283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dirty="0"/>
              <a:t>Віртуалізація забезпечує більш </a:t>
            </a:r>
            <a:r>
              <a:rPr lang="uk-UA" altLang="uk-UA" b="1" dirty="0"/>
              <a:t>ефективне використання ресурсів</a:t>
            </a:r>
            <a:r>
              <a:rPr lang="uk-UA" altLang="uk-UA" dirty="0"/>
              <a:t>, надає </a:t>
            </a:r>
            <a:r>
              <a:rPr lang="uk-UA" altLang="uk-UA" b="1" dirty="0"/>
              <a:t>більш гнучкі можливості </a:t>
            </a:r>
            <a:r>
              <a:rPr lang="uk-UA" altLang="uk-UA" dirty="0"/>
              <a:t>та спрощує </a:t>
            </a:r>
            <a:r>
              <a:rPr lang="uk-UA" altLang="uk-UA" b="1" dirty="0"/>
              <a:t>управління змінами</a:t>
            </a:r>
            <a:r>
              <a:rPr lang="ru-RU" altLang="uk-UA" b="1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4E4AAE-39D7-4E7A-9510-C9F39949F851}"/>
              </a:ext>
            </a:extLst>
          </p:cNvPr>
          <p:cNvSpPr txBox="1"/>
          <p:nvPr/>
        </p:nvSpPr>
        <p:spPr>
          <a:xfrm>
            <a:off x="347933" y="1647428"/>
            <a:ext cx="861997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uk-UA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Віртуалізація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virtualization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 — 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створення віртуального, тобто штучного, об'єкта чи середовища, що використовується в комп'ютерних технологіях для </a:t>
            </a:r>
            <a:r>
              <a:rPr lang="uk-UA" dirty="0">
                <a:solidFill>
                  <a:srgbClr val="202122"/>
                </a:solidFill>
              </a:rPr>
              <a:t>позначення абстракції комп'ютерних 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ресурсів. </a:t>
            </a:r>
          </a:p>
        </p:txBody>
      </p:sp>
    </p:spTree>
    <p:extLst>
      <p:ext uri="{BB962C8B-B14F-4D97-AF65-F5344CB8AC3E}">
        <p14:creationId xmlns:p14="http://schemas.microsoft.com/office/powerpoint/2010/main" val="148748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92D30DD-1834-43BE-A815-57301C9F6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75656" y="620688"/>
            <a:ext cx="7127627" cy="922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altLang="uk-UA" sz="3200" b="1" dirty="0"/>
              <a:t>Поняття</a:t>
            </a:r>
            <a:endParaRPr lang="ru-RU" altLang="uk-UA" sz="3200" b="1" dirty="0"/>
          </a:p>
        </p:txBody>
      </p:sp>
      <p:sp>
        <p:nvSpPr>
          <p:cNvPr id="7171" name="Нижний колонтитул 3">
            <a:extLst>
              <a:ext uri="{FF2B5EF4-FFF2-40B4-BE49-F238E27FC236}">
                <a16:creationId xmlns:a16="http://schemas.microsoft.com/office/drawing/2014/main" id="{206A1593-860A-4218-ADE3-083E2E558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14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© Олег Герасимчук</a:t>
            </a:r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20CBDA-05A9-419B-9CA4-24B2B2FDAEEA}"/>
              </a:ext>
            </a:extLst>
          </p:cNvPr>
          <p:cNvSpPr txBox="1"/>
          <p:nvPr/>
        </p:nvSpPr>
        <p:spPr>
          <a:xfrm>
            <a:off x="251520" y="1628800"/>
            <a:ext cx="864096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Віртуальна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машина (ВМ) –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це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комп'ютерна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програма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за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допомогою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якої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користувач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може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створювати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 panose="02000000000000000000" pitchFamily="2" charset="0"/>
              </a:rPr>
              <a:t>імітацію</a:t>
            </a:r>
            <a:r>
              <a:rPr lang="ru-RU" sz="2400" dirty="0">
                <a:solidFill>
                  <a:srgbClr val="000000"/>
                </a:solidFill>
                <a:latin typeface="Roboto" panose="02000000000000000000" pitchFamily="2" charset="0"/>
              </a:rPr>
              <a:t> </a:t>
            </a:r>
            <a:r>
              <a:rPr lang="ru-RU" sz="2400" dirty="0" err="1">
                <a:solidFill>
                  <a:srgbClr val="000000"/>
                </a:solidFill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операційної</a:t>
            </a:r>
            <a:r>
              <a:rPr lang="ru-RU" sz="2400" dirty="0">
                <a:solidFill>
                  <a:srgbClr val="000000"/>
                </a:solidFill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системи</a:t>
            </a:r>
            <a:r>
              <a:rPr lang="ru-RU" sz="2400" dirty="0">
                <a:solidFill>
                  <a:srgbClr val="000000"/>
                </a:solidFill>
                <a:latin typeface="Roboto" panose="02000000000000000000" pitchFamily="2" charset="0"/>
              </a:rPr>
              <a:t>.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У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машині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встановлюється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образ ОС для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використання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усередині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існуючої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системи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 </a:t>
            </a:r>
          </a:p>
          <a:p>
            <a:r>
              <a:rPr lang="uk-UA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На одному комп'ютері можна одночасно запустити кілька віртуальних машин. Їх кількість залежить від доступної оперативної пам'яті та місця на диску, тому що віртуальна ОС споживає такий самий ресурс пам'яті, як і звичайна інстальована на комп'ютері копія.</a:t>
            </a:r>
          </a:p>
          <a:p>
            <a:endParaRPr lang="uk-UA" sz="24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r>
              <a:rPr lang="uk-UA" altLang="uk-UA" sz="2400" dirty="0">
                <a:solidFill>
                  <a:srgbClr val="000000"/>
                </a:solidFill>
                <a:latin typeface="Roboto" panose="02000000000000000000" pitchFamily="2" charset="0"/>
              </a:rPr>
              <a:t>Віртуальним може бути сервер, сховище або мережа. Віртуальний сервер, як і справжній, має місце на диску, оперативну пам'ять, процесор. На нього можна встановити операційну систему.</a:t>
            </a:r>
            <a:r>
              <a:rPr lang="ru-RU" altLang="uk-UA" sz="2400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</a:p>
          <a:p>
            <a:endParaRPr lang="uk-UA" sz="24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endParaRPr lang="uk-UA" sz="240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endParaRPr lang="uk-UA" sz="24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71DAC4F-9E78-402A-ACCC-FFF9BFFFE8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44" y="61102"/>
            <a:ext cx="1426204" cy="154302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92D30DD-1834-43BE-A815-57301C9F6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620688"/>
            <a:ext cx="7559675" cy="922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sz="3200" b="1" dirty="0"/>
              <a:t>Типи віртуальних машин</a:t>
            </a:r>
            <a:endParaRPr lang="ru-RU" altLang="uk-UA" sz="3200" b="1" dirty="0"/>
          </a:p>
        </p:txBody>
      </p:sp>
      <p:sp>
        <p:nvSpPr>
          <p:cNvPr id="7171" name="Нижний колонтитул 3">
            <a:extLst>
              <a:ext uri="{FF2B5EF4-FFF2-40B4-BE49-F238E27FC236}">
                <a16:creationId xmlns:a16="http://schemas.microsoft.com/office/drawing/2014/main" id="{206A1593-860A-4218-ADE3-083E2E558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14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© Олег Герасимчук</a:t>
            </a:r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20CBDA-05A9-419B-9CA4-24B2B2FDAEEA}"/>
              </a:ext>
            </a:extLst>
          </p:cNvPr>
          <p:cNvSpPr txBox="1"/>
          <p:nvPr/>
        </p:nvSpPr>
        <p:spPr>
          <a:xfrm>
            <a:off x="251520" y="1628800"/>
            <a:ext cx="864096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000000"/>
                </a:solidFill>
                <a:latin typeface="Roboto" panose="02000000000000000000" pitchFamily="2" charset="0"/>
              </a:rPr>
              <a:t>1. Віртуальна машина - </a:t>
            </a:r>
            <a:r>
              <a:rPr lang="uk-UA" sz="2400" dirty="0" err="1">
                <a:solidFill>
                  <a:srgbClr val="000000"/>
                </a:solidFill>
                <a:latin typeface="Roboto" panose="02000000000000000000" pitchFamily="2" charset="0"/>
              </a:rPr>
              <a:t>гіпервізор</a:t>
            </a:r>
            <a:r>
              <a:rPr lang="uk-UA" sz="2400" dirty="0">
                <a:solidFill>
                  <a:srgbClr val="000000"/>
                </a:solidFill>
                <a:latin typeface="Roboto" panose="02000000000000000000" pitchFamily="2" charset="0"/>
              </a:rPr>
              <a:t>. Проміжний програмний рівень, що називається монітором віртуальної машини або </a:t>
            </a:r>
            <a:r>
              <a:rPr lang="uk-UA" sz="2400" dirty="0" err="1">
                <a:solidFill>
                  <a:srgbClr val="000000"/>
                </a:solidFill>
                <a:latin typeface="Roboto" panose="02000000000000000000" pitchFamily="2" charset="0"/>
              </a:rPr>
              <a:t>гіпервізором</a:t>
            </a:r>
            <a:r>
              <a:rPr lang="uk-UA" sz="2400" dirty="0">
                <a:solidFill>
                  <a:srgbClr val="000000"/>
                </a:solidFill>
                <a:latin typeface="Roboto" panose="02000000000000000000" pitchFamily="2" charset="0"/>
              </a:rPr>
              <a:t>, розміщується між ОС і апаратним забезпеченням. Завдяки </a:t>
            </a:r>
            <a:r>
              <a:rPr lang="uk-UA" sz="2400" dirty="0" err="1">
                <a:solidFill>
                  <a:srgbClr val="000000"/>
                </a:solidFill>
                <a:latin typeface="Roboto" panose="02000000000000000000" pitchFamily="2" charset="0"/>
              </a:rPr>
              <a:t>гіпервізору</a:t>
            </a:r>
            <a:r>
              <a:rPr lang="uk-UA" sz="2400" dirty="0">
                <a:solidFill>
                  <a:srgbClr val="000000"/>
                </a:solidFill>
                <a:latin typeface="Roboto" panose="02000000000000000000" pitchFamily="2" charset="0"/>
              </a:rPr>
              <a:t> у усіх працюючих на цьому комп'ютері операційних систем створюється ілюзія, що кожна з них є єдиною). Представниками цього типу виступають віртуальні машини </a:t>
            </a:r>
            <a:r>
              <a:rPr lang="en-US" sz="2400" dirty="0">
                <a:solidFill>
                  <a:srgbClr val="000000"/>
                </a:solidFill>
                <a:latin typeface="Roboto" panose="02000000000000000000" pitchFamily="2" charset="0"/>
              </a:rPr>
              <a:t>Xen, VMWare GSX Server. </a:t>
            </a:r>
            <a:endParaRPr lang="uk-UA" sz="240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Roboto" panose="02000000000000000000" pitchFamily="2" charset="0"/>
              </a:rPr>
              <a:t>2. </a:t>
            </a:r>
            <a:r>
              <a:rPr lang="uk-UA" sz="2400" dirty="0" err="1">
                <a:solidFill>
                  <a:srgbClr val="000000"/>
                </a:solidFill>
                <a:latin typeface="Roboto" panose="02000000000000000000" pitchFamily="2" charset="0"/>
              </a:rPr>
              <a:t>Хостові</a:t>
            </a:r>
            <a:r>
              <a:rPr lang="uk-UA" sz="2400" dirty="0">
                <a:solidFill>
                  <a:srgbClr val="000000"/>
                </a:solidFill>
                <a:latin typeface="Roboto" panose="02000000000000000000" pitchFamily="2" charset="0"/>
              </a:rPr>
              <a:t> віртуальні машини. Віртуальна машина складається з проміжного програмного рівня, операційної системи і додатку, що працює в цій ОС. Це такі віртуальні машини, як </a:t>
            </a:r>
            <a:r>
              <a:rPr lang="en-US" sz="2400" dirty="0">
                <a:solidFill>
                  <a:srgbClr val="000000"/>
                </a:solidFill>
                <a:latin typeface="Roboto" panose="02000000000000000000" pitchFamily="2" charset="0"/>
              </a:rPr>
              <a:t>VMWare WorkStation, VirtualBox, MS Virtual PC, </a:t>
            </a:r>
            <a:r>
              <a:rPr lang="en-US" sz="2400" dirty="0" err="1">
                <a:solidFill>
                  <a:srgbClr val="000000"/>
                </a:solidFill>
                <a:latin typeface="Roboto" panose="02000000000000000000" pitchFamily="2" charset="0"/>
              </a:rPr>
              <a:t>Qemu</a:t>
            </a:r>
            <a:r>
              <a:rPr lang="en-US" sz="2400" dirty="0">
                <a:solidFill>
                  <a:srgbClr val="000000"/>
                </a:solidFill>
                <a:latin typeface="Roboto" panose="02000000000000000000" pitchFamily="2" charset="0"/>
              </a:rPr>
              <a:t>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560617712"/>
      </p:ext>
    </p:extLst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28"/>
  <p:tag name="ISPRING_ULTRA_SCORM_DURATION" val="3600"/>
  <p:tag name="GENSWF_OUTPUT_FILE_NAME" val="Введение"/>
</p:tagLst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4998</TotalTime>
  <Words>776</Words>
  <Application>Microsoft Office PowerPoint</Application>
  <PresentationFormat>Екран (4:3)</PresentationFormat>
  <Paragraphs>94</Paragraphs>
  <Slides>14</Slides>
  <Notes>7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слайдів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Calibri</vt:lpstr>
      <vt:lpstr>Roboto</vt:lpstr>
      <vt:lpstr>Tahoma</vt:lpstr>
      <vt:lpstr>Times New Roman</vt:lpstr>
      <vt:lpstr>Wingdings</vt:lpstr>
      <vt:lpstr>Пиксел</vt:lpstr>
      <vt:lpstr>Палитра</vt:lpstr>
      <vt:lpstr>Тема 1. Вступ в віртуалізацію</vt:lpstr>
      <vt:lpstr>Причини віртуалізації</vt:lpstr>
      <vt:lpstr>Історія віртуалізації</vt:lpstr>
      <vt:lpstr>Причини віртуалізації</vt:lpstr>
      <vt:lpstr>Відмінності в архітектурі</vt:lpstr>
      <vt:lpstr>Переваги віртуалізації</vt:lpstr>
      <vt:lpstr>Віртуалізація</vt:lpstr>
      <vt:lpstr>Поняття</vt:lpstr>
      <vt:lpstr>Типи віртуальних машин</vt:lpstr>
      <vt:lpstr>Типи віртуальних машин</vt:lpstr>
      <vt:lpstr>Види віртуалізації</vt:lpstr>
      <vt:lpstr>Види віртуалізації</vt:lpstr>
      <vt:lpstr>Види віртуалізації</vt:lpstr>
      <vt:lpstr>Презентація PowerPoint</vt:lpstr>
    </vt:vector>
  </TitlesOfParts>
  <Company>KIT-63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OS1</dc:title>
  <dc:creator>Chester</dc:creator>
  <cp:lastModifiedBy>Герасимчук</cp:lastModifiedBy>
  <cp:revision>142</cp:revision>
  <dcterms:created xsi:type="dcterms:W3CDTF">2006-03-15T20:13:42Z</dcterms:created>
  <dcterms:modified xsi:type="dcterms:W3CDTF">2022-01-20T09:08:09Z</dcterms:modified>
</cp:coreProperties>
</file>