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1"/>
  </p:sldMasterIdLst>
  <p:notesMasterIdLst>
    <p:notesMasterId r:id="rId16"/>
  </p:notesMasterIdLst>
  <p:sldIdLst>
    <p:sldId id="341" r:id="rId2"/>
    <p:sldId id="342" r:id="rId3"/>
    <p:sldId id="343" r:id="rId4"/>
    <p:sldId id="344" r:id="rId5"/>
    <p:sldId id="345" r:id="rId6"/>
    <p:sldId id="346" r:id="rId7"/>
    <p:sldId id="347" r:id="rId8"/>
    <p:sldId id="348" r:id="rId9"/>
    <p:sldId id="349" r:id="rId10"/>
    <p:sldId id="350" r:id="rId11"/>
    <p:sldId id="351" r:id="rId12"/>
    <p:sldId id="352" r:id="rId13"/>
    <p:sldId id="353" r:id="rId14"/>
    <p:sldId id="354" r:id="rId15"/>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幼圆" panose="020105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幼圆" panose="020105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幼圆" panose="020105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幼圆" panose="020105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8FF"/>
    <a:srgbClr val="C0C0C0"/>
    <a:srgbClr val="DDDDDD"/>
    <a:srgbClr val="EAEAEA"/>
    <a:srgbClr val="F2F2F2"/>
    <a:srgbClr val="B2B2B2"/>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rgbClr val="000000"/>
        </a:fontRef>
        <a:srgbClr val="000000"/>
      </a:tcTxStyle>
      <a:tcStyle>
        <a:tcBdr>
          <a:left>
            <a:ln w="12700" cmpd="sng">
              <a:solidFill>
                <a:srgbClr val="000000"/>
              </a:solidFill>
            </a:ln>
          </a:left>
          <a:right>
            <a:ln w="12700" cmpd="sng">
              <a:solidFill>
                <a:srgbClr val="000000"/>
              </a:solidFill>
            </a:ln>
          </a:right>
          <a:top>
            <a:ln w="12700" cmpd="sng">
              <a:solidFill>
                <a:srgbClr val="000000"/>
              </a:solidFill>
            </a:ln>
          </a:top>
          <a:bottom>
            <a:ln w="12700" cmpd="sng">
              <a:solidFill>
                <a:srgbClr val="000000"/>
              </a:solidFill>
            </a:ln>
          </a:bottom>
          <a:insideH>
            <a:ln w="12700" cmpd="sng">
              <a:solidFill>
                <a:srgbClr val="000000"/>
              </a:solidFill>
            </a:ln>
          </a:insideH>
          <a:insideV>
            <a:ln w="12700" cmpd="sng">
              <a:solidFill>
                <a:srgbClr val="000000"/>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33" autoAdjust="0"/>
    <p:restoredTop sz="94660"/>
  </p:normalViewPr>
  <p:slideViewPr>
    <p:cSldViewPr snapToGrid="0">
      <p:cViewPr varScale="1">
        <p:scale>
          <a:sx n="73" d="100"/>
          <a:sy n="73" d="100"/>
        </p:scale>
        <p:origin x="570"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48718" name="页眉占位符 1"/>
          <p:cNvSpPr>
            <a:spLocks noGrp="1" noChangeArrowheads="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smtClean="0">
                <a:latin typeface="Calibri" panose="020F0502020204030204" pitchFamily="34" charset="0"/>
                <a:ea typeface="宋体" panose="02010600030101010101" pitchFamily="2" charset="-122"/>
              </a:defRPr>
            </a:lvl1pPr>
          </a:lstStyle>
          <a:p>
            <a:endParaRPr lang="zh-CN" altLang="en-US"/>
          </a:p>
        </p:txBody>
      </p:sp>
      <p:sp>
        <p:nvSpPr>
          <p:cNvPr id="1048719"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sz="1200" smtClean="0">
                <a:latin typeface="Calibri" panose="020F0502020204030204" pitchFamily="34" charset="0"/>
                <a:ea typeface="宋体" panose="02010600030101010101" pitchFamily="2" charset="-122"/>
              </a:defRPr>
            </a:lvl1pPr>
          </a:lstStyle>
          <a:p>
            <a:fld id="{312879F5-A58E-40CC-8088-DEC4C127EE4C}" type="datetimeFigureOut">
              <a:rPr lang="zh-CN" altLang="en-US"/>
              <a:t>2023/6/4</a:t>
            </a:fld>
            <a:endParaRPr lang="zh-CN" altLang="en-US"/>
          </a:p>
        </p:txBody>
      </p:sp>
      <p:sp>
        <p:nvSpPr>
          <p:cNvPr id="1048720"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p:spPr>
      </p:sp>
      <p:sp>
        <p:nvSpPr>
          <p:cNvPr id="1048721" name="备注占位符 4"/>
          <p:cNvSpPr>
            <a:spLocks noGrp="1" noChangeArrowheads="1"/>
          </p:cNvSpPr>
          <p:nvPr>
            <p:ph type="body" sz="quarter" idx="3"/>
          </p:nvPr>
        </p:nvSpPr>
        <p:spPr bwMode="auto">
          <a:xfrm>
            <a:off x="685800" y="4400550"/>
            <a:ext cx="5486400" cy="3600450"/>
          </a:xfrm>
          <a:prstGeom prst="rect">
            <a:avLst/>
          </a:prstGeom>
          <a:noFill/>
          <a:ln>
            <a:noFill/>
          </a:ln>
        </p:spPr>
        <p:txBody>
          <a:bodyPr vert="horz" wrap="square" lIns="91440" tIns="45720" rIns="91440" bIns="45720" numCol="1" anchor="ctr"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048722" name="页脚占位符 5"/>
          <p:cNvSpPr>
            <a:spLocks noGrp="1" noChangeArrowheads="1"/>
          </p:cNvSpPr>
          <p:nvPr>
            <p:ph type="ftr" sz="quarter" idx="4"/>
          </p:nvPr>
        </p:nvSpPr>
        <p:spPr bwMode="auto">
          <a:xfrm>
            <a:off x="0" y="8685213"/>
            <a:ext cx="2971800" cy="458787"/>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smtClean="0">
                <a:latin typeface="Calibri" panose="020F0502020204030204" pitchFamily="34" charset="0"/>
                <a:ea typeface="宋体" panose="02010600030101010101" pitchFamily="2" charset="-122"/>
              </a:defRPr>
            </a:lvl1pPr>
          </a:lstStyle>
          <a:p>
            <a:endParaRPr lang="zh-CN" altLang="en-US"/>
          </a:p>
        </p:txBody>
      </p:sp>
      <p:sp>
        <p:nvSpPr>
          <p:cNvPr id="1048723" name="灯片编号占位符 6"/>
          <p:cNvSpPr>
            <a:spLocks noGrp="1" noChangeArrowheads="1"/>
          </p:cNvSpPr>
          <p:nvPr>
            <p:ph type="sldNum" sz="quarter" idx="5"/>
          </p:nvPr>
        </p:nvSpPr>
        <p:spPr bwMode="auto">
          <a:xfrm>
            <a:off x="3884613" y="8685213"/>
            <a:ext cx="2971800" cy="458787"/>
          </a:xfrm>
          <a:prstGeom prst="rect">
            <a:avLst/>
          </a:prstGeom>
          <a:noFill/>
          <a:ln>
            <a:noFill/>
          </a:ln>
        </p:spPr>
        <p:txBody>
          <a:bodyPr vert="horz" wrap="square" lIns="91440" tIns="45720" rIns="91440" bIns="45720" numCol="1" anchor="b" anchorCtr="0" compatLnSpc="1"/>
          <a:lstStyle>
            <a:lvl1pPr algn="r" eaLnBrk="1" hangingPunct="1">
              <a:buFont typeface="Arial" panose="020B0604020202020204" pitchFamily="34" charset="0"/>
              <a:buNone/>
              <a:defRPr sz="1200" smtClean="0">
                <a:latin typeface="Calibri" panose="020F0502020204030204" pitchFamily="34" charset="0"/>
                <a:ea typeface="宋体" panose="02010600030101010101" pitchFamily="2" charset="-122"/>
              </a:defRPr>
            </a:lvl1pPr>
          </a:lstStyle>
          <a:p>
            <a:fld id="{111BABB2-13EF-41F9-9DE8-3A95FCCAA487}"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幻灯片图像占位符 1"/>
          <p:cNvSpPr>
            <a:spLocks noGrp="1" noRot="1" noChangeAspect="1"/>
          </p:cNvSpPr>
          <p:nvPr>
            <p:ph type="sldImg"/>
          </p:nvPr>
        </p:nvSpPr>
        <p:spPr>
          <a:xfrm>
            <a:off x="685800" y="1143000"/>
            <a:ext cx="5486400" cy="3086100"/>
          </a:xfrm>
        </p:spPr>
      </p:sp>
      <p:sp>
        <p:nvSpPr>
          <p:cNvPr id="1048620" name="备注占位符 2"/>
          <p:cNvSpPr>
            <a:spLocks noGrp="1"/>
          </p:cNvSpPr>
          <p:nvPr>
            <p:ph type="body" idx="1"/>
          </p:nvPr>
        </p:nvSpPr>
        <p:spPr/>
        <p:txBody>
          <a:bodyPr/>
          <a:lstStyle/>
          <a:p>
            <a:endParaRPr lang="zh-CN" altLang="en-US"/>
          </a:p>
        </p:txBody>
      </p:sp>
      <p:sp>
        <p:nvSpPr>
          <p:cNvPr id="1048621" name="灯片编号占位符 3"/>
          <p:cNvSpPr>
            <a:spLocks noGrp="1"/>
          </p:cNvSpPr>
          <p:nvPr>
            <p:ph type="sldNum" sz="quarter" idx="10"/>
          </p:nvPr>
        </p:nvSpPr>
        <p:spPr/>
        <p:txBody>
          <a:bodyPr/>
          <a:lstStyle/>
          <a:p>
            <a:fld id="{111BABB2-13EF-41F9-9DE8-3A95FCCAA48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048609" name="幻灯片图像占位符 1"/>
          <p:cNvSpPr>
            <a:spLocks noGrp="1" noRot="1" noChangeAspect="1" noTextEdit="1"/>
          </p:cNvSpPr>
          <p:nvPr>
            <p:ph type="sldImg"/>
          </p:nvPr>
        </p:nvSpPr>
        <p:spPr>
          <a:xfrm>
            <a:off x="685800" y="1143000"/>
            <a:ext cx="5486400" cy="3086100"/>
          </a:xfrm>
          <a:noFill/>
          <a:ln w="12700">
            <a:solidFill>
              <a:srgbClr val="000000"/>
            </a:solidFill>
            <a:miter lim="800000"/>
          </a:ln>
        </p:spPr>
      </p:sp>
      <p:sp>
        <p:nvSpPr>
          <p:cNvPr id="1048610" name="备注占位符 2"/>
          <p:cNvSpPr>
            <a:spLocks noGrp="1" noChangeArrowheads="1"/>
          </p:cNvSpPr>
          <p:nvPr>
            <p:ph type="body" idx="1"/>
          </p:nvPr>
        </p:nvSpPr>
        <p:spPr>
          <a:noFill/>
        </p:spPr>
        <p:txBody>
          <a:bodyPr anchor="t"/>
          <a:lstStyle/>
          <a:p>
            <a:pPr eaLnBrk="1" hangingPunct="1">
              <a:spcBef>
                <a:spcPct val="0"/>
              </a:spcBef>
            </a:pPr>
            <a:endParaRPr lang="zh-CN" altLang="en-US" smtClean="0"/>
          </a:p>
        </p:txBody>
      </p:sp>
      <p:sp>
        <p:nvSpPr>
          <p:cNvPr id="1048611" name="灯片编号占位符 3"/>
          <p:cNvSpPr txBox="1">
            <a:spLocks noGrp="1" noChangeArrowheads="1"/>
          </p:cNvSpPr>
          <p:nvPr/>
        </p:nvSpPr>
        <p:spPr bwMode="auto">
          <a:xfrm>
            <a:off x="3884613" y="8685213"/>
            <a:ext cx="2971800" cy="458787"/>
          </a:xfrm>
          <a:prstGeom prst="rect">
            <a:avLst/>
          </a:prstGeom>
          <a:noFill/>
          <a:ln>
            <a:noFill/>
          </a:ln>
        </p:spPr>
        <p:txBody>
          <a:bodyPr anchor="b"/>
          <a:lstStyle>
            <a:lvl1pPr>
              <a:buFont typeface="Arial" panose="020B0604020202020204" pitchFamily="34" charset="0"/>
              <a:defRPr>
                <a:solidFill>
                  <a:schemeClr val="tx1"/>
                </a:solidFill>
                <a:latin typeface="Arial" panose="020B0604020202020204" pitchFamily="34" charset="0"/>
                <a:ea typeface="幼圆" panose="020105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幼圆" panose="020105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r" eaLnBrk="1" hangingPunct="1"/>
            <a:fld id="{92190D3A-9D96-4FF1-B179-1F98E0A443C3}" type="slidenum">
              <a:rPr lang="zh-CN" altLang="en-US" sz="1200">
                <a:latin typeface="Calibri" panose="020F0502020204030204" pitchFamily="34" charset="0"/>
                <a:ea typeface="宋体" panose="02010600030101010101" pitchFamily="2" charset="-122"/>
              </a:rPr>
              <a:t>12</a:t>
            </a:fld>
            <a:endParaRPr lang="en-US" altLang="zh-CN"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幻灯片图像占位符 1"/>
          <p:cNvSpPr>
            <a:spLocks noGrp="1" noRot="1" noChangeAspect="1"/>
          </p:cNvSpPr>
          <p:nvPr>
            <p:ph type="sldImg"/>
          </p:nvPr>
        </p:nvSpPr>
        <p:spPr>
          <a:xfrm>
            <a:off x="685800" y="1143000"/>
            <a:ext cx="5486400" cy="3086100"/>
          </a:xfrm>
        </p:spPr>
      </p:sp>
      <p:sp>
        <p:nvSpPr>
          <p:cNvPr id="1048625" name="备注占位符 2"/>
          <p:cNvSpPr>
            <a:spLocks noGrp="1"/>
          </p:cNvSpPr>
          <p:nvPr>
            <p:ph type="body" idx="1"/>
          </p:nvPr>
        </p:nvSpPr>
        <p:spPr/>
        <p:txBody>
          <a:bodyPr/>
          <a:lstStyle/>
          <a:p>
            <a:endParaRPr lang="zh-CN" altLang="en-US"/>
          </a:p>
        </p:txBody>
      </p:sp>
      <p:sp>
        <p:nvSpPr>
          <p:cNvPr id="1048626" name="灯片编号占位符 3"/>
          <p:cNvSpPr>
            <a:spLocks noGrp="1"/>
          </p:cNvSpPr>
          <p:nvPr>
            <p:ph type="sldNum" sz="quarter" idx="10"/>
          </p:nvPr>
        </p:nvSpPr>
        <p:spPr/>
        <p:txBody>
          <a:bodyPr/>
          <a:lstStyle/>
          <a:p>
            <a:fld id="{4E38F04A-84B0-4E5D-A1A7-EE43D6EF2A66}"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幻灯片图像占位符 1"/>
          <p:cNvSpPr>
            <a:spLocks noGrp="1" noRot="1" noChangeAspect="1"/>
          </p:cNvSpPr>
          <p:nvPr>
            <p:ph type="sldImg"/>
          </p:nvPr>
        </p:nvSpPr>
        <p:spPr>
          <a:xfrm>
            <a:off x="685800" y="1143000"/>
            <a:ext cx="5486400" cy="3086100"/>
          </a:xfrm>
        </p:spPr>
      </p:sp>
      <p:sp>
        <p:nvSpPr>
          <p:cNvPr id="1048633" name="备注占位符 2"/>
          <p:cNvSpPr>
            <a:spLocks noGrp="1"/>
          </p:cNvSpPr>
          <p:nvPr>
            <p:ph type="body" idx="1"/>
          </p:nvPr>
        </p:nvSpPr>
        <p:spPr/>
        <p:txBody>
          <a:bodyPr/>
          <a:lstStyle/>
          <a:p>
            <a:endParaRPr lang="zh-CN" altLang="en-US"/>
          </a:p>
        </p:txBody>
      </p:sp>
      <p:sp>
        <p:nvSpPr>
          <p:cNvPr id="1048634" name="灯片编号占位符 3"/>
          <p:cNvSpPr>
            <a:spLocks noGrp="1"/>
          </p:cNvSpPr>
          <p:nvPr>
            <p:ph type="sldNum" sz="quarter" idx="10"/>
          </p:nvPr>
        </p:nvSpPr>
        <p:spPr/>
        <p:txBody>
          <a:bodyPr/>
          <a:lstStyle/>
          <a:p>
            <a:fld id="{4E38F04A-84B0-4E5D-A1A7-EE43D6EF2A6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p:nvPr>
        </p:nvSpPr>
        <p:spPr>
          <a:xfrm>
            <a:off x="685800" y="1143000"/>
            <a:ext cx="5486400" cy="3086100"/>
          </a:xfrm>
        </p:spPr>
      </p:sp>
      <p:sp>
        <p:nvSpPr>
          <p:cNvPr id="1048637" name="备注占位符 2"/>
          <p:cNvSpPr>
            <a:spLocks noGrp="1"/>
          </p:cNvSpPr>
          <p:nvPr>
            <p:ph type="body" idx="1"/>
          </p:nvPr>
        </p:nvSpPr>
        <p:spPr/>
        <p:txBody>
          <a:bodyPr/>
          <a:lstStyle/>
          <a:p>
            <a:endParaRPr lang="zh-CN" altLang="en-US"/>
          </a:p>
        </p:txBody>
      </p:sp>
      <p:sp>
        <p:nvSpPr>
          <p:cNvPr id="1048638" name="灯片编号占位符 3"/>
          <p:cNvSpPr>
            <a:spLocks noGrp="1"/>
          </p:cNvSpPr>
          <p:nvPr>
            <p:ph type="sldNum" sz="quarter" idx="10"/>
          </p:nvPr>
        </p:nvSpPr>
        <p:spPr/>
        <p:txBody>
          <a:bodyPr/>
          <a:lstStyle/>
          <a:p>
            <a:fld id="{4E38F04A-84B0-4E5D-A1A7-EE43D6EF2A6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幻灯片图像占位符 1"/>
          <p:cNvSpPr>
            <a:spLocks noGrp="1" noRot="1" noChangeAspect="1"/>
          </p:cNvSpPr>
          <p:nvPr>
            <p:ph type="sldImg"/>
          </p:nvPr>
        </p:nvSpPr>
        <p:spPr>
          <a:xfrm>
            <a:off x="685800" y="1143000"/>
            <a:ext cx="5486400" cy="3086100"/>
          </a:xfrm>
        </p:spPr>
      </p:sp>
      <p:sp>
        <p:nvSpPr>
          <p:cNvPr id="1048654" name="备注占位符 2"/>
          <p:cNvSpPr>
            <a:spLocks noGrp="1"/>
          </p:cNvSpPr>
          <p:nvPr>
            <p:ph type="body" idx="1"/>
          </p:nvPr>
        </p:nvSpPr>
        <p:spPr/>
        <p:txBody>
          <a:bodyPr/>
          <a:lstStyle/>
          <a:p>
            <a:endParaRPr lang="zh-CN" altLang="en-US"/>
          </a:p>
        </p:txBody>
      </p:sp>
      <p:sp>
        <p:nvSpPr>
          <p:cNvPr id="1048655" name="灯片编号占位符 3"/>
          <p:cNvSpPr>
            <a:spLocks noGrp="1"/>
          </p:cNvSpPr>
          <p:nvPr>
            <p:ph type="sldNum" sz="quarter" idx="10"/>
          </p:nvPr>
        </p:nvSpPr>
        <p:spPr/>
        <p:txBody>
          <a:bodyPr/>
          <a:lstStyle/>
          <a:p>
            <a:fld id="{111BABB2-13EF-41F9-9DE8-3A95FCCAA48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幻灯片图像占位符 1"/>
          <p:cNvSpPr>
            <a:spLocks noGrp="1" noRot="1" noChangeAspect="1"/>
          </p:cNvSpPr>
          <p:nvPr>
            <p:ph type="sldImg"/>
          </p:nvPr>
        </p:nvSpPr>
        <p:spPr>
          <a:xfrm>
            <a:off x="685800" y="1143000"/>
            <a:ext cx="5486400" cy="3086100"/>
          </a:xfrm>
        </p:spPr>
      </p:sp>
      <p:sp>
        <p:nvSpPr>
          <p:cNvPr id="1048664" name="备注占位符 2"/>
          <p:cNvSpPr>
            <a:spLocks noGrp="1"/>
          </p:cNvSpPr>
          <p:nvPr>
            <p:ph type="body" idx="1"/>
          </p:nvPr>
        </p:nvSpPr>
        <p:spPr/>
        <p:txBody>
          <a:bodyPr/>
          <a:lstStyle/>
          <a:p>
            <a:endParaRPr lang="zh-CN" altLang="en-US"/>
          </a:p>
        </p:txBody>
      </p:sp>
      <p:sp>
        <p:nvSpPr>
          <p:cNvPr id="1048665" name="灯片编号占位符 3"/>
          <p:cNvSpPr>
            <a:spLocks noGrp="1"/>
          </p:cNvSpPr>
          <p:nvPr>
            <p:ph type="sldNum" sz="quarter" idx="10"/>
          </p:nvPr>
        </p:nvSpPr>
        <p:spPr/>
        <p:txBody>
          <a:bodyPr/>
          <a:lstStyle/>
          <a:p>
            <a:fld id="{111BABB2-13EF-41F9-9DE8-3A95FCCAA48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幻灯片图像占位符 1"/>
          <p:cNvSpPr>
            <a:spLocks noGrp="1" noRot="1" noChangeAspect="1"/>
          </p:cNvSpPr>
          <p:nvPr>
            <p:ph type="sldImg"/>
          </p:nvPr>
        </p:nvSpPr>
        <p:spPr>
          <a:xfrm>
            <a:off x="685800" y="1143000"/>
            <a:ext cx="5486400" cy="3086100"/>
          </a:xfrm>
        </p:spPr>
      </p:sp>
      <p:sp>
        <p:nvSpPr>
          <p:cNvPr id="1048674" name="备注占位符 2"/>
          <p:cNvSpPr>
            <a:spLocks noGrp="1"/>
          </p:cNvSpPr>
          <p:nvPr>
            <p:ph type="body" idx="1"/>
          </p:nvPr>
        </p:nvSpPr>
        <p:spPr/>
        <p:txBody>
          <a:bodyPr/>
          <a:lstStyle/>
          <a:p>
            <a:endParaRPr lang="zh-CN" altLang="en-US"/>
          </a:p>
        </p:txBody>
      </p:sp>
      <p:sp>
        <p:nvSpPr>
          <p:cNvPr id="1048675" name="灯片编号占位符 3"/>
          <p:cNvSpPr>
            <a:spLocks noGrp="1"/>
          </p:cNvSpPr>
          <p:nvPr>
            <p:ph type="sldNum" sz="quarter" idx="10"/>
          </p:nvPr>
        </p:nvSpPr>
        <p:spPr/>
        <p:txBody>
          <a:bodyPr/>
          <a:lstStyle/>
          <a:p>
            <a:fld id="{111BABB2-13EF-41F9-9DE8-3A95FCCAA487}"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幻灯片图像占位符 1"/>
          <p:cNvSpPr>
            <a:spLocks noGrp="1" noRot="1" noChangeAspect="1"/>
          </p:cNvSpPr>
          <p:nvPr>
            <p:ph type="sldImg"/>
          </p:nvPr>
        </p:nvSpPr>
        <p:spPr>
          <a:xfrm>
            <a:off x="685800" y="1143000"/>
            <a:ext cx="5486400" cy="3086100"/>
          </a:xfrm>
        </p:spPr>
      </p:sp>
      <p:sp>
        <p:nvSpPr>
          <p:cNvPr id="1048685" name="备注占位符 2"/>
          <p:cNvSpPr>
            <a:spLocks noGrp="1"/>
          </p:cNvSpPr>
          <p:nvPr>
            <p:ph type="body" idx="1"/>
          </p:nvPr>
        </p:nvSpPr>
        <p:spPr/>
        <p:txBody>
          <a:bodyPr/>
          <a:lstStyle/>
          <a:p>
            <a:endParaRPr lang="zh-CN" altLang="en-US"/>
          </a:p>
        </p:txBody>
      </p:sp>
      <p:sp>
        <p:nvSpPr>
          <p:cNvPr id="1048686" name="灯片编号占位符 3"/>
          <p:cNvSpPr>
            <a:spLocks noGrp="1"/>
          </p:cNvSpPr>
          <p:nvPr>
            <p:ph type="sldNum" sz="quarter" idx="10"/>
          </p:nvPr>
        </p:nvSpPr>
        <p:spPr/>
        <p:txBody>
          <a:bodyPr/>
          <a:lstStyle/>
          <a:p>
            <a:fld id="{111BABB2-13EF-41F9-9DE8-3A95FCCAA487}"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048690" name="幻灯片图像占位符 1"/>
          <p:cNvSpPr>
            <a:spLocks noGrp="1" noRot="1" noChangeAspect="1" noTextEdit="1"/>
          </p:cNvSpPr>
          <p:nvPr>
            <p:ph type="sldImg"/>
          </p:nvPr>
        </p:nvSpPr>
        <p:spPr>
          <a:xfrm>
            <a:off x="685800" y="1143000"/>
            <a:ext cx="5486400" cy="3086100"/>
          </a:xfrm>
          <a:noFill/>
          <a:ln w="12700">
            <a:solidFill>
              <a:srgbClr val="000000"/>
            </a:solidFill>
            <a:miter lim="800000"/>
          </a:ln>
        </p:spPr>
      </p:sp>
      <p:sp>
        <p:nvSpPr>
          <p:cNvPr id="1048691" name="备注占位符 2"/>
          <p:cNvSpPr>
            <a:spLocks noGrp="1" noChangeArrowheads="1"/>
          </p:cNvSpPr>
          <p:nvPr>
            <p:ph type="body" idx="1"/>
          </p:nvPr>
        </p:nvSpPr>
        <p:spPr>
          <a:noFill/>
        </p:spPr>
        <p:txBody>
          <a:bodyPr anchor="t"/>
          <a:lstStyle/>
          <a:p>
            <a:pPr eaLnBrk="1" hangingPunct="1">
              <a:spcBef>
                <a:spcPct val="0"/>
              </a:spcBef>
            </a:pPr>
            <a:endParaRPr lang="zh-CN" altLang="en-US" smtClean="0"/>
          </a:p>
        </p:txBody>
      </p:sp>
      <p:sp>
        <p:nvSpPr>
          <p:cNvPr id="1048692" name="灯片编号占位符 3"/>
          <p:cNvSpPr txBox="1">
            <a:spLocks noGrp="1" noChangeArrowheads="1"/>
          </p:cNvSpPr>
          <p:nvPr/>
        </p:nvSpPr>
        <p:spPr bwMode="auto">
          <a:xfrm>
            <a:off x="3884613" y="8685213"/>
            <a:ext cx="2971800" cy="458787"/>
          </a:xfrm>
          <a:prstGeom prst="rect">
            <a:avLst/>
          </a:prstGeom>
          <a:noFill/>
          <a:ln>
            <a:noFill/>
          </a:ln>
        </p:spPr>
        <p:txBody>
          <a:bodyPr anchor="b"/>
          <a:lstStyle>
            <a:lvl1pPr>
              <a:buFont typeface="Arial" panose="020B0604020202020204" pitchFamily="34" charset="0"/>
              <a:defRPr>
                <a:solidFill>
                  <a:schemeClr val="tx1"/>
                </a:solidFill>
                <a:latin typeface="Arial" panose="020B0604020202020204" pitchFamily="34" charset="0"/>
                <a:ea typeface="幼圆" panose="020105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幼圆" panose="020105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r" eaLnBrk="1" hangingPunct="1"/>
            <a:fld id="{92190D3A-9D96-4FF1-B179-1F98E0A443C3}" type="slidenum">
              <a:rPr lang="zh-CN" altLang="en-US" sz="1200">
                <a:latin typeface="Calibri" panose="020F0502020204030204" pitchFamily="34" charset="0"/>
                <a:ea typeface="宋体" panose="02010600030101010101" pitchFamily="2" charset="-122"/>
              </a:rPr>
              <a:t>11</a:t>
            </a:fld>
            <a:endParaRPr lang="en-US" altLang="zh-CN"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12" name="Title 1"/>
          <p:cNvSpPr>
            <a:spLocks noGrp="1"/>
          </p:cNvSpPr>
          <p:nvPr>
            <p:ph type="ctrTitle"/>
          </p:nvPr>
        </p:nvSpPr>
        <p:spPr>
          <a:xfrm>
            <a:off x="1524000" y="5085261"/>
            <a:ext cx="9144000" cy="848179"/>
          </a:xfrm>
        </p:spPr>
        <p:txBody>
          <a:bodyPr anchor="ctr" anchorCtr="0">
            <a:normAutofit/>
          </a:bodyPr>
          <a:lstStyle>
            <a:lvl1pPr algn="ctr">
              <a:defRPr sz="4800" b="1"/>
            </a:lvl1pPr>
          </a:lstStyle>
          <a:p>
            <a:r>
              <a:rPr lang="zh-CN" altLang="en-US" dirty="0" smtClean="0"/>
              <a:t>单击此处编辑母版标题样式</a:t>
            </a:r>
            <a:endParaRPr lang="en-US" dirty="0"/>
          </a:p>
        </p:txBody>
      </p:sp>
      <p:sp>
        <p:nvSpPr>
          <p:cNvPr id="1048613" name="Subtitle 2"/>
          <p:cNvSpPr>
            <a:spLocks noGrp="1"/>
          </p:cNvSpPr>
          <p:nvPr>
            <p:ph type="subTitle" idx="1"/>
          </p:nvPr>
        </p:nvSpPr>
        <p:spPr>
          <a:xfrm>
            <a:off x="1524000" y="5933440"/>
            <a:ext cx="9144000" cy="508000"/>
          </a:xfrm>
        </p:spPr>
        <p:txBody>
          <a:bodyPr anchor="ctr" anchorCtr="0">
            <a:normAutofit/>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1048614" name="Date Placeholder 3"/>
          <p:cNvSpPr>
            <a:spLocks noGrp="1"/>
          </p:cNvSpPr>
          <p:nvPr>
            <p:ph type="dt" sz="half" idx="10"/>
          </p:nvPr>
        </p:nvSpPr>
        <p:spPr>
          <a:xfrm>
            <a:off x="838200" y="6522720"/>
            <a:ext cx="2743200" cy="294640"/>
          </a:xfrm>
        </p:spPr>
        <p:txBody>
          <a:bodyPr>
            <a:normAutofit/>
          </a:bodyPr>
          <a:lstStyle/>
          <a:p>
            <a:fld id="{C764DE79-268F-4C1A-8933-263129D2AF90}" type="datetimeFigureOut">
              <a:rPr lang="en-US" dirty="0"/>
              <a:t>6/4/2023</a:t>
            </a:fld>
            <a:endParaRPr lang="en-US" dirty="0"/>
          </a:p>
        </p:txBody>
      </p:sp>
      <p:sp>
        <p:nvSpPr>
          <p:cNvPr id="1048615" name="Footer Placeholder 4"/>
          <p:cNvSpPr>
            <a:spLocks noGrp="1"/>
          </p:cNvSpPr>
          <p:nvPr>
            <p:ph type="ftr" sz="quarter" idx="11"/>
          </p:nvPr>
        </p:nvSpPr>
        <p:spPr>
          <a:xfrm>
            <a:off x="4038600" y="6522720"/>
            <a:ext cx="4114800" cy="294640"/>
          </a:xfrm>
        </p:spPr>
        <p:txBody>
          <a:bodyPr>
            <a:normAutofit/>
          </a:bodyPr>
          <a:lstStyle/>
          <a:p>
            <a:endParaRPr lang="en-US" dirty="0"/>
          </a:p>
        </p:txBody>
      </p:sp>
      <p:sp>
        <p:nvSpPr>
          <p:cNvPr id="1048616" name="Slide Number Placeholder 5"/>
          <p:cNvSpPr>
            <a:spLocks noGrp="1"/>
          </p:cNvSpPr>
          <p:nvPr>
            <p:ph type="sldNum" sz="quarter" idx="12"/>
          </p:nvPr>
        </p:nvSpPr>
        <p:spPr>
          <a:xfrm>
            <a:off x="8610600" y="6522720"/>
            <a:ext cx="2743200" cy="294640"/>
          </a:xfrm>
        </p:spPr>
        <p:txBody>
          <a:bodyPr>
            <a:normAutofit/>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48592" name="日期占位符 2"/>
          <p:cNvSpPr>
            <a:spLocks noGrp="1"/>
          </p:cNvSpPr>
          <p:nvPr>
            <p:ph type="dt" sz="half" idx="10"/>
          </p:nvPr>
        </p:nvSpPr>
        <p:spPr>
          <a:xfrm>
            <a:off x="838200" y="6356352"/>
            <a:ext cx="2743200" cy="365125"/>
          </a:xfrm>
        </p:spPr>
        <p:txBody>
          <a:bodyPr>
            <a:normAutofit/>
          </a:bodyPr>
          <a:lstStyle/>
          <a:p>
            <a:fld id="{13D0CE79-49FB-443D-BEF8-6B709DE8FD0C}" type="datetimeFigureOut">
              <a:rPr lang="zh-CN" altLang="en-US" smtClean="0"/>
              <a:t>2023/6/4</a:t>
            </a:fld>
            <a:endParaRPr lang="zh-CN" altLang="en-US"/>
          </a:p>
        </p:txBody>
      </p:sp>
      <p:sp>
        <p:nvSpPr>
          <p:cNvPr id="1048593" name="页脚占位符 3"/>
          <p:cNvSpPr>
            <a:spLocks noGrp="1"/>
          </p:cNvSpPr>
          <p:nvPr>
            <p:ph type="ftr" sz="quarter" idx="11"/>
          </p:nvPr>
        </p:nvSpPr>
        <p:spPr>
          <a:xfrm>
            <a:off x="4038600" y="6356352"/>
            <a:ext cx="4114800" cy="365125"/>
          </a:xfrm>
        </p:spPr>
        <p:txBody>
          <a:bodyPr>
            <a:normAutofit/>
          </a:bodyPr>
          <a:lstStyle/>
          <a:p>
            <a:endParaRPr lang="zh-CN" altLang="en-US"/>
          </a:p>
        </p:txBody>
      </p:sp>
      <p:sp>
        <p:nvSpPr>
          <p:cNvPr id="1048594" name="灯片编号占位符 4"/>
          <p:cNvSpPr>
            <a:spLocks noGrp="1"/>
          </p:cNvSpPr>
          <p:nvPr>
            <p:ph type="sldNum" sz="quarter" idx="12"/>
          </p:nvPr>
        </p:nvSpPr>
        <p:spPr>
          <a:xfrm>
            <a:off x="8610600" y="6356352"/>
            <a:ext cx="2743200" cy="365125"/>
          </a:xfrm>
        </p:spPr>
        <p:txBody>
          <a:bodyPr>
            <a:normAutofit/>
          </a:bodyPr>
          <a:lstStyle/>
          <a:p>
            <a:fld id="{EF906490-237C-474C-BA2E-D98840BC1F8F}" type="slidenum">
              <a:rPr lang="zh-CN" altLang="en-US" smtClean="0"/>
              <a:t>‹№›</a:t>
            </a:fld>
            <a:endParaRPr lang="zh-CN" altLang="en-US"/>
          </a:p>
        </p:txBody>
      </p:sp>
      <p:sp>
        <p:nvSpPr>
          <p:cNvPr id="1048595" name="内容占位符 7"/>
          <p:cNvSpPr>
            <a:spLocks noGrp="1"/>
          </p:cNvSpPr>
          <p:nvPr>
            <p:ph sz="quarter" idx="13"/>
          </p:nvPr>
        </p:nvSpPr>
        <p:spPr>
          <a:xfrm>
            <a:off x="838201" y="571503"/>
            <a:ext cx="10515601" cy="5649913"/>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r>
              <a:rPr lang="zh-CN" altLang="en-US" smtClean="0"/>
              <a:t>单击此处编辑母版标题样式</a:t>
            </a:r>
            <a:endParaRPr lang="en-US" dirty="0"/>
          </a:p>
        </p:txBody>
      </p:sp>
      <p:sp>
        <p:nvSpPr>
          <p:cNvPr id="1048598" name="Content Placeholder 2"/>
          <p:cNvSpPr>
            <a:spLocks noGrp="1"/>
          </p:cNvSpPr>
          <p:nvPr>
            <p:ph idx="1"/>
          </p:nvPr>
        </p:nvSpPr>
        <p:spPr>
          <a:xfrm>
            <a:off x="838200" y="1871025"/>
            <a:ext cx="10515600" cy="4316415"/>
          </a:xfrm>
        </p:spPr>
        <p:txBody>
          <a:bodyPr>
            <a:normAutofit/>
          </a:bodyPr>
          <a:lstStyle>
            <a:lvl1pPr marL="0" indent="0">
              <a:buFont typeface="Arial" panose="020B0604020202020204" pitchFamily="34" charset="0"/>
              <a:buNone/>
              <a:defRPr>
                <a:solidFill>
                  <a:schemeClr val="tx1"/>
                </a:solidFill>
              </a:defRPr>
            </a:lvl1pPr>
            <a:lvl2pPr marL="457200" indent="0">
              <a:buFont typeface="Arial" panose="020B0604020202020204" pitchFamily="34" charset="0"/>
              <a:buNone/>
              <a:defRPr>
                <a:solidFill>
                  <a:schemeClr val="tx1"/>
                </a:solidFill>
              </a:defRPr>
            </a:lvl2pPr>
            <a:lvl3pPr marL="914400" indent="0">
              <a:buFont typeface="Arial" panose="020B0604020202020204" pitchFamily="34" charset="0"/>
              <a:buNone/>
              <a:defRPr>
                <a:solidFill>
                  <a:schemeClr val="tx1"/>
                </a:solidFill>
              </a:defRPr>
            </a:lvl3pPr>
            <a:lvl4pPr marL="1371600" indent="0">
              <a:buFont typeface="Arial" panose="020B0604020202020204" pitchFamily="34" charset="0"/>
              <a:buNone/>
              <a:defRPr>
                <a:solidFill>
                  <a:schemeClr val="tx1"/>
                </a:solidFill>
              </a:defRPr>
            </a:lvl4pPr>
            <a:lvl5pPr marL="1828800" indent="0">
              <a:buFont typeface="Arial" panose="020B0604020202020204" pitchFamily="34" charset="0"/>
              <a:buNone/>
              <a:defRPr>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1048599" name="Date Placeholder 3"/>
          <p:cNvSpPr>
            <a:spLocks noGrp="1"/>
          </p:cNvSpPr>
          <p:nvPr>
            <p:ph type="dt" sz="half" idx="10"/>
          </p:nvPr>
        </p:nvSpPr>
        <p:spPr/>
        <p:txBody>
          <a:bodyPr>
            <a:normAutofit/>
          </a:bodyPr>
          <a:lstStyle/>
          <a:p>
            <a:fld id="{C764DE79-268F-4C1A-8933-263129D2AF90}" type="datetimeFigureOut">
              <a:rPr lang="en-US" dirty="0"/>
              <a:t>6/4/2023</a:t>
            </a:fld>
            <a:endParaRPr lang="en-US" dirty="0"/>
          </a:p>
        </p:txBody>
      </p:sp>
      <p:sp>
        <p:nvSpPr>
          <p:cNvPr id="1048600" name="Footer Placeholder 4"/>
          <p:cNvSpPr>
            <a:spLocks noGrp="1"/>
          </p:cNvSpPr>
          <p:nvPr>
            <p:ph type="ftr" sz="quarter" idx="11"/>
          </p:nvPr>
        </p:nvSpPr>
        <p:spPr/>
        <p:txBody>
          <a:bodyPr>
            <a:normAutofit/>
          </a:bodyPr>
          <a:lstStyle/>
          <a:p>
            <a:endParaRPr lang="en-US" dirty="0"/>
          </a:p>
        </p:txBody>
      </p:sp>
      <p:sp>
        <p:nvSpPr>
          <p:cNvPr id="1048601" name="Slide Number Placeholder 5"/>
          <p:cNvSpPr>
            <a:spLocks noGrp="1"/>
          </p:cNvSpPr>
          <p:nvPr>
            <p:ph type="sldNum" sz="quarter" idx="12"/>
          </p:nvPr>
        </p:nvSpPr>
        <p:spPr/>
        <p:txBody>
          <a:bodyPr>
            <a:normAutofit/>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1048676" name="Title 1"/>
          <p:cNvSpPr>
            <a:spLocks noGrp="1"/>
          </p:cNvSpPr>
          <p:nvPr>
            <p:ph type="title"/>
          </p:nvPr>
        </p:nvSpPr>
        <p:spPr>
          <a:xfrm>
            <a:off x="831850" y="2609850"/>
            <a:ext cx="10515600" cy="1152525"/>
          </a:xfrm>
        </p:spPr>
        <p:txBody>
          <a:bodyPr anchor="ctr" anchorCtr="0">
            <a:normAutofit/>
          </a:bodyPr>
          <a:lstStyle>
            <a:lvl1pPr algn="ctr">
              <a:defRPr sz="4400"/>
            </a:lvl1pPr>
          </a:lstStyle>
          <a:p>
            <a:r>
              <a:rPr lang="zh-CN" altLang="en-US" dirty="0" smtClean="0"/>
              <a:t>单击此处编辑母版标题样式</a:t>
            </a:r>
            <a:endParaRPr lang="en-US" dirty="0"/>
          </a:p>
        </p:txBody>
      </p:sp>
      <p:sp>
        <p:nvSpPr>
          <p:cNvPr id="1048677" name="Text Placeholder 2"/>
          <p:cNvSpPr>
            <a:spLocks noGrp="1"/>
          </p:cNvSpPr>
          <p:nvPr>
            <p:ph type="body" idx="1"/>
          </p:nvPr>
        </p:nvSpPr>
        <p:spPr>
          <a:xfrm>
            <a:off x="831850" y="3789363"/>
            <a:ext cx="10515600" cy="592137"/>
          </a:xfrm>
        </p:spPr>
        <p:txBody>
          <a:bodyPr anchor="ctr" anchorCtr="0">
            <a:normAutofit/>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1048678" name="Date Placeholder 3"/>
          <p:cNvSpPr>
            <a:spLocks noGrp="1"/>
          </p:cNvSpPr>
          <p:nvPr>
            <p:ph type="dt" sz="half" idx="10"/>
          </p:nvPr>
        </p:nvSpPr>
        <p:spPr/>
        <p:txBody>
          <a:bodyPr>
            <a:normAutofit/>
          </a:bodyPr>
          <a:lstStyle/>
          <a:p>
            <a:fld id="{C764DE79-268F-4C1A-8933-263129D2AF90}" type="datetimeFigureOut">
              <a:rPr lang="en-US" dirty="0"/>
              <a:t>6/4/2023</a:t>
            </a:fld>
            <a:endParaRPr lang="en-US" dirty="0"/>
          </a:p>
        </p:txBody>
      </p:sp>
      <p:sp>
        <p:nvSpPr>
          <p:cNvPr id="1048679" name="Footer Placeholder 4"/>
          <p:cNvSpPr>
            <a:spLocks noGrp="1"/>
          </p:cNvSpPr>
          <p:nvPr>
            <p:ph type="ftr" sz="quarter" idx="11"/>
          </p:nvPr>
        </p:nvSpPr>
        <p:spPr/>
        <p:txBody>
          <a:bodyPr>
            <a:normAutofit/>
          </a:bodyPr>
          <a:lstStyle/>
          <a:p>
            <a:endParaRPr lang="en-US" dirty="0"/>
          </a:p>
        </p:txBody>
      </p:sp>
      <p:sp>
        <p:nvSpPr>
          <p:cNvPr id="1048680" name="Slide Number Placeholder 5"/>
          <p:cNvSpPr>
            <a:spLocks noGrp="1"/>
          </p:cNvSpPr>
          <p:nvPr>
            <p:ph type="sldNum" sz="quarter" idx="12"/>
          </p:nvPr>
        </p:nvSpPr>
        <p:spPr/>
        <p:txBody>
          <a:bodyPr>
            <a:normAutofit/>
          </a:bodyPr>
          <a:lstStyle/>
          <a:p>
            <a:fld id="{48F63A3B-78C7-47BE-AE5E-E10140E04643}" type="slidenum">
              <a:rPr lang="en-US" dirty="0"/>
              <a:t>‹№›</a:t>
            </a:fld>
            <a:endParaRPr lang="en-US" dirty="0"/>
          </a:p>
        </p:txBody>
      </p:sp>
      <p:sp>
        <p:nvSpPr>
          <p:cNvPr id="1048681" name="文本框 6"/>
          <p:cNvSpPr txBox="1"/>
          <p:nvPr userDrawn="1"/>
        </p:nvSpPr>
        <p:spPr>
          <a:xfrm>
            <a:off x="1609963" y="3640596"/>
            <a:ext cx="8972074" cy="676800"/>
          </a:xfrm>
          <a:prstGeom prst="rect">
            <a:avLst/>
          </a:prstGeom>
          <a:blipFill dpi="0" rotWithShape="1">
            <a:blip r:embed="rId2"/>
            <a:srcRect/>
            <a:stretch>
              <a:fillRect t="-2000"/>
            </a:stretch>
          </a:blipFill>
        </p:spPr>
        <p:txBody>
          <a:bodyPr vert="horz" lIns="91440" tIns="45720" rIns="91440" bIns="45720" rtlCol="0" anchor="ctr">
            <a:normAutofit/>
          </a:bodyPr>
          <a:lstStyle>
            <a:defPPr>
              <a:defRPr lang="zh-CN"/>
            </a:defPPr>
            <a:lvl1pPr marL="0" indent="0" algn="ctr" defTabSz="914400" eaLnBrk="1" fontAlgn="auto" latinLnBrk="0" hangingPunct="1">
              <a:lnSpc>
                <a:spcPct val="90000"/>
              </a:lnSpc>
              <a:spcBef>
                <a:spcPts val="1000"/>
              </a:spcBef>
              <a:spcAft>
                <a:spcPts val="0"/>
              </a:spcAft>
              <a:buClr>
                <a:schemeClr val="accent4"/>
              </a:buClr>
              <a:buFont typeface="Wingdings" panose="05000000000000000000" pitchFamily="2" charset="2"/>
              <a:buNone/>
              <a:defRPr sz="1800">
                <a:latin typeface="+mn-lt"/>
                <a:ea typeface="+mn-ea"/>
              </a:defRPr>
            </a:lvl1pPr>
            <a:lvl2pPr indent="0" defTabSz="914400" eaLnBrk="1" latinLnBrk="0" hangingPunct="1">
              <a:lnSpc>
                <a:spcPct val="90000"/>
              </a:lnSpc>
              <a:spcBef>
                <a:spcPts val="500"/>
              </a:spcBef>
              <a:buFont typeface="Arial" panose="020B0604020202020204" pitchFamily="34" charset="0"/>
              <a:buNone/>
              <a:defRPr sz="2000">
                <a:solidFill>
                  <a:schemeClr val="tx1">
                    <a:tint val="75000"/>
                  </a:schemeClr>
                </a:solidFill>
                <a:latin typeface="+mn-lt"/>
                <a:ea typeface="+mn-ea"/>
              </a:defRPr>
            </a:lvl2pPr>
            <a:lvl3pPr indent="0" defTabSz="914400" eaLnBrk="1" latinLnBrk="0" hangingPunct="1">
              <a:lnSpc>
                <a:spcPct val="90000"/>
              </a:lnSpc>
              <a:spcBef>
                <a:spcPts val="500"/>
              </a:spcBef>
              <a:buFont typeface="Arial" panose="020B0604020202020204" pitchFamily="34" charset="0"/>
              <a:buNone/>
              <a:defRPr sz="1800">
                <a:solidFill>
                  <a:schemeClr val="tx1">
                    <a:tint val="75000"/>
                  </a:schemeClr>
                </a:solidFill>
                <a:latin typeface="+mn-lt"/>
                <a:ea typeface="+mn-ea"/>
              </a:defRPr>
            </a:lvl3pPr>
            <a:lvl4pPr indent="0" defTabSz="914400" eaLnBrk="1" latinLnBrk="0" hangingPunct="1">
              <a:lnSpc>
                <a:spcPct val="90000"/>
              </a:lnSpc>
              <a:spcBef>
                <a:spcPts val="500"/>
              </a:spcBef>
              <a:buFont typeface="Arial" panose="020B0604020202020204" pitchFamily="34" charset="0"/>
              <a:buNone/>
              <a:defRPr sz="1600">
                <a:solidFill>
                  <a:schemeClr val="tx1">
                    <a:tint val="75000"/>
                  </a:schemeClr>
                </a:solidFill>
                <a:latin typeface="+mn-lt"/>
                <a:ea typeface="+mn-ea"/>
              </a:defRPr>
            </a:lvl4pPr>
            <a:lvl5pPr indent="0" defTabSz="914400" eaLnBrk="1" latinLnBrk="0" hangingPunct="1">
              <a:lnSpc>
                <a:spcPct val="90000"/>
              </a:lnSpc>
              <a:spcBef>
                <a:spcPts val="500"/>
              </a:spcBef>
              <a:buFont typeface="Arial" panose="020B0604020202020204" pitchFamily="34" charset="0"/>
              <a:buNone/>
              <a:defRPr sz="1600">
                <a:solidFill>
                  <a:schemeClr val="tx1">
                    <a:tint val="75000"/>
                  </a:schemeClr>
                </a:solidFill>
                <a:latin typeface="+mn-lt"/>
                <a:ea typeface="+mn-ea"/>
              </a:defRPr>
            </a:lvl5pPr>
            <a:lvl6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6pPr>
            <a:lvl7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7pPr>
            <a:lvl8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8pPr>
            <a:lvl9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9p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1048698" name="Title 1"/>
          <p:cNvSpPr>
            <a:spLocks noGrp="1"/>
          </p:cNvSpPr>
          <p:nvPr>
            <p:ph type="title"/>
          </p:nvPr>
        </p:nvSpPr>
        <p:spPr/>
        <p:txBody>
          <a:bodyPr>
            <a:normAutofit/>
          </a:bodyPr>
          <a:lstStyle/>
          <a:p>
            <a:r>
              <a:rPr lang="zh-CN" altLang="en-US" smtClean="0"/>
              <a:t>单击此处编辑母版标题样式</a:t>
            </a:r>
            <a:endParaRPr lang="en-US" dirty="0"/>
          </a:p>
        </p:txBody>
      </p:sp>
      <p:sp>
        <p:nvSpPr>
          <p:cNvPr id="1048699" name="Content Placeholder 2"/>
          <p:cNvSpPr>
            <a:spLocks noGrp="1"/>
          </p:cNvSpPr>
          <p:nvPr>
            <p:ph sz="half" idx="1"/>
          </p:nvPr>
        </p:nvSpPr>
        <p:spPr>
          <a:xfrm>
            <a:off x="838200" y="1927542"/>
            <a:ext cx="5181600" cy="4290378"/>
          </a:xfrm>
        </p:spPr>
        <p:txBody>
          <a:bodyPr>
            <a:normAutofit/>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48700" name="Content Placeholder 3"/>
          <p:cNvSpPr>
            <a:spLocks noGrp="1"/>
          </p:cNvSpPr>
          <p:nvPr>
            <p:ph sz="half" idx="2"/>
          </p:nvPr>
        </p:nvSpPr>
        <p:spPr>
          <a:xfrm>
            <a:off x="6172200" y="1927542"/>
            <a:ext cx="5181600" cy="4290378"/>
          </a:xfrm>
        </p:spPr>
        <p:txBody>
          <a:bodyPr>
            <a:normAutofit/>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48701" name="Date Placeholder 4"/>
          <p:cNvSpPr>
            <a:spLocks noGrp="1"/>
          </p:cNvSpPr>
          <p:nvPr>
            <p:ph type="dt" sz="half" idx="10"/>
          </p:nvPr>
        </p:nvSpPr>
        <p:spPr/>
        <p:txBody>
          <a:bodyPr>
            <a:normAutofit/>
          </a:bodyPr>
          <a:lstStyle/>
          <a:p>
            <a:fld id="{C764DE79-268F-4C1A-8933-263129D2AF90}" type="datetimeFigureOut">
              <a:rPr lang="en-US" dirty="0"/>
              <a:t>6/4/2023</a:t>
            </a:fld>
            <a:endParaRPr lang="en-US" dirty="0"/>
          </a:p>
        </p:txBody>
      </p:sp>
      <p:sp>
        <p:nvSpPr>
          <p:cNvPr id="1048702" name="Footer Placeholder 5"/>
          <p:cNvSpPr>
            <a:spLocks noGrp="1"/>
          </p:cNvSpPr>
          <p:nvPr>
            <p:ph type="ftr" sz="quarter" idx="11"/>
          </p:nvPr>
        </p:nvSpPr>
        <p:spPr/>
        <p:txBody>
          <a:bodyPr>
            <a:normAutofit/>
          </a:bodyPr>
          <a:lstStyle/>
          <a:p>
            <a:endParaRPr lang="en-US" dirty="0"/>
          </a:p>
        </p:txBody>
      </p:sp>
      <p:sp>
        <p:nvSpPr>
          <p:cNvPr id="1048703" name="Slide Number Placeholder 6"/>
          <p:cNvSpPr>
            <a:spLocks noGrp="1"/>
          </p:cNvSpPr>
          <p:nvPr>
            <p:ph type="sldNum" sz="quarter" idx="12"/>
          </p:nvPr>
        </p:nvSpPr>
        <p:spPr/>
        <p:txBody>
          <a:bodyPr>
            <a:normAutofit/>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04" name="Title 1"/>
          <p:cNvSpPr>
            <a:spLocks noGrp="1"/>
          </p:cNvSpPr>
          <p:nvPr>
            <p:ph type="title"/>
          </p:nvPr>
        </p:nvSpPr>
        <p:spPr>
          <a:xfrm>
            <a:off x="839788" y="365125"/>
            <a:ext cx="10515600" cy="1325563"/>
          </a:xfrm>
        </p:spPr>
        <p:txBody>
          <a:bodyPr>
            <a:normAutofit/>
          </a:bodyPr>
          <a:lstStyle/>
          <a:p>
            <a:r>
              <a:rPr lang="zh-CN" altLang="en-US" smtClean="0"/>
              <a:t>单击此处编辑母版标题样式</a:t>
            </a:r>
            <a:endParaRPr lang="en-US" dirty="0"/>
          </a:p>
        </p:txBody>
      </p:sp>
      <p:sp>
        <p:nvSpPr>
          <p:cNvPr id="1048705" name="Text Placeholder 2"/>
          <p:cNvSpPr>
            <a:spLocks noGrp="1"/>
          </p:cNvSpPr>
          <p:nvPr>
            <p:ph type="body" idx="1"/>
          </p:nvPr>
        </p:nvSpPr>
        <p:spPr>
          <a:xfrm>
            <a:off x="839788" y="1796415"/>
            <a:ext cx="5157787" cy="64770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8706" name="Content Placeholder 3"/>
          <p:cNvSpPr>
            <a:spLocks noGrp="1"/>
          </p:cNvSpPr>
          <p:nvPr>
            <p:ph sz="half" idx="2"/>
          </p:nvPr>
        </p:nvSpPr>
        <p:spPr>
          <a:xfrm>
            <a:off x="839788" y="2505075"/>
            <a:ext cx="5157787" cy="3684588"/>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48707" name="Text Placeholder 4"/>
          <p:cNvSpPr>
            <a:spLocks noGrp="1"/>
          </p:cNvSpPr>
          <p:nvPr>
            <p:ph type="body" sz="quarter" idx="3"/>
          </p:nvPr>
        </p:nvSpPr>
        <p:spPr>
          <a:xfrm>
            <a:off x="6172200" y="1796415"/>
            <a:ext cx="5183188" cy="64770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8708" name="Content Placeholder 5"/>
          <p:cNvSpPr>
            <a:spLocks noGrp="1"/>
          </p:cNvSpPr>
          <p:nvPr>
            <p:ph sz="quarter" idx="4"/>
          </p:nvPr>
        </p:nvSpPr>
        <p:spPr>
          <a:xfrm>
            <a:off x="6172200" y="2505075"/>
            <a:ext cx="5183188" cy="3684588"/>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48709" name="Date Placeholder 6"/>
          <p:cNvSpPr>
            <a:spLocks noGrp="1"/>
          </p:cNvSpPr>
          <p:nvPr>
            <p:ph type="dt" sz="half" idx="10"/>
          </p:nvPr>
        </p:nvSpPr>
        <p:spPr/>
        <p:txBody>
          <a:bodyPr>
            <a:normAutofit/>
          </a:bodyPr>
          <a:lstStyle/>
          <a:p>
            <a:fld id="{C764DE79-268F-4C1A-8933-263129D2AF90}" type="datetimeFigureOut">
              <a:rPr lang="en-US" dirty="0"/>
              <a:t>6/4/2023</a:t>
            </a:fld>
            <a:endParaRPr lang="en-US" dirty="0"/>
          </a:p>
        </p:txBody>
      </p:sp>
      <p:sp>
        <p:nvSpPr>
          <p:cNvPr id="1048710" name="Footer Placeholder 7"/>
          <p:cNvSpPr>
            <a:spLocks noGrp="1"/>
          </p:cNvSpPr>
          <p:nvPr>
            <p:ph type="ftr" sz="quarter" idx="11"/>
          </p:nvPr>
        </p:nvSpPr>
        <p:spPr/>
        <p:txBody>
          <a:bodyPr>
            <a:normAutofit/>
          </a:bodyPr>
          <a:lstStyle/>
          <a:p>
            <a:endParaRPr lang="en-US" dirty="0"/>
          </a:p>
        </p:txBody>
      </p:sp>
      <p:sp>
        <p:nvSpPr>
          <p:cNvPr id="1048711" name="Slide Number Placeholder 8"/>
          <p:cNvSpPr>
            <a:spLocks noGrp="1"/>
          </p:cNvSpPr>
          <p:nvPr>
            <p:ph type="sldNum" sz="quarter" idx="12"/>
          </p:nvPr>
        </p:nvSpPr>
        <p:spPr/>
        <p:txBody>
          <a:bodyPr>
            <a:normAutofit/>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1048581" name="平行四边形 2"/>
          <p:cNvSpPr>
            <a:spLocks noChangeArrowheads="1"/>
          </p:cNvSpPr>
          <p:nvPr userDrawn="1">
            <p:custDataLst>
              <p:tags r:id="rId1"/>
            </p:custDataLst>
          </p:nvPr>
        </p:nvSpPr>
        <p:spPr bwMode="auto">
          <a:xfrm>
            <a:off x="2551113" y="2183131"/>
            <a:ext cx="7089775" cy="1517650"/>
          </a:xfrm>
          <a:prstGeom prst="parallelogram">
            <a:avLst>
              <a:gd name="adj" fmla="val 30552"/>
            </a:avLst>
          </a:prstGeom>
          <a:solidFill>
            <a:schemeClr val="accent1"/>
          </a:solidFill>
          <a:ln>
            <a:noFill/>
          </a:ln>
        </p:spPr>
        <p:txBody>
          <a:bodyPr lIns="0" tIns="0" rIns="0" bIns="0" anchor="ctr">
            <a:normAutofit/>
          </a:bodyPr>
          <a:lstStyle>
            <a:lvl1pPr algn="just">
              <a:lnSpc>
                <a:spcPct val="150000"/>
              </a:lnSpc>
              <a:spcBef>
                <a:spcPts val="1200"/>
              </a:spcBef>
              <a:spcAft>
                <a:spcPts val="600"/>
              </a:spcAft>
              <a:buClr>
                <a:schemeClr val="accent1"/>
              </a:buClr>
              <a:buSzPct val="60000"/>
              <a:buFont typeface="Wingdings" panose="05000000000000000000" pitchFamily="2" charset="2"/>
              <a:buChar char=""/>
              <a:defRPr>
                <a:solidFill>
                  <a:srgbClr val="4061AA"/>
                </a:solidFill>
                <a:latin typeface="Arial" panose="020B0604020202020204" pitchFamily="34" charset="0"/>
                <a:ea typeface="黑体" panose="02010609060101010101" pitchFamily="49" charset="-122"/>
              </a:defRPr>
            </a:lvl1pPr>
            <a:lvl2pPr marL="742950" indent="-285750" algn="just">
              <a:lnSpc>
                <a:spcPct val="150000"/>
              </a:lnSpc>
              <a:spcBef>
                <a:spcPts val="1200"/>
              </a:spcBef>
              <a:spcAft>
                <a:spcPts val="600"/>
              </a:spcAft>
              <a:buClr>
                <a:srgbClr val="A9B9DF"/>
              </a:buClr>
              <a:buFont typeface="幼圆" panose="02010509060101010101" pitchFamily="49" charset="-122"/>
              <a:buChar char=" "/>
              <a:defRPr sz="1400">
                <a:solidFill>
                  <a:srgbClr val="7D7D7D"/>
                </a:solidFill>
                <a:latin typeface="幼圆" panose="020105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a:spcBef>
                <a:spcPct val="0"/>
              </a:spcBef>
              <a:spcAft>
                <a:spcPct val="0"/>
              </a:spcAft>
              <a:buClrTx/>
              <a:buSzTx/>
              <a:buFont typeface="Arial" panose="020B0604020202020204" pitchFamily="34" charset="0"/>
              <a:buNone/>
            </a:pPr>
            <a:endParaRPr lang="zh-CN" altLang="en-US" sz="4800" b="1" dirty="0">
              <a:solidFill>
                <a:srgbClr val="FFFFFF"/>
              </a:solidFill>
              <a:latin typeface="+mj-lt"/>
              <a:ea typeface="+mj-ea"/>
              <a:cs typeface="+mj-cs"/>
            </a:endParaRPr>
          </a:p>
        </p:txBody>
      </p:sp>
      <p:sp>
        <p:nvSpPr>
          <p:cNvPr id="1048582" name="Title 1"/>
          <p:cNvSpPr>
            <a:spLocks noGrp="1"/>
          </p:cNvSpPr>
          <p:nvPr>
            <p:ph type="title" hasCustomPrompt="1"/>
          </p:nvPr>
        </p:nvSpPr>
        <p:spPr>
          <a:xfrm>
            <a:off x="2551113" y="2183130"/>
            <a:ext cx="7089775" cy="1517650"/>
          </a:xfrm>
          <a:noFill/>
        </p:spPr>
        <p:txBody>
          <a:bodyPr>
            <a:normAutofit/>
          </a:bodyPr>
          <a:lstStyle>
            <a:lvl1pPr algn="ctr">
              <a:defRPr sz="8000">
                <a:solidFill>
                  <a:schemeClr val="bg1"/>
                </a:solidFill>
              </a:defRPr>
            </a:lvl1pPr>
          </a:lstStyle>
          <a:p>
            <a:r>
              <a:rPr lang="zh-CN" altLang="en-US" dirty="0" smtClean="0"/>
              <a:t>编辑标题</a:t>
            </a:r>
            <a:endParaRPr lang="en-US" dirty="0"/>
          </a:p>
        </p:txBody>
      </p:sp>
      <p:sp>
        <p:nvSpPr>
          <p:cNvPr id="1048583" name="Date Placeholder 2"/>
          <p:cNvSpPr>
            <a:spLocks noGrp="1"/>
          </p:cNvSpPr>
          <p:nvPr>
            <p:ph type="dt" sz="half" idx="10"/>
          </p:nvPr>
        </p:nvSpPr>
        <p:spPr/>
        <p:txBody>
          <a:bodyPr>
            <a:normAutofit/>
          </a:bodyPr>
          <a:lstStyle/>
          <a:p>
            <a:fld id="{C764DE79-268F-4C1A-8933-263129D2AF90}" type="datetimeFigureOut">
              <a:rPr lang="en-US" dirty="0"/>
              <a:t>6/4/2023</a:t>
            </a:fld>
            <a:endParaRPr lang="en-US" dirty="0"/>
          </a:p>
        </p:txBody>
      </p:sp>
      <p:sp>
        <p:nvSpPr>
          <p:cNvPr id="1048584" name="Footer Placeholder 3"/>
          <p:cNvSpPr>
            <a:spLocks noGrp="1"/>
          </p:cNvSpPr>
          <p:nvPr>
            <p:ph type="ftr" sz="quarter" idx="11"/>
          </p:nvPr>
        </p:nvSpPr>
        <p:spPr/>
        <p:txBody>
          <a:bodyPr>
            <a:normAutofit/>
          </a:bodyPr>
          <a:lstStyle/>
          <a:p>
            <a:endParaRPr lang="en-US" dirty="0"/>
          </a:p>
        </p:txBody>
      </p:sp>
      <p:sp>
        <p:nvSpPr>
          <p:cNvPr id="1048585" name="Slide Number Placeholder 4"/>
          <p:cNvSpPr>
            <a:spLocks noGrp="1"/>
          </p:cNvSpPr>
          <p:nvPr>
            <p:ph type="sldNum" sz="quarter" idx="12"/>
          </p:nvPr>
        </p:nvSpPr>
        <p:spPr/>
        <p:txBody>
          <a:bodyPr>
            <a:normAutofit/>
          </a:bodyPr>
          <a:lstStyle/>
          <a:p>
            <a:fld id="{48F63A3B-78C7-47BE-AE5E-E10140E04643}" type="slidenum">
              <a:rPr lang="en-US" dirty="0"/>
              <a:t>‹№›</a:t>
            </a:fld>
            <a:endParaRPr lang="en-US" dirty="0"/>
          </a:p>
        </p:txBody>
      </p:sp>
      <p:sp>
        <p:nvSpPr>
          <p:cNvPr id="1048586" name="平行四边形 3"/>
          <p:cNvSpPr>
            <a:spLocks noChangeArrowheads="1"/>
          </p:cNvSpPr>
          <p:nvPr userDrawn="1"/>
        </p:nvSpPr>
        <p:spPr bwMode="auto">
          <a:xfrm>
            <a:off x="3655485" y="3822700"/>
            <a:ext cx="8536516" cy="425450"/>
          </a:xfrm>
          <a:prstGeom prst="parallelogram">
            <a:avLst>
              <a:gd name="adj" fmla="val 0"/>
            </a:avLst>
          </a:prstGeom>
          <a:solidFill>
            <a:schemeClr val="accent4"/>
          </a:solidFill>
          <a:ln>
            <a:noFill/>
          </a:ln>
        </p:spPr>
        <p:txBody>
          <a:bodyPr anchor="ctr">
            <a:normAutofit lnSpcReduction="10000"/>
          </a:bodyPr>
          <a:lstStyle>
            <a:lvl1pPr algn="just">
              <a:lnSpc>
                <a:spcPct val="110000"/>
              </a:lnSpc>
              <a:spcBef>
                <a:spcPts val="600"/>
              </a:spcBef>
              <a:buClr>
                <a:schemeClr val="accent1"/>
              </a:buClr>
              <a:buSzPct val="80000"/>
              <a:buFont typeface="Wingdings" panose="05000000000000000000" pitchFamily="2" charset="2"/>
              <a:buChar char=""/>
              <a:defRPr sz="2400">
                <a:solidFill>
                  <a:schemeClr val="accent1"/>
                </a:solidFill>
                <a:latin typeface="幼圆" panose="02010509060101010101" pitchFamily="49" charset="-122"/>
                <a:ea typeface="黑体" panose="02010609060101010101" pitchFamily="49" charset="-122"/>
              </a:defRPr>
            </a:lvl1pPr>
            <a:lvl2pPr marL="742950" indent="-285750" algn="just">
              <a:lnSpc>
                <a:spcPct val="120000"/>
              </a:lnSpc>
              <a:spcAft>
                <a:spcPts val="600"/>
              </a:spcAft>
              <a:buClr>
                <a:srgbClr val="83BBDD"/>
              </a:buClr>
              <a:buFont typeface="幼圆" panose="02010509060101010101" pitchFamily="49" charset="-122"/>
              <a:buChar char=" "/>
              <a:defRPr sz="1600">
                <a:solidFill>
                  <a:schemeClr val="tx1"/>
                </a:solidFill>
                <a:latin typeface="幼圆" panose="02010509060101010101" pitchFamily="49" charset="-122"/>
                <a:ea typeface="黑体" panose="02010609060101010101" pitchFamily="49" charset="-122"/>
              </a:defRPr>
            </a:lvl2pPr>
            <a:lvl3pPr marL="1143000" indent="-228600">
              <a:lnSpc>
                <a:spcPct val="90000"/>
              </a:lnSpc>
              <a:spcBef>
                <a:spcPts val="500"/>
              </a:spcBef>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endParaRPr lang="zh-CN" altLang="zh-CN" sz="1600" smtClean="0">
              <a:solidFill>
                <a:srgbClr val="ACD1E8"/>
              </a:solidFill>
              <a:ea typeface="幼圆" panose="02010509060101010101" pitchFamily="49"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8627" name="Date Placeholder 1"/>
          <p:cNvSpPr>
            <a:spLocks noGrp="1"/>
          </p:cNvSpPr>
          <p:nvPr>
            <p:ph type="dt" sz="half" idx="10"/>
          </p:nvPr>
        </p:nvSpPr>
        <p:spPr/>
        <p:txBody>
          <a:bodyPr>
            <a:normAutofit/>
          </a:bodyPr>
          <a:lstStyle/>
          <a:p>
            <a:fld id="{C764DE79-268F-4C1A-8933-263129D2AF90}" type="datetimeFigureOut">
              <a:rPr lang="en-US" dirty="0"/>
              <a:t>6/4/2023</a:t>
            </a:fld>
            <a:endParaRPr lang="en-US" dirty="0"/>
          </a:p>
        </p:txBody>
      </p:sp>
      <p:sp>
        <p:nvSpPr>
          <p:cNvPr id="1048628" name="Footer Placeholder 2"/>
          <p:cNvSpPr>
            <a:spLocks noGrp="1"/>
          </p:cNvSpPr>
          <p:nvPr>
            <p:ph type="ftr" sz="quarter" idx="11"/>
          </p:nvPr>
        </p:nvSpPr>
        <p:spPr/>
        <p:txBody>
          <a:bodyPr>
            <a:normAutofit/>
          </a:bodyPr>
          <a:lstStyle/>
          <a:p>
            <a:endParaRPr lang="en-US" dirty="0"/>
          </a:p>
        </p:txBody>
      </p:sp>
      <p:sp>
        <p:nvSpPr>
          <p:cNvPr id="1048629" name="Slide Number Placeholder 3"/>
          <p:cNvSpPr>
            <a:spLocks noGrp="1"/>
          </p:cNvSpPr>
          <p:nvPr>
            <p:ph type="sldNum" sz="quarter" idx="12"/>
          </p:nvPr>
        </p:nvSpPr>
        <p:spPr/>
        <p:txBody>
          <a:bodyPr>
            <a:normAutofit/>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and title">
    <p:spTree>
      <p:nvGrpSpPr>
        <p:cNvPr id="1" name=""/>
        <p:cNvGrpSpPr/>
        <p:nvPr/>
      </p:nvGrpSpPr>
      <p:grpSpPr>
        <a:xfrm>
          <a:off x="0" y="0"/>
          <a:ext cx="0" cy="0"/>
          <a:chOff x="0" y="0"/>
          <a:chExt cx="0" cy="0"/>
        </a:xfrm>
      </p:grpSpPr>
      <p:sp>
        <p:nvSpPr>
          <p:cNvPr id="1048712" name="Title 1"/>
          <p:cNvSpPr>
            <a:spLocks noGrp="1"/>
          </p:cNvSpPr>
          <p:nvPr>
            <p:ph type="title"/>
          </p:nvPr>
        </p:nvSpPr>
        <p:spPr>
          <a:xfrm>
            <a:off x="839788" y="987424"/>
            <a:ext cx="3932237" cy="1069975"/>
          </a:xfrm>
        </p:spPr>
        <p:txBody>
          <a:bodyPr anchor="b">
            <a:normAutofit/>
          </a:bodyPr>
          <a:lstStyle>
            <a:lvl1pPr>
              <a:defRPr sz="3200"/>
            </a:lvl1pPr>
          </a:lstStyle>
          <a:p>
            <a:r>
              <a:rPr lang="zh-CN" altLang="en-US" smtClean="0"/>
              <a:t>单击此处编辑母版标题样式</a:t>
            </a:r>
            <a:endParaRPr lang="en-US" dirty="0"/>
          </a:p>
        </p:txBody>
      </p:sp>
      <p:sp>
        <p:nvSpPr>
          <p:cNvPr id="1048713" name="Picture Placeholder 2"/>
          <p:cNvSpPr>
            <a:spLocks noGrp="1" noChangeAspect="1"/>
          </p:cNvSpPr>
          <p:nvPr>
            <p:ph type="pic" idx="1"/>
          </p:nvPr>
        </p:nvSpPr>
        <p:spPr>
          <a:xfrm>
            <a:off x="5183188" y="987425"/>
            <a:ext cx="6172200" cy="4873625"/>
          </a:xfrm>
        </p:spPr>
        <p:txBody>
          <a:bodyPr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1048714" name="Text Placeholder 3"/>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1048715" name="Date Placeholder 4"/>
          <p:cNvSpPr>
            <a:spLocks noGrp="1"/>
          </p:cNvSpPr>
          <p:nvPr>
            <p:ph type="dt" sz="half" idx="10"/>
          </p:nvPr>
        </p:nvSpPr>
        <p:spPr/>
        <p:txBody>
          <a:bodyPr>
            <a:normAutofit/>
          </a:bodyPr>
          <a:lstStyle/>
          <a:p>
            <a:fld id="{C764DE79-268F-4C1A-8933-263129D2AF90}" type="datetimeFigureOut">
              <a:rPr lang="en-US" dirty="0"/>
              <a:t>6/4/2023</a:t>
            </a:fld>
            <a:endParaRPr lang="en-US" dirty="0"/>
          </a:p>
        </p:txBody>
      </p:sp>
      <p:sp>
        <p:nvSpPr>
          <p:cNvPr id="1048716" name="Footer Placeholder 5"/>
          <p:cNvSpPr>
            <a:spLocks noGrp="1"/>
          </p:cNvSpPr>
          <p:nvPr>
            <p:ph type="ftr" sz="quarter" idx="11"/>
          </p:nvPr>
        </p:nvSpPr>
        <p:spPr/>
        <p:txBody>
          <a:bodyPr>
            <a:normAutofit/>
          </a:bodyPr>
          <a:lstStyle/>
          <a:p>
            <a:endParaRPr lang="en-US" dirty="0"/>
          </a:p>
        </p:txBody>
      </p:sp>
      <p:sp>
        <p:nvSpPr>
          <p:cNvPr id="1048717" name="Slide Number Placeholder 6"/>
          <p:cNvSpPr>
            <a:spLocks noGrp="1"/>
          </p:cNvSpPr>
          <p:nvPr>
            <p:ph type="sldNum" sz="quarter" idx="12"/>
          </p:nvPr>
        </p:nvSpPr>
        <p:spPr/>
        <p:txBody>
          <a:bodyPr>
            <a:normAutofit/>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ly-arranged title and text">
    <p:spTree>
      <p:nvGrpSpPr>
        <p:cNvPr id="1" name=""/>
        <p:cNvGrpSpPr/>
        <p:nvPr/>
      </p:nvGrpSpPr>
      <p:grpSpPr>
        <a:xfrm>
          <a:off x="0" y="0"/>
          <a:ext cx="0" cy="0"/>
          <a:chOff x="0" y="0"/>
          <a:chExt cx="0" cy="0"/>
        </a:xfrm>
      </p:grpSpPr>
      <p:sp>
        <p:nvSpPr>
          <p:cNvPr id="1048693" name="Vertical Title 1"/>
          <p:cNvSpPr>
            <a:spLocks noGrp="1"/>
          </p:cNvSpPr>
          <p:nvPr>
            <p:ph type="title" orient="vert" hasCustomPrompt="1"/>
          </p:nvPr>
        </p:nvSpPr>
        <p:spPr>
          <a:xfrm>
            <a:off x="10180320" y="1036319"/>
            <a:ext cx="1173480" cy="5140643"/>
          </a:xfrm>
        </p:spPr>
        <p:txBody>
          <a:bodyPr vert="eaVert">
            <a:normAutofit/>
          </a:bodyPr>
          <a:lstStyle/>
          <a:p>
            <a:r>
              <a:rPr lang="zh-CN" altLang="en-US" dirty="0" smtClean="0"/>
              <a:t>编辑标题</a:t>
            </a:r>
            <a:endParaRPr lang="en-US" dirty="0"/>
          </a:p>
        </p:txBody>
      </p:sp>
      <p:sp>
        <p:nvSpPr>
          <p:cNvPr id="1048694" name="Vertical Text Placeholder 2"/>
          <p:cNvSpPr>
            <a:spLocks noGrp="1"/>
          </p:cNvSpPr>
          <p:nvPr>
            <p:ph type="body" orient="vert" idx="1"/>
          </p:nvPr>
        </p:nvSpPr>
        <p:spPr>
          <a:xfrm>
            <a:off x="838200" y="1036319"/>
            <a:ext cx="9235440" cy="5140643"/>
          </a:xfrm>
        </p:spPr>
        <p:txBody>
          <a:bodyPr vert="eaVert">
            <a:normAutofit/>
          </a:bodyPr>
          <a:lstStyle/>
          <a:p>
            <a:pPr lvl="0"/>
            <a:r>
              <a:rPr lang="zh-CN" altLang="en-US"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1048695" name="Date Placeholder 3"/>
          <p:cNvSpPr>
            <a:spLocks noGrp="1"/>
          </p:cNvSpPr>
          <p:nvPr>
            <p:ph type="dt" sz="half" idx="10"/>
          </p:nvPr>
        </p:nvSpPr>
        <p:spPr/>
        <p:txBody>
          <a:bodyPr>
            <a:normAutofit/>
          </a:bodyPr>
          <a:lstStyle/>
          <a:p>
            <a:fld id="{C764DE79-268F-4C1A-8933-263129D2AF90}" type="datetimeFigureOut">
              <a:rPr lang="en-US" dirty="0"/>
              <a:t>6/4/2023</a:t>
            </a:fld>
            <a:endParaRPr lang="en-US" dirty="0"/>
          </a:p>
        </p:txBody>
      </p:sp>
      <p:sp>
        <p:nvSpPr>
          <p:cNvPr id="1048696" name="Footer Placeholder 4"/>
          <p:cNvSpPr>
            <a:spLocks noGrp="1"/>
          </p:cNvSpPr>
          <p:nvPr>
            <p:ph type="ftr" sz="quarter" idx="11"/>
          </p:nvPr>
        </p:nvSpPr>
        <p:spPr/>
        <p:txBody>
          <a:bodyPr>
            <a:normAutofit/>
          </a:bodyPr>
          <a:lstStyle/>
          <a:p>
            <a:endParaRPr lang="en-US" dirty="0"/>
          </a:p>
        </p:txBody>
      </p:sp>
      <p:sp>
        <p:nvSpPr>
          <p:cNvPr id="1048697" name="Slide Number Placeholder 5"/>
          <p:cNvSpPr>
            <a:spLocks noGrp="1"/>
          </p:cNvSpPr>
          <p:nvPr>
            <p:ph type="sldNum" sz="quarter" idx="12"/>
          </p:nvPr>
        </p:nvSpPr>
        <p:spPr/>
        <p:txBody>
          <a:bodyPr>
            <a:normAutofit/>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97152" name="图片 12"/>
          <p:cNvPicPr>
            <a:picLocks noChangeAspect="1"/>
          </p:cNvPicPr>
          <p:nvPr userDrawn="1"/>
        </p:nvPicPr>
        <p:blipFill>
          <a:blip r:embed="rId14"/>
          <a:srcRect/>
          <a:stretch>
            <a:fillRect/>
          </a:stretch>
        </p:blipFill>
        <p:spPr bwMode="auto">
          <a:xfrm>
            <a:off x="-3176" y="0"/>
            <a:ext cx="12195175" cy="2767013"/>
          </a:xfrm>
          <a:prstGeom prst="rect">
            <a:avLst/>
          </a:prstGeom>
          <a:noFill/>
          <a:ln>
            <a:noFill/>
          </a:ln>
        </p:spPr>
      </p:pic>
      <p:sp>
        <p:nvSpPr>
          <p:cNvPr id="1048576" name="Title Placeholder 1"/>
          <p:cNvSpPr>
            <a:spLocks noGrp="1"/>
          </p:cNvSpPr>
          <p:nvPr>
            <p:ph type="title"/>
            <p:custDataLst>
              <p:tags r:id="rId12"/>
            </p:custDataLst>
          </p:nvPr>
        </p:nvSpPr>
        <p:spPr>
          <a:xfrm>
            <a:off x="838200" y="568960"/>
            <a:ext cx="10515600" cy="1121728"/>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1048577" name="Text Placeholder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2E62FA2D-8AD8-4839-8284-DBE6C369225F}" type="datetimeFigureOut">
              <a:rPr lang="zh-CN" altLang="en-US" smtClean="0"/>
              <a:t>2023/6/4</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800">
                <a:solidFill>
                  <a:schemeClr val="tx1">
                    <a:tint val="75000"/>
                  </a:schemeClr>
                </a:solidFill>
              </a:defRPr>
            </a:lvl1pPr>
          </a:lstStyle>
          <a:p>
            <a:fld id="{519A5171-AC11-41CE-8B52-CDB574A4F0EB}" type="slidenum">
              <a:rPr lang="zh-CN" altLang="en-US" smtClean="0"/>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xStyles>
    <p:titleStyle>
      <a:lvl1pPr algn="l" defTabSz="914400" rtl="0" eaLnBrk="1" latinLnBrk="0" hangingPunct="1">
        <a:lnSpc>
          <a:spcPct val="90000"/>
        </a:lnSpc>
        <a:spcBef>
          <a:spcPct val="0"/>
        </a:spcBef>
        <a:buNone/>
        <a:defRPr sz="4400" b="1" kern="1200">
          <a:solidFill>
            <a:schemeClr val="accent1">
              <a:lumMod val="50000"/>
            </a:schemeClr>
          </a:solidFill>
          <a:effectLst>
            <a:glow rad="139700">
              <a:srgbClr val="60A8FF">
                <a:alpha val="14902"/>
              </a:srgbClr>
            </a:glow>
          </a:effectLst>
          <a:latin typeface="+mj-lt"/>
          <a:ea typeface="+mj-ea"/>
          <a:cs typeface="+mj-cs"/>
        </a:defRPr>
      </a:lvl1pPr>
    </p:titleStyle>
    <p:bodyStyle>
      <a:lvl1pPr marL="342900" indent="-342900" algn="l" defTabSz="914400" rtl="0" eaLnBrk="1" latinLnBrk="0" hangingPunct="1">
        <a:lnSpc>
          <a:spcPct val="90000"/>
        </a:lnSpc>
        <a:spcBef>
          <a:spcPts val="1000"/>
        </a:spcBef>
        <a:buClr>
          <a:schemeClr val="accent2">
            <a:lumMod val="75000"/>
          </a:schemeClr>
        </a:buClr>
        <a:buFont typeface="Wingdings" panose="05000000000000000000" pitchFamily="2" charset="2"/>
        <a:buChar char="m"/>
        <a:defRPr sz="2400" kern="1200">
          <a:solidFill>
            <a:schemeClr val="accent2">
              <a:lumMod val="75000"/>
            </a:schemeClr>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notesSlide" Target="../notesSlides/notesSlide10.xml"/><Relationship Id="rId4" Type="http://schemas.openxmlformats.org/officeDocument/2006/relationships/tags" Target="../tags/tag35.xml"/><Relationship Id="rId9"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jpe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slide" Target="slide8.xml"/><Relationship Id="rId5" Type="http://schemas.openxmlformats.org/officeDocument/2006/relationships/tags" Target="../tags/tag24.xml"/><Relationship Id="rId10" Type="http://schemas.openxmlformats.org/officeDocument/2006/relationships/notesSlide" Target="../notesSlides/notesSlide7.xml"/><Relationship Id="rId4" Type="http://schemas.openxmlformats.org/officeDocument/2006/relationships/tags" Target="../tags/tag23.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Rectangle 2"/>
          <p:cNvSpPr>
            <a:spLocks noGrp="1" noChangeArrowheads="1"/>
          </p:cNvSpPr>
          <p:nvPr>
            <p:ph type="ctrTitle"/>
            <p:custDataLst>
              <p:tags r:id="rId2"/>
            </p:custDataLst>
          </p:nvPr>
        </p:nvSpPr>
        <p:spPr>
          <a:xfrm>
            <a:off x="467868" y="833338"/>
            <a:ext cx="11331885" cy="4830163"/>
          </a:xfrm>
        </p:spPr>
        <p:txBody>
          <a:bodyPr wrap="square">
            <a:normAutofit/>
          </a:bodyPr>
          <a:lstStyle/>
          <a:p>
            <a:pPr>
              <a:spcAft>
                <a:spcPts val="0"/>
              </a:spcAft>
            </a:pPr>
            <a:r>
              <a:rPr lang="uk-UA" altLang="en-US" sz="5666" dirty="0">
                <a:solidFill>
                  <a:srgbClr val="800000"/>
                </a:solidFill>
              </a:rPr>
              <a:t>Монтаж припливної вентиляції</a:t>
            </a:r>
            <a:r>
              <a:rPr lang="en-US" altLang="en-US" sz="5666" dirty="0">
                <a:solidFill>
                  <a:srgbClr val="800000"/>
                </a:solidFill>
              </a:rPr>
              <a:t> </a:t>
            </a:r>
            <a:r>
              <a:rPr lang="uk-UA" altLang="en-US" sz="5666" dirty="0">
                <a:solidFill>
                  <a:srgbClr val="800000"/>
                </a:solidFill>
              </a:rPr>
              <a:t>за</a:t>
            </a:r>
            <a:r>
              <a:rPr lang="en-US" altLang="en-US" sz="5666" dirty="0">
                <a:solidFill>
                  <a:srgbClr val="800000"/>
                </a:solidFill>
              </a:rPr>
              <a:t> </a:t>
            </a:r>
            <a:r>
              <a:rPr lang="uk-UA" altLang="en-US" sz="5666" dirty="0">
                <a:solidFill>
                  <a:srgbClr val="800000"/>
                </a:solidFill>
              </a:rPr>
              <a:t>допомогою</a:t>
            </a:r>
            <a:r>
              <a:rPr lang="en-US" altLang="en-US" sz="5666" dirty="0">
                <a:solidFill>
                  <a:srgbClr val="800000"/>
                </a:solidFill>
              </a:rPr>
              <a:t> </a:t>
            </a:r>
            <a:r>
              <a:rPr lang="uk-UA" altLang="en-US" sz="5666" dirty="0">
                <a:solidFill>
                  <a:srgbClr val="800000"/>
                </a:solidFill>
              </a:rPr>
              <a:t>флянця: етапи робіт, особливості встановлення,та</a:t>
            </a:r>
            <a:r>
              <a:rPr lang="en-US" altLang="en-US" sz="5666" dirty="0">
                <a:solidFill>
                  <a:srgbClr val="800000"/>
                </a:solidFill>
              </a:rPr>
              <a:t> </a:t>
            </a:r>
            <a:r>
              <a:rPr lang="uk-UA" altLang="en-US" sz="5666" dirty="0">
                <a:solidFill>
                  <a:srgbClr val="800000"/>
                </a:solidFill>
              </a:rPr>
              <a:t>підєнатиелектромотор</a:t>
            </a:r>
            <a:r>
              <a:rPr lang="en-US" altLang="en-US" sz="5666" dirty="0">
                <a:solidFill>
                  <a:srgbClr val="800000"/>
                </a:solidFill>
              </a:rPr>
              <a:t>.</a:t>
            </a:r>
            <a:endParaRPr lang="zh-CN" altLang="en-US" sz="5666" dirty="0">
              <a:solidFill>
                <a:srgbClr val="800000"/>
              </a:solidFill>
            </a:endParaRPr>
          </a:p>
        </p:txBody>
      </p:sp>
      <p:sp>
        <p:nvSpPr>
          <p:cNvPr id="1048618" name="Rectangle 3"/>
          <p:cNvSpPr>
            <a:spLocks noGrp="1" noChangeArrowheads="1"/>
          </p:cNvSpPr>
          <p:nvPr>
            <p:ph type="subTitle" idx="1"/>
            <p:custDataLst>
              <p:tags r:id="rId3"/>
            </p:custDataLst>
          </p:nvPr>
        </p:nvSpPr>
        <p:spPr>
          <a:xfrm>
            <a:off x="2525489" y="6022569"/>
            <a:ext cx="7097480" cy="539596"/>
          </a:xfrm>
        </p:spPr>
        <p:txBody>
          <a:bodyPr wrap="square" rtlCol="0" anchor="t" anchorCtr="0">
            <a:normAutofit/>
          </a:bodyPr>
          <a:lstStyle/>
          <a:p>
            <a:r>
              <a:rPr lang="en-US" altLang="zh-CN" dirty="0" smtClean="0"/>
              <a:t>LOREM IPSUM DOLOR</a:t>
            </a:r>
            <a:endParaRPr lang="zh-CN"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Рисунок 2097155"/>
          <p:cNvPicPr>
            <a:picLocks/>
          </p:cNvPicPr>
          <p:nvPr/>
        </p:nvPicPr>
        <p:blipFill>
          <a:blip r:embed="rId2"/>
          <a:stretch>
            <a:fillRect/>
          </a:stretch>
        </p:blipFill>
        <p:spPr>
          <a:xfrm>
            <a:off x="5845079" y="1385422"/>
            <a:ext cx="6346921" cy="5472578"/>
          </a:xfrm>
          <a:prstGeom prst="rect">
            <a:avLst/>
          </a:prstGeom>
        </p:spPr>
      </p:pic>
      <p:pic>
        <p:nvPicPr>
          <p:cNvPr id="2097157" name="Рисунок 2097156"/>
          <p:cNvPicPr>
            <a:picLocks/>
          </p:cNvPicPr>
          <p:nvPr/>
        </p:nvPicPr>
        <p:blipFill>
          <a:blip r:embed="rId3"/>
          <a:stretch>
            <a:fillRect/>
          </a:stretch>
        </p:blipFill>
        <p:spPr>
          <a:xfrm>
            <a:off x="0" y="1501732"/>
            <a:ext cx="6026632" cy="5356268"/>
          </a:xfrm>
          <a:prstGeom prst="rect">
            <a:avLst/>
          </a:prstGeom>
        </p:spPr>
      </p:pic>
      <p:sp>
        <p:nvSpPr>
          <p:cNvPr id="1048687" name="TextBox 1048686"/>
          <p:cNvSpPr txBox="1"/>
          <p:nvPr/>
        </p:nvSpPr>
        <p:spPr>
          <a:xfrm>
            <a:off x="3013316" y="282384"/>
            <a:ext cx="7015366" cy="828040"/>
          </a:xfrm>
          <a:prstGeom prst="rect">
            <a:avLst/>
          </a:prstGeom>
        </p:spPr>
        <p:txBody>
          <a:bodyPr wrap="square" rtlCol="0">
            <a:spAutoFit/>
          </a:bodyPr>
          <a:lstStyle/>
          <a:p>
            <a:r>
              <a:rPr lang="uk-UA" altLang="en-US" sz="5000" b="1">
                <a:solidFill>
                  <a:srgbClr val="FF0000"/>
                </a:solidFill>
              </a:rPr>
              <a:t>Монтаж</a:t>
            </a:r>
            <a:r>
              <a:rPr lang="en-US" altLang="en-US" sz="5000" b="1">
                <a:solidFill>
                  <a:srgbClr val="FF0000"/>
                </a:solidFill>
              </a:rPr>
              <a:t> </a:t>
            </a:r>
            <a:r>
              <a:rPr lang="uk-UA" altLang="en-US" sz="5000" b="1">
                <a:solidFill>
                  <a:srgbClr val="FF0000"/>
                </a:solidFill>
              </a:rPr>
              <a:t>вентиляції</a:t>
            </a:r>
            <a:endParaRPr lang="uk-UA" sz="5000" b="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文本框 1"/>
          <p:cNvSpPr txBox="1"/>
          <p:nvPr>
            <p:custDataLst>
              <p:tags r:id="rId2"/>
            </p:custDataLst>
          </p:nvPr>
        </p:nvSpPr>
        <p:spPr>
          <a:xfrm>
            <a:off x="838200" y="0"/>
            <a:ext cx="10515600" cy="1121728"/>
          </a:xfrm>
          <a:prstGeom prst="rect">
            <a:avLst/>
          </a:prstGeom>
        </p:spPr>
        <p:txBody>
          <a:bodyPr vert="horz" lIns="91440" tIns="45720" rIns="91440" bIns="45720" rtlCol="0" anchor="ctr">
            <a:normAutofit fontScale="88636" lnSpcReduction="10000"/>
          </a:bodyPr>
          <a:lstStyle>
            <a:lvl1pPr defTabSz="914400" eaLnBrk="1" latinLnBrk="0" hangingPunct="1">
              <a:lnSpc>
                <a:spcPct val="90000"/>
              </a:lnSpc>
              <a:spcAft>
                <a:spcPts val="0"/>
              </a:spcAft>
              <a:buNone/>
              <a:defRPr sz="4400" b="1">
                <a:solidFill>
                  <a:schemeClr val="accent1">
                    <a:lumMod val="50000"/>
                  </a:schemeClr>
                </a:solidFill>
                <a:effectLst>
                  <a:glow rad="139700">
                    <a:srgbClr val="60A8FF">
                      <a:alpha val="14902"/>
                    </a:srgbClr>
                  </a:glow>
                </a:effectLst>
                <a:latin typeface="+mj-lt"/>
                <a:ea typeface="+mj-ea"/>
                <a:cs typeface="+mj-cs"/>
              </a:defRPr>
            </a:lvl1pPr>
          </a:lstStyle>
          <a:p>
            <a:r>
              <a:rPr lang="uk-UA" altLang="en-US"/>
              <a:t>Профессійний монтаж систем промислової вентиляції</a:t>
            </a:r>
            <a:r>
              <a:rPr lang="en-US" altLang="en-US"/>
              <a:t>!</a:t>
            </a:r>
            <a:endParaRPr lang="zh-CN" altLang="en-US"/>
          </a:p>
        </p:txBody>
      </p:sp>
      <p:sp>
        <p:nvSpPr>
          <p:cNvPr id="1048689" name="TextBox 1048688"/>
          <p:cNvSpPr txBox="1"/>
          <p:nvPr/>
        </p:nvSpPr>
        <p:spPr>
          <a:xfrm>
            <a:off x="360487" y="1476757"/>
            <a:ext cx="11339085" cy="5171440"/>
          </a:xfrm>
          <a:prstGeom prst="rect">
            <a:avLst/>
          </a:prstGeom>
        </p:spPr>
        <p:txBody>
          <a:bodyPr wrap="square" rtlCol="0">
            <a:spAutoFit/>
          </a:bodyPr>
          <a:lstStyle/>
          <a:p>
            <a:r>
              <a:rPr lang="uk-UA" altLang="en-US" sz="3400">
                <a:solidFill>
                  <a:srgbClr val="000000"/>
                </a:solidFill>
              </a:rPr>
              <a:t>Монтаж систем вентиляції – це робота яка потребує відповідних спеціалістів, вони розроблюють систему що забезпечує циркуляцію повітря у вашму приміщенні(це може бути житловий будинок або будь яка споруда на кшталт павільйону, складу, магазину, спорт майданчика, виробничого приміщення тощо. Проект готуеться індивідуально під вас але згідно норм діючого законодавства. Доречно згадати що, корректно спроектована і реаліована робота з розробки і монтажу вентиляції забезпечує:</a:t>
            </a:r>
            <a:endParaRPr lang="uk-UA" sz="3400">
              <a:solidFill>
                <a:srgbClr val="000000"/>
              </a:solidFil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矩形 5"/>
          <p:cNvSpPr>
            <a:spLocks noChangeArrowheads="1"/>
          </p:cNvSpPr>
          <p:nvPr>
            <p:custDataLst>
              <p:tags r:id="rId2"/>
            </p:custDataLst>
          </p:nvPr>
        </p:nvSpPr>
        <p:spPr bwMode="auto">
          <a:xfrm>
            <a:off x="329859" y="1709765"/>
            <a:ext cx="1729371" cy="883516"/>
          </a:xfrm>
          <a:prstGeom prst="rect">
            <a:avLst/>
          </a:prstGeom>
          <a:solidFill>
            <a:schemeClr val="accent1"/>
          </a:solidFill>
          <a:ln>
            <a:noFill/>
          </a:ln>
        </p:spPr>
        <p:txBody>
          <a:bodyPr anchor="ctr">
            <a:normAutofit fontScale="25000" lnSpcReduction="20000"/>
          </a:bodyPr>
          <a:lstStyle>
            <a:lvl1pPr algn="just">
              <a:lnSpc>
                <a:spcPct val="150000"/>
              </a:lnSpc>
              <a:spcBef>
                <a:spcPts val="1200"/>
              </a:spcBef>
              <a:spcAft>
                <a:spcPts val="600"/>
              </a:spcAft>
              <a:buClr>
                <a:schemeClr val="accent1"/>
              </a:buClr>
              <a:buSzPct val="60000"/>
              <a:buFont typeface="Wingdings" panose="05000000000000000000" pitchFamily="2" charset="2"/>
              <a:buChar char=""/>
              <a:defRPr>
                <a:solidFill>
                  <a:srgbClr val="4061AA"/>
                </a:solidFill>
                <a:latin typeface="Arial" panose="020B0604020202020204" pitchFamily="34" charset="0"/>
                <a:ea typeface="黑体" panose="02010609060101010101" pitchFamily="49" charset="-122"/>
              </a:defRPr>
            </a:lvl1pPr>
            <a:lvl2pPr marL="742950" indent="-285750" algn="just">
              <a:lnSpc>
                <a:spcPct val="150000"/>
              </a:lnSpc>
              <a:spcBef>
                <a:spcPts val="1200"/>
              </a:spcBef>
              <a:spcAft>
                <a:spcPts val="600"/>
              </a:spcAft>
              <a:buClr>
                <a:srgbClr val="A9B9DF"/>
              </a:buClr>
              <a:buFont typeface="幼圆" panose="02010509060101010101" pitchFamily="49" charset="-122"/>
              <a:buChar char=" "/>
              <a:defRPr sz="1400">
                <a:solidFill>
                  <a:srgbClr val="7D7D7D"/>
                </a:solidFill>
                <a:latin typeface="幼圆" panose="020105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spcAft>
                <a:spcPct val="0"/>
              </a:spcAft>
              <a:buClrTx/>
              <a:buSzTx/>
              <a:buFont typeface="Arial" panose="020B0604020202020204" pitchFamily="34" charset="0"/>
              <a:buNone/>
            </a:pPr>
            <a:r>
              <a:rPr lang="uk-UA" altLang="en-US" sz="6000" dirty="0">
                <a:solidFill>
                  <a:schemeClr val="bg1"/>
                </a:solidFill>
                <a:latin typeface="+mj-lt"/>
                <a:ea typeface="+mj-ea"/>
                <a:cs typeface="+mj-cs"/>
              </a:rPr>
              <a:t>Нормальний мікроклімат всередині</a:t>
            </a:r>
            <a:endParaRPr lang="zh-CN" altLang="en-US" sz="6000" dirty="0">
              <a:solidFill>
                <a:schemeClr val="bg1"/>
              </a:solidFill>
              <a:latin typeface="+mj-lt"/>
              <a:ea typeface="+mj-ea"/>
              <a:cs typeface="+mj-cs"/>
            </a:endParaRPr>
          </a:p>
        </p:txBody>
      </p:sp>
      <p:sp>
        <p:nvSpPr>
          <p:cNvPr id="1048603" name="矩形 17"/>
          <p:cNvSpPr>
            <a:spLocks noChangeArrowheads="1"/>
          </p:cNvSpPr>
          <p:nvPr>
            <p:custDataLst>
              <p:tags r:id="rId3"/>
            </p:custDataLst>
          </p:nvPr>
        </p:nvSpPr>
        <p:spPr bwMode="auto">
          <a:xfrm>
            <a:off x="2023976" y="1598874"/>
            <a:ext cx="6224587" cy="798513"/>
          </a:xfrm>
          <a:prstGeom prst="rect">
            <a:avLst/>
          </a:prstGeom>
          <a:noFill/>
          <a:ln>
            <a:noFill/>
          </a:ln>
        </p:spPr>
        <p:txBody>
          <a:bodyPr>
            <a:normAutofit fontScale="25000" lnSpcReduction="20000"/>
          </a:bodyPr>
          <a:lstStyle>
            <a:lvl1pPr algn="just">
              <a:lnSpc>
                <a:spcPct val="150000"/>
              </a:lnSpc>
              <a:spcBef>
                <a:spcPts val="1200"/>
              </a:spcBef>
              <a:spcAft>
                <a:spcPts val="600"/>
              </a:spcAft>
              <a:buClr>
                <a:schemeClr val="accent1"/>
              </a:buClr>
              <a:buSzPct val="60000"/>
              <a:buFont typeface="Wingdings" panose="05000000000000000000" pitchFamily="2" charset="2"/>
              <a:buChar char=""/>
              <a:defRPr>
                <a:solidFill>
                  <a:srgbClr val="4061AA"/>
                </a:solidFill>
                <a:latin typeface="Arial" panose="020B0604020202020204" pitchFamily="34" charset="0"/>
                <a:ea typeface="黑体" panose="02010609060101010101" pitchFamily="49" charset="-122"/>
              </a:defRPr>
            </a:lvl1pPr>
            <a:lvl2pPr marL="742950" indent="-285750" algn="just">
              <a:lnSpc>
                <a:spcPct val="150000"/>
              </a:lnSpc>
              <a:spcBef>
                <a:spcPts val="1200"/>
              </a:spcBef>
              <a:spcAft>
                <a:spcPts val="600"/>
              </a:spcAft>
              <a:buClr>
                <a:srgbClr val="A9B9DF"/>
              </a:buClr>
              <a:buFont typeface="幼圆" panose="02010509060101010101" pitchFamily="49" charset="-122"/>
              <a:buChar char=" "/>
              <a:defRPr sz="1400">
                <a:solidFill>
                  <a:srgbClr val="7D7D7D"/>
                </a:solidFill>
                <a:latin typeface="幼圆" panose="020105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30000"/>
              </a:lnSpc>
              <a:spcBef>
                <a:spcPts val="600"/>
              </a:spcBef>
              <a:spcAft>
                <a:spcPct val="0"/>
              </a:spcAft>
              <a:buClrTx/>
              <a:buSzTx/>
              <a:buNone/>
            </a:pPr>
            <a:r>
              <a:rPr lang="uk-UA" altLang="en-US" sz="6400" b="1" dirty="0">
                <a:solidFill>
                  <a:schemeClr val="tx1"/>
                </a:solidFill>
                <a:latin typeface="+mn-lt"/>
                <a:ea typeface="+mn-ea"/>
              </a:rPr>
              <a:t>Нормальний мікроклімат всередині – вивід з приміщення відпрацьованих газів, шкідливих домішок з подачею в середину очищеного свіжого повітря.</a:t>
            </a:r>
            <a:endParaRPr lang="zh-CN" altLang="en-US" sz="6400" b="1" dirty="0">
              <a:solidFill>
                <a:schemeClr val="tx1"/>
              </a:solidFill>
              <a:latin typeface="+mn-lt"/>
              <a:ea typeface="+mn-ea"/>
            </a:endParaRPr>
          </a:p>
        </p:txBody>
      </p:sp>
      <p:sp>
        <p:nvSpPr>
          <p:cNvPr id="1048604" name="矩形 18"/>
          <p:cNvSpPr>
            <a:spLocks noChangeArrowheads="1"/>
          </p:cNvSpPr>
          <p:nvPr>
            <p:custDataLst>
              <p:tags r:id="rId4"/>
            </p:custDataLst>
          </p:nvPr>
        </p:nvSpPr>
        <p:spPr bwMode="auto">
          <a:xfrm>
            <a:off x="2023977" y="3427413"/>
            <a:ext cx="6224587" cy="800100"/>
          </a:xfrm>
          <a:prstGeom prst="rect">
            <a:avLst/>
          </a:prstGeom>
          <a:noFill/>
          <a:ln>
            <a:noFill/>
          </a:ln>
        </p:spPr>
        <p:txBody>
          <a:bodyPr>
            <a:normAutofit/>
          </a:bodyPr>
          <a:lstStyle>
            <a:lvl1pPr algn="just">
              <a:lnSpc>
                <a:spcPct val="150000"/>
              </a:lnSpc>
              <a:spcBef>
                <a:spcPts val="1200"/>
              </a:spcBef>
              <a:spcAft>
                <a:spcPts val="600"/>
              </a:spcAft>
              <a:buClr>
                <a:schemeClr val="accent1"/>
              </a:buClr>
              <a:buSzPct val="60000"/>
              <a:buFont typeface="Wingdings" panose="05000000000000000000" pitchFamily="2" charset="2"/>
              <a:buChar char=""/>
              <a:defRPr>
                <a:solidFill>
                  <a:srgbClr val="4061AA"/>
                </a:solidFill>
                <a:latin typeface="Arial" panose="020B0604020202020204" pitchFamily="34" charset="0"/>
                <a:ea typeface="黑体" panose="02010609060101010101" pitchFamily="49" charset="-122"/>
              </a:defRPr>
            </a:lvl1pPr>
            <a:lvl2pPr marL="742950" indent="-285750" algn="just">
              <a:lnSpc>
                <a:spcPct val="150000"/>
              </a:lnSpc>
              <a:spcBef>
                <a:spcPts val="1200"/>
              </a:spcBef>
              <a:spcAft>
                <a:spcPts val="600"/>
              </a:spcAft>
              <a:buClr>
                <a:srgbClr val="A9B9DF"/>
              </a:buClr>
              <a:buFont typeface="幼圆" panose="02010509060101010101" pitchFamily="49" charset="-122"/>
              <a:buChar char=" "/>
              <a:defRPr sz="1400">
                <a:solidFill>
                  <a:srgbClr val="7D7D7D"/>
                </a:solidFill>
                <a:latin typeface="幼圆" panose="020105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30000"/>
              </a:lnSpc>
              <a:spcBef>
                <a:spcPts val="600"/>
              </a:spcBef>
              <a:spcAft>
                <a:spcPct val="0"/>
              </a:spcAft>
              <a:buClrTx/>
              <a:buSzTx/>
              <a:buNone/>
            </a:pPr>
            <a:r>
              <a:rPr lang="uk-UA" altLang="en-US" sz="1500" b="1" dirty="0">
                <a:solidFill>
                  <a:schemeClr val="tx1"/>
                </a:solidFill>
                <a:latin typeface="+mn-lt"/>
                <a:ea typeface="+mn-ea"/>
              </a:rPr>
              <a:t>Підвищення продуктивності праці – від якості повітря залежить розумова і фізична активність.</a:t>
            </a:r>
            <a:endParaRPr lang="zh-CN" altLang="en-US" sz="1500" b="1" dirty="0">
              <a:solidFill>
                <a:schemeClr val="tx1"/>
              </a:solidFill>
              <a:latin typeface="+mn-lt"/>
              <a:ea typeface="+mn-ea"/>
            </a:endParaRPr>
          </a:p>
        </p:txBody>
      </p:sp>
      <p:sp>
        <p:nvSpPr>
          <p:cNvPr id="1048605" name="文本框 1"/>
          <p:cNvSpPr txBox="1"/>
          <p:nvPr>
            <p:custDataLst>
              <p:tags r:id="rId5"/>
            </p:custDataLst>
          </p:nvPr>
        </p:nvSpPr>
        <p:spPr>
          <a:xfrm>
            <a:off x="838200" y="281252"/>
            <a:ext cx="10515600" cy="1121728"/>
          </a:xfrm>
          <a:prstGeom prst="rect">
            <a:avLst/>
          </a:prstGeom>
        </p:spPr>
        <p:txBody>
          <a:bodyPr vert="horz" lIns="91440" tIns="45720" rIns="91440" bIns="45720" rtlCol="0" anchor="ctr">
            <a:normAutofit fontScale="73409" lnSpcReduction="20000"/>
          </a:bodyPr>
          <a:lstStyle>
            <a:lvl1pPr defTabSz="914400" eaLnBrk="1" latinLnBrk="0" hangingPunct="1">
              <a:lnSpc>
                <a:spcPct val="90000"/>
              </a:lnSpc>
              <a:spcAft>
                <a:spcPts val="0"/>
              </a:spcAft>
              <a:buNone/>
              <a:defRPr sz="4400" b="1">
                <a:solidFill>
                  <a:schemeClr val="accent1">
                    <a:lumMod val="50000"/>
                  </a:schemeClr>
                </a:solidFill>
                <a:effectLst>
                  <a:glow rad="139700">
                    <a:srgbClr val="60A8FF">
                      <a:alpha val="14902"/>
                    </a:srgbClr>
                  </a:glow>
                </a:effectLst>
                <a:latin typeface="+mj-lt"/>
                <a:ea typeface="+mj-ea"/>
                <a:cs typeface="+mj-cs"/>
              </a:defRPr>
            </a:lvl1pPr>
          </a:lstStyle>
          <a:p>
            <a:r>
              <a:rPr lang="uk-UA" altLang="en-US" dirty="0"/>
              <a:t>Доречно згадати що, корректно спроектована і реаліована робота з розробки і монтажу вентиляції забезпечує:</a:t>
            </a:r>
            <a:endParaRPr lang="zh-CN" altLang="en-US" dirty="0"/>
          </a:p>
        </p:txBody>
      </p:sp>
      <p:sp>
        <p:nvSpPr>
          <p:cNvPr id="1048606" name="矩形 5"/>
          <p:cNvSpPr>
            <a:spLocks noChangeArrowheads="1"/>
          </p:cNvSpPr>
          <p:nvPr>
            <p:custDataLst>
              <p:tags r:id="rId6"/>
            </p:custDataLst>
          </p:nvPr>
        </p:nvSpPr>
        <p:spPr bwMode="auto">
          <a:xfrm>
            <a:off x="329859" y="3217380"/>
            <a:ext cx="1721098" cy="1023363"/>
          </a:xfrm>
          <a:prstGeom prst="rect">
            <a:avLst/>
          </a:prstGeom>
          <a:solidFill>
            <a:schemeClr val="accent1"/>
          </a:solidFill>
          <a:ln>
            <a:noFill/>
          </a:ln>
        </p:spPr>
        <p:txBody>
          <a:bodyPr anchor="ctr">
            <a:normAutofit fontScale="72500" lnSpcReduction="20000"/>
          </a:bodyPr>
          <a:lstStyle>
            <a:lvl1pPr algn="just">
              <a:lnSpc>
                <a:spcPct val="150000"/>
              </a:lnSpc>
              <a:spcBef>
                <a:spcPts val="1200"/>
              </a:spcBef>
              <a:spcAft>
                <a:spcPts val="600"/>
              </a:spcAft>
              <a:buClr>
                <a:schemeClr val="accent1"/>
              </a:buClr>
              <a:buSzPct val="60000"/>
              <a:buFont typeface="Wingdings" panose="05000000000000000000" pitchFamily="2" charset="2"/>
              <a:buChar char=""/>
              <a:defRPr>
                <a:solidFill>
                  <a:srgbClr val="4061AA"/>
                </a:solidFill>
                <a:latin typeface="Arial" panose="020B0604020202020204" pitchFamily="34" charset="0"/>
                <a:ea typeface="黑体" panose="02010609060101010101" pitchFamily="49" charset="-122"/>
              </a:defRPr>
            </a:lvl1pPr>
            <a:lvl2pPr marL="742950" indent="-285750" algn="just">
              <a:lnSpc>
                <a:spcPct val="150000"/>
              </a:lnSpc>
              <a:spcBef>
                <a:spcPts val="1200"/>
              </a:spcBef>
              <a:spcAft>
                <a:spcPts val="600"/>
              </a:spcAft>
              <a:buClr>
                <a:srgbClr val="A9B9DF"/>
              </a:buClr>
              <a:buFont typeface="幼圆" panose="02010509060101010101" pitchFamily="49" charset="-122"/>
              <a:buChar char=" "/>
              <a:defRPr sz="1400">
                <a:solidFill>
                  <a:srgbClr val="7D7D7D"/>
                </a:solidFill>
                <a:latin typeface="幼圆" panose="020105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spcAft>
                <a:spcPct val="0"/>
              </a:spcAft>
              <a:buClrTx/>
              <a:buSzTx/>
              <a:buFont typeface="Arial" panose="020B0604020202020204" pitchFamily="34" charset="0"/>
              <a:buNone/>
            </a:pPr>
            <a:r>
              <a:rPr lang="uk-UA" altLang="en-US" sz="2000" dirty="0">
                <a:solidFill>
                  <a:schemeClr val="bg1"/>
                </a:solidFill>
                <a:latin typeface="+mj-lt"/>
                <a:ea typeface="+mj-ea"/>
                <a:cs typeface="+mj-cs"/>
              </a:rPr>
              <a:t>Підвищення продуктивності праці</a:t>
            </a:r>
            <a:endParaRPr lang="zh-CN" altLang="en-US" sz="2000" dirty="0">
              <a:solidFill>
                <a:schemeClr val="bg1"/>
              </a:solidFill>
              <a:latin typeface="+mj-lt"/>
              <a:ea typeface="+mj-ea"/>
              <a:cs typeface="+mj-cs"/>
            </a:endParaRPr>
          </a:p>
        </p:txBody>
      </p:sp>
      <p:sp>
        <p:nvSpPr>
          <p:cNvPr id="1048607" name="矩形 5"/>
          <p:cNvSpPr>
            <a:spLocks noChangeArrowheads="1"/>
          </p:cNvSpPr>
          <p:nvPr>
            <p:custDataLst>
              <p:tags r:id="rId7"/>
            </p:custDataLst>
          </p:nvPr>
        </p:nvSpPr>
        <p:spPr bwMode="auto">
          <a:xfrm>
            <a:off x="329858" y="4996240"/>
            <a:ext cx="1662769" cy="840998"/>
          </a:xfrm>
          <a:prstGeom prst="rect">
            <a:avLst/>
          </a:prstGeom>
          <a:solidFill>
            <a:schemeClr val="accent1"/>
          </a:solidFill>
          <a:ln>
            <a:noFill/>
          </a:ln>
        </p:spPr>
        <p:txBody>
          <a:bodyPr anchor="ctr">
            <a:normAutofit fontScale="26627" lnSpcReduction="20000"/>
          </a:bodyPr>
          <a:lstStyle>
            <a:lvl1pPr algn="just">
              <a:lnSpc>
                <a:spcPct val="150000"/>
              </a:lnSpc>
              <a:spcBef>
                <a:spcPts val="1200"/>
              </a:spcBef>
              <a:spcAft>
                <a:spcPts val="600"/>
              </a:spcAft>
              <a:buClr>
                <a:schemeClr val="accent1"/>
              </a:buClr>
              <a:buSzPct val="60000"/>
              <a:buFont typeface="Wingdings" panose="05000000000000000000" pitchFamily="2" charset="2"/>
              <a:buChar char=""/>
              <a:defRPr>
                <a:solidFill>
                  <a:srgbClr val="4061AA"/>
                </a:solidFill>
                <a:latin typeface="Arial" panose="020B0604020202020204" pitchFamily="34" charset="0"/>
                <a:ea typeface="黑体" panose="02010609060101010101" pitchFamily="49" charset="-122"/>
              </a:defRPr>
            </a:lvl1pPr>
            <a:lvl2pPr marL="742950" indent="-285750" algn="just">
              <a:lnSpc>
                <a:spcPct val="150000"/>
              </a:lnSpc>
              <a:spcBef>
                <a:spcPts val="1200"/>
              </a:spcBef>
              <a:spcAft>
                <a:spcPts val="600"/>
              </a:spcAft>
              <a:buClr>
                <a:srgbClr val="A9B9DF"/>
              </a:buClr>
              <a:buFont typeface="幼圆" panose="02010509060101010101" pitchFamily="49" charset="-122"/>
              <a:buChar char=" "/>
              <a:defRPr sz="1400">
                <a:solidFill>
                  <a:srgbClr val="7D7D7D"/>
                </a:solidFill>
                <a:latin typeface="幼圆" panose="020105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spcAft>
                <a:spcPct val="0"/>
              </a:spcAft>
              <a:buClrTx/>
              <a:buSzTx/>
              <a:buFont typeface="Arial" panose="020B0604020202020204" pitchFamily="34" charset="0"/>
              <a:buNone/>
            </a:pPr>
            <a:r>
              <a:rPr lang="zh-CN" altLang="en-US" sz="3947" dirty="0">
                <a:solidFill>
                  <a:schemeClr val="bg1"/>
                </a:solidFill>
                <a:latin typeface="+mj-lt"/>
                <a:ea typeface="+mj-ea"/>
                <a:cs typeface="+mj-cs"/>
              </a:rPr>
              <a:t>Турботу про інтер’єр і обладнанні</a:t>
            </a:r>
          </a:p>
        </p:txBody>
      </p:sp>
      <p:sp>
        <p:nvSpPr>
          <p:cNvPr id="1048608" name="矩形 18"/>
          <p:cNvSpPr>
            <a:spLocks noChangeArrowheads="1"/>
          </p:cNvSpPr>
          <p:nvPr>
            <p:custDataLst>
              <p:tags r:id="rId8"/>
            </p:custDataLst>
          </p:nvPr>
        </p:nvSpPr>
        <p:spPr bwMode="auto">
          <a:xfrm>
            <a:off x="2023976" y="4993337"/>
            <a:ext cx="6552520" cy="823451"/>
          </a:xfrm>
          <a:prstGeom prst="rect">
            <a:avLst/>
          </a:prstGeom>
          <a:noFill/>
          <a:ln>
            <a:noFill/>
          </a:ln>
        </p:spPr>
        <p:txBody>
          <a:bodyPr>
            <a:normAutofit fontScale="57500" lnSpcReduction="20000"/>
          </a:bodyPr>
          <a:lstStyle>
            <a:lvl1pPr algn="just">
              <a:lnSpc>
                <a:spcPct val="150000"/>
              </a:lnSpc>
              <a:spcBef>
                <a:spcPts val="1200"/>
              </a:spcBef>
              <a:spcAft>
                <a:spcPts val="600"/>
              </a:spcAft>
              <a:buClr>
                <a:schemeClr val="accent1"/>
              </a:buClr>
              <a:buSzPct val="60000"/>
              <a:buFont typeface="Wingdings" panose="05000000000000000000" pitchFamily="2" charset="2"/>
              <a:buChar char=""/>
              <a:defRPr>
                <a:solidFill>
                  <a:srgbClr val="4061AA"/>
                </a:solidFill>
                <a:latin typeface="Arial" panose="020B0604020202020204" pitchFamily="34" charset="0"/>
                <a:ea typeface="黑体" panose="02010609060101010101" pitchFamily="49" charset="-122"/>
              </a:defRPr>
            </a:lvl1pPr>
            <a:lvl2pPr marL="742950" indent="-285750" algn="just">
              <a:lnSpc>
                <a:spcPct val="150000"/>
              </a:lnSpc>
              <a:spcBef>
                <a:spcPts val="1200"/>
              </a:spcBef>
              <a:spcAft>
                <a:spcPts val="600"/>
              </a:spcAft>
              <a:buClr>
                <a:srgbClr val="A9B9DF"/>
              </a:buClr>
              <a:buFont typeface="幼圆" panose="02010509060101010101" pitchFamily="49" charset="-122"/>
              <a:buChar char=" "/>
              <a:defRPr sz="1400">
                <a:solidFill>
                  <a:srgbClr val="7D7D7D"/>
                </a:solidFill>
                <a:latin typeface="幼圆" panose="020105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30000"/>
              </a:lnSpc>
              <a:spcBef>
                <a:spcPts val="600"/>
              </a:spcBef>
              <a:spcAft>
                <a:spcPct val="0"/>
              </a:spcAft>
              <a:buClrTx/>
              <a:buSzTx/>
              <a:buNone/>
            </a:pPr>
            <a:r>
              <a:rPr lang="uk-UA" altLang="en-US" sz="2800" b="1" dirty="0">
                <a:solidFill>
                  <a:schemeClr val="tx1"/>
                </a:solidFill>
                <a:latin typeface="+mn-lt"/>
                <a:ea typeface="+mn-ea"/>
              </a:rPr>
              <a:t>Турботу про інтер’єр і обладнанні – оптимальні параметри повітря попереджають знос, погіршеннястану обладнання та оздоблення</a:t>
            </a:r>
            <a:r>
              <a:rPr lang="uk-UA" altLang="en-US" dirty="0">
                <a:solidFill>
                  <a:schemeClr val="tx1"/>
                </a:solidFill>
                <a:latin typeface="+mn-lt"/>
                <a:ea typeface="+mn-ea"/>
              </a:rPr>
              <a:t>.</a:t>
            </a:r>
            <a:endParaRPr lang="zh-CN" altLang="en-US" dirty="0">
              <a:solidFill>
                <a:schemeClr val="tx1"/>
              </a:solidFill>
              <a:latin typeface="+mn-lt"/>
              <a:ea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Рисунок 2097152"/>
          <p:cNvPicPr>
            <a:picLocks/>
          </p:cNvPicPr>
          <p:nvPr/>
        </p:nvPicPr>
        <p:blipFill>
          <a:blip r:embed="rId2"/>
          <a:stretch>
            <a:fillRect/>
          </a:stretch>
        </p:blipFill>
        <p:spPr>
          <a:xfrm>
            <a:off x="1136597" y="258543"/>
            <a:ext cx="9918807" cy="673383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extBox 1048595"/>
          <p:cNvSpPr txBox="1"/>
          <p:nvPr/>
        </p:nvSpPr>
        <p:spPr>
          <a:xfrm>
            <a:off x="925317" y="193147"/>
            <a:ext cx="10229008" cy="6695440"/>
          </a:xfrm>
          <a:prstGeom prst="rect">
            <a:avLst/>
          </a:prstGeom>
        </p:spPr>
        <p:txBody>
          <a:bodyPr wrap="square" rtlCol="0">
            <a:spAutoFit/>
          </a:bodyPr>
          <a:lstStyle/>
          <a:p>
            <a:pPr algn="ctr"/>
            <a:r>
              <a:rPr lang="uk-UA" sz="4400" b="1">
                <a:solidFill>
                  <a:srgbClr val="FF0000"/>
                </a:solidFill>
              </a:rPr>
              <a:t>Тільки професіонали зможуть ефективно виконати установку вентиляції, яка буде працювати безперебійно і максимально довго, створюючи ідеальні умови для життя, роботи техніки, зберігання продукції, перебування персоналу. Звернення в ВЕНТПРОЕКТ – гарантія якості роботи на закриття всіх ваших питань з вентиляції</a:t>
            </a:r>
            <a:r>
              <a:rPr lang="en-US" sz="4400" b="1">
                <a:solidFill>
                  <a:srgbClr val="FF0000"/>
                </a:solidFill>
              </a:rPr>
              <a:t>!!!</a:t>
            </a:r>
            <a:endParaRPr lang="uk-UA" sz="4400"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标题 3"/>
          <p:cNvSpPr>
            <a:spLocks noGrp="1"/>
          </p:cNvSpPr>
          <p:nvPr>
            <p:ph type="title"/>
            <p:custDataLst>
              <p:tags r:id="rId2"/>
            </p:custDataLst>
          </p:nvPr>
        </p:nvSpPr>
        <p:spPr>
          <a:xfrm>
            <a:off x="1140849" y="749977"/>
            <a:ext cx="10515600" cy="1121728"/>
          </a:xfrm>
        </p:spPr>
        <p:txBody>
          <a:bodyPr>
            <a:normAutofit fontScale="90000"/>
          </a:bodyPr>
          <a:lstStyle/>
          <a:p>
            <a:r>
              <a:rPr lang="uk-UA" altLang="en-US"/>
              <a:t>Монтаж припливної вентиляції: </a:t>
            </a:r>
            <a:r>
              <a:rPr lang="en-US" altLang="en-US"/>
              <a:t/>
            </a:r>
            <a:br>
              <a:rPr lang="en-US" altLang="en-US"/>
            </a:br>
            <a:r>
              <a:rPr lang="uk-UA" altLang="en-US"/>
              <a:t>етапи робіт</a:t>
            </a:r>
            <a:endParaRPr lang="zh-CN" altLang="en-US"/>
          </a:p>
        </p:txBody>
      </p:sp>
      <p:sp>
        <p:nvSpPr>
          <p:cNvPr id="1048623" name="内容占位符 4"/>
          <p:cNvSpPr>
            <a:spLocks noGrp="1"/>
          </p:cNvSpPr>
          <p:nvPr>
            <p:ph idx="1"/>
            <p:custDataLst>
              <p:tags r:id="rId3"/>
            </p:custDataLst>
          </p:nvPr>
        </p:nvSpPr>
        <p:spPr/>
        <p:txBody>
          <a:bodyPr>
            <a:normAutofit fontScale="88249" lnSpcReduction="20000"/>
          </a:bodyPr>
          <a:lstStyle/>
          <a:p>
            <a:pPr>
              <a:lnSpc>
                <a:spcPct val="150000"/>
              </a:lnSpc>
            </a:pPr>
            <a:r>
              <a:rPr lang="zh-CN" altLang="en-US" sz="3404"/>
              <a:t>Відразу хочемо відзначити, що кожна побутова комунікація унікальна, оскільки на її будову впливає безліч факторів. Тому ми рекомендуємо скласти індивідуальний проєкт, грамотно підібрати обладнання, продумати послідовність і нюанси монтажу. У цій статті ми розглянемо монтаж системи вентиляції і допоможемо підготувати все необхідне для цієї процедури.</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文本框 2"/>
          <p:cNvSpPr txBox="1"/>
          <p:nvPr>
            <p:custDataLst>
              <p:tags r:id="rId2"/>
            </p:custDataLst>
          </p:nvPr>
        </p:nvSpPr>
        <p:spPr>
          <a:xfrm>
            <a:off x="822324" y="201320"/>
            <a:ext cx="10723919" cy="1611494"/>
          </a:xfrm>
          <a:prstGeom prst="rect">
            <a:avLst/>
          </a:prstGeom>
        </p:spPr>
        <p:txBody>
          <a:bodyPr vert="horz" lIns="91440" tIns="45720" rIns="91440" bIns="45720" rtlCol="0" anchor="t" anchorCtr="0">
            <a:normAutofit/>
          </a:bodyPr>
          <a:lstStyle>
            <a:defPPr>
              <a:defRPr lang="zh-CN"/>
            </a:defPPr>
            <a:lvl1pPr>
              <a:defRPr sz="2800">
                <a:solidFill>
                  <a:schemeClr val="accent1">
                    <a:lumMod val="75000"/>
                  </a:schemeClr>
                </a:solidFill>
                <a:latin typeface="+mj-lt"/>
                <a:ea typeface="+mj-ea"/>
                <a:cs typeface="+mj-cs"/>
              </a:defRPr>
            </a:lvl1pPr>
          </a:lstStyle>
          <a:p>
            <a:r>
              <a:rPr lang="uk-UA" altLang="en-US" sz="4900" dirty="0"/>
              <a:t>Що таке вентиляція припливу і де її </a:t>
            </a:r>
            <a:r>
              <a:rPr lang="en-US" altLang="en-US" sz="4900" dirty="0"/>
              <a:t>         </a:t>
            </a:r>
            <a:r>
              <a:rPr lang="uk-UA" altLang="en-US" sz="4900" dirty="0"/>
              <a:t>застосовують?</a:t>
            </a:r>
            <a:endParaRPr lang="zh-CN" altLang="en-US" sz="4900" dirty="0"/>
          </a:p>
        </p:txBody>
      </p:sp>
      <p:sp>
        <p:nvSpPr>
          <p:cNvPr id="1048631" name="文本框 3"/>
          <p:cNvSpPr txBox="1"/>
          <p:nvPr>
            <p:custDataLst>
              <p:tags r:id="rId3"/>
            </p:custDataLst>
          </p:nvPr>
        </p:nvSpPr>
        <p:spPr>
          <a:xfrm>
            <a:off x="822325" y="2323306"/>
            <a:ext cx="10638840" cy="4460090"/>
          </a:xfrm>
          <a:prstGeom prst="rect">
            <a:avLst/>
          </a:prstGeom>
        </p:spPr>
        <p:txBody>
          <a:bodyPr vert="horz" lIns="91440" tIns="45720" rIns="91440" bIns="45720" rtlCol="0">
            <a:normAutofit fontScale="80054" lnSpcReduction="10000"/>
          </a:bodyPr>
          <a:lstStyle>
            <a:defPPr>
              <a:defRPr lang="zh-CN"/>
            </a:defPPr>
            <a:lvl1pPr lvl="0" indent="0">
              <a:buNone/>
              <a:defRPr sz="2000"/>
            </a:lvl1pPr>
            <a:lvl2pPr indent="0">
              <a:buNone/>
              <a:defRPr sz="1400"/>
            </a:lvl2pPr>
            <a:lvl3pPr indent="0">
              <a:buNone/>
              <a:defRPr sz="1200"/>
            </a:lvl3pPr>
            <a:lvl4pPr indent="0">
              <a:buNone/>
              <a:defRPr sz="1000"/>
            </a:lvl4pPr>
            <a:lvl5pPr indent="0">
              <a:buNone/>
              <a:defRPr sz="1000"/>
            </a:lvl5pPr>
            <a:lvl6pPr indent="0">
              <a:buNone/>
              <a:defRPr sz="1000"/>
            </a:lvl6pPr>
            <a:lvl7pPr indent="0">
              <a:buNone/>
              <a:defRPr sz="1000"/>
            </a:lvl7pPr>
            <a:lvl8pPr indent="0">
              <a:buNone/>
              <a:defRPr sz="1000"/>
            </a:lvl8pPr>
            <a:lvl9pPr indent="0">
              <a:buNone/>
              <a:defRPr sz="1000"/>
            </a:lvl9pPr>
          </a:lstStyle>
          <a:p>
            <a:pPr>
              <a:lnSpc>
                <a:spcPct val="150000"/>
              </a:lnSpc>
            </a:pPr>
            <a:r>
              <a:rPr lang="uk-UA" altLang="en-US" sz="3214" dirty="0">
                <a:latin typeface="+mn-lt"/>
                <a:ea typeface="+mn-ea"/>
              </a:rPr>
              <a:t>Припливна вентиляція продумується на етапі проєктування будь-якої будівлі у комплексі з витяжними системами. Раніше приплив повітря частіше здійснювався через щілини у вікнах/дверях/перекриттях будівлі. Сьогодні, коли всі будівлі максимально герметичні та енергоефективні, цю роль відіграє спеціальна техніка. Це може бути повноцінна установка припливу, компактний бризер або навіть простий припливний клапан.</a:t>
            </a:r>
            <a:endParaRPr lang="zh-CN" altLang="en-US" sz="3214" dirty="0">
              <a:latin typeface="+mn-lt"/>
              <a:ea typeface="+mn-ea"/>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图片 4"/>
          <p:cNvPicPr preferRelativeResize="0">
            <a:picLocks/>
          </p:cNvPicPr>
          <p:nvPr>
            <p:custDataLst>
              <p:tags r:id="rId2"/>
            </p:custDataLst>
          </p:nvPr>
        </p:nvPicPr>
        <p:blipFill rotWithShape="1">
          <a:blip r:embed="rId6"/>
          <a:srcRect t="12339" b="12339"/>
          <a:stretch>
            <a:fillRect/>
          </a:stretch>
        </p:blipFill>
        <p:spPr>
          <a:xfrm>
            <a:off x="1025887" y="835475"/>
            <a:ext cx="10251396" cy="5751577"/>
          </a:xfrm>
          <a:prstGeom prst="rect">
            <a:avLst/>
          </a:prstGeom>
        </p:spPr>
      </p:pic>
      <p:sp>
        <p:nvSpPr>
          <p:cNvPr id="1048635" name="文本框 2"/>
          <p:cNvSpPr txBox="1"/>
          <p:nvPr>
            <p:custDataLst>
              <p:tags r:id="rId3"/>
            </p:custDataLst>
          </p:nvPr>
        </p:nvSpPr>
        <p:spPr>
          <a:xfrm>
            <a:off x="1025887" y="0"/>
            <a:ext cx="9082800" cy="939600"/>
          </a:xfrm>
          <a:prstGeom prst="rect">
            <a:avLst/>
          </a:prstGeom>
        </p:spPr>
        <p:txBody>
          <a:bodyPr vert="horz" lIns="91440" tIns="45720" rIns="91440" bIns="45720" rtlCol="0" anchor="ctr" anchorCtr="0">
            <a:normAutofit/>
          </a:bodyPr>
          <a:lstStyle>
            <a:defPPr>
              <a:defRPr lang="zh-CN"/>
            </a:defPPr>
            <a:lvl1pPr>
              <a:defRPr sz="3200">
                <a:solidFill>
                  <a:schemeClr val="accent1">
                    <a:lumMod val="75000"/>
                  </a:schemeClr>
                </a:solidFill>
                <a:latin typeface="+mj-lt"/>
                <a:ea typeface="+mj-ea"/>
                <a:cs typeface="+mj-cs"/>
              </a:defRPr>
            </a:lvl1pPr>
          </a:lstStyle>
          <a:p>
            <a:r>
              <a:rPr lang="uk-UA" altLang="en-US" sz="3600" dirty="0"/>
              <a:t>ВВЕНТИЛЯЦІЯ</a:t>
            </a:r>
            <a:r>
              <a:rPr lang="en-US" altLang="en-US" sz="3600" dirty="0"/>
              <a:t> </a:t>
            </a:r>
            <a:r>
              <a:rPr lang="uk-UA" altLang="en-US" sz="3600" dirty="0"/>
              <a:t>ПРИПЛИВУ</a:t>
            </a:r>
            <a:r>
              <a:rPr lang="en-US" altLang="en-US" sz="3600" dirty="0"/>
              <a:t>!</a:t>
            </a:r>
            <a:endParaRPr lang="zh-CN" altLang="en-US" sz="3600"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文本框 2"/>
          <p:cNvSpPr txBox="1"/>
          <p:nvPr>
            <p:custDataLst>
              <p:tags r:id="rId2"/>
            </p:custDataLst>
          </p:nvPr>
        </p:nvSpPr>
        <p:spPr>
          <a:xfrm>
            <a:off x="838200" y="-244388"/>
            <a:ext cx="10515600" cy="1121728"/>
          </a:xfrm>
          <a:prstGeom prst="rect">
            <a:avLst/>
          </a:prstGeom>
        </p:spPr>
        <p:txBody>
          <a:bodyPr vert="horz" lIns="91440" tIns="45720" rIns="91440" bIns="45720" rtlCol="0" anchor="ctr">
            <a:normAutofit fontScale="92500"/>
          </a:bodyPr>
          <a:lstStyle>
            <a:lvl1pPr defTabSz="914400" eaLnBrk="1" latinLnBrk="0" hangingPunct="1">
              <a:lnSpc>
                <a:spcPct val="90000"/>
              </a:lnSpc>
              <a:spcAft>
                <a:spcPts val="0"/>
              </a:spcAft>
              <a:buNone/>
              <a:defRPr sz="4400" b="1">
                <a:solidFill>
                  <a:schemeClr val="accent1">
                    <a:lumMod val="50000"/>
                  </a:schemeClr>
                </a:solidFill>
                <a:effectLst>
                  <a:glow rad="139700">
                    <a:srgbClr val="60A8FF">
                      <a:alpha val="14902"/>
                    </a:srgbClr>
                  </a:glow>
                </a:effectLst>
                <a:latin typeface="+mj-lt"/>
                <a:ea typeface="+mj-ea"/>
                <a:cs typeface="+mj-cs"/>
              </a:defRPr>
            </a:lvl1pPr>
          </a:lstStyle>
          <a:p>
            <a:r>
              <a:rPr lang="uk-UA" altLang="en-US" dirty="0"/>
              <a:t>Влаштування припливних установок</a:t>
            </a:r>
            <a:r>
              <a:rPr lang="en-US" altLang="en-US" dirty="0"/>
              <a:t>!</a:t>
            </a:r>
            <a:endParaRPr lang="zh-CN" altLang="en-US" dirty="0"/>
          </a:p>
        </p:txBody>
      </p:sp>
      <p:sp>
        <p:nvSpPr>
          <p:cNvPr id="1048640" name="TextBox 1048639"/>
          <p:cNvSpPr txBox="1"/>
          <p:nvPr/>
        </p:nvSpPr>
        <p:spPr>
          <a:xfrm>
            <a:off x="2095997" y="879553"/>
            <a:ext cx="4000000" cy="688339"/>
          </a:xfrm>
          <a:prstGeom prst="rect">
            <a:avLst/>
          </a:prstGeom>
          <a:ln>
            <a:solidFill>
              <a:srgbClr val="000000"/>
            </a:solidFill>
            <a:prstDash val="solid"/>
          </a:ln>
        </p:spPr>
        <p:txBody>
          <a:bodyPr wrap="square" rtlCol="0">
            <a:spAutoFit/>
          </a:bodyPr>
          <a:lstStyle/>
          <a:p>
            <a:r>
              <a:rPr lang="uk-UA" sz="4100">
                <a:solidFill>
                  <a:srgbClr val="000000"/>
                </a:solidFill>
              </a:rPr>
              <a:t>Вентилятор;</a:t>
            </a:r>
          </a:p>
        </p:txBody>
      </p:sp>
      <p:sp>
        <p:nvSpPr>
          <p:cNvPr id="1048641" name="TextBox 1048640"/>
          <p:cNvSpPr txBox="1"/>
          <p:nvPr/>
        </p:nvSpPr>
        <p:spPr>
          <a:xfrm>
            <a:off x="2095996" y="1855901"/>
            <a:ext cx="5129661" cy="713740"/>
          </a:xfrm>
          <a:prstGeom prst="rect">
            <a:avLst/>
          </a:prstGeom>
          <a:noFill/>
          <a:ln>
            <a:solidFill>
              <a:srgbClr val="36363D"/>
            </a:solidFill>
            <a:prstDash val="solid"/>
          </a:ln>
        </p:spPr>
        <p:txBody>
          <a:bodyPr wrap="square" rtlCol="0">
            <a:spAutoFit/>
          </a:bodyPr>
          <a:lstStyle/>
          <a:p>
            <a:r>
              <a:rPr lang="uk-UA" altLang="en-US" sz="4200">
                <a:solidFill>
                  <a:srgbClr val="000000"/>
                </a:solidFill>
              </a:rPr>
              <a:t>Повітряний клапан;</a:t>
            </a:r>
            <a:endParaRPr lang="uk-UA" sz="4200">
              <a:solidFill>
                <a:srgbClr val="000000"/>
              </a:solidFill>
            </a:endParaRPr>
          </a:p>
        </p:txBody>
      </p:sp>
      <p:sp>
        <p:nvSpPr>
          <p:cNvPr id="1048642" name="TextBox 1048641"/>
          <p:cNvSpPr txBox="1"/>
          <p:nvPr/>
        </p:nvSpPr>
        <p:spPr>
          <a:xfrm>
            <a:off x="2095998" y="2650965"/>
            <a:ext cx="5337178" cy="713740"/>
          </a:xfrm>
          <a:prstGeom prst="rect">
            <a:avLst/>
          </a:prstGeom>
          <a:ln>
            <a:solidFill>
              <a:srgbClr val="36363D"/>
            </a:solidFill>
            <a:prstDash val="solid"/>
          </a:ln>
        </p:spPr>
        <p:txBody>
          <a:bodyPr wrap="square" rtlCol="0">
            <a:spAutoFit/>
          </a:bodyPr>
          <a:lstStyle/>
          <a:p>
            <a:r>
              <a:rPr lang="uk-UA" altLang="en-US" sz="4200">
                <a:solidFill>
                  <a:srgbClr val="000000"/>
                </a:solidFill>
              </a:rPr>
              <a:t>Нагрівач;</a:t>
            </a:r>
            <a:endParaRPr lang="uk-UA" sz="4200">
              <a:solidFill>
                <a:srgbClr val="000000"/>
              </a:solidFill>
            </a:endParaRPr>
          </a:p>
        </p:txBody>
      </p:sp>
      <p:sp>
        <p:nvSpPr>
          <p:cNvPr id="1048643" name="TextBox 1048642"/>
          <p:cNvSpPr txBox="1"/>
          <p:nvPr/>
        </p:nvSpPr>
        <p:spPr>
          <a:xfrm>
            <a:off x="2026820" y="3648809"/>
            <a:ext cx="9952918" cy="1361440"/>
          </a:xfrm>
          <a:prstGeom prst="rect">
            <a:avLst/>
          </a:prstGeom>
          <a:ln>
            <a:solidFill>
              <a:srgbClr val="36363D"/>
            </a:solidFill>
            <a:prstDash val="solid"/>
          </a:ln>
        </p:spPr>
        <p:txBody>
          <a:bodyPr wrap="square" rtlCol="0">
            <a:spAutoFit/>
          </a:bodyPr>
          <a:lstStyle/>
          <a:p>
            <a:r>
              <a:rPr lang="uk-UA" altLang="en-US" sz="4300">
                <a:solidFill>
                  <a:srgbClr val="000000"/>
                </a:solidFill>
              </a:rPr>
              <a:t>Системи поглинання шуму та вибрації;</a:t>
            </a:r>
            <a:endParaRPr lang="uk-UA" sz="4300">
              <a:solidFill>
                <a:srgbClr val="000000"/>
              </a:solidFill>
            </a:endParaRPr>
          </a:p>
        </p:txBody>
      </p:sp>
      <p:sp>
        <p:nvSpPr>
          <p:cNvPr id="1048644" name="TextBox 1048643"/>
          <p:cNvSpPr txBox="1"/>
          <p:nvPr/>
        </p:nvSpPr>
        <p:spPr>
          <a:xfrm>
            <a:off x="2095998" y="5138330"/>
            <a:ext cx="9286456" cy="713740"/>
          </a:xfrm>
          <a:prstGeom prst="rect">
            <a:avLst/>
          </a:prstGeom>
          <a:ln>
            <a:solidFill>
              <a:srgbClr val="36363D"/>
            </a:solidFill>
            <a:prstDash val="solid"/>
          </a:ln>
        </p:spPr>
        <p:txBody>
          <a:bodyPr wrap="square" rtlCol="0">
            <a:spAutoFit/>
          </a:bodyPr>
          <a:lstStyle/>
          <a:p>
            <a:r>
              <a:rPr lang="uk-UA" altLang="en-US" sz="4200">
                <a:solidFill>
                  <a:srgbClr val="000000"/>
                </a:solidFill>
              </a:rPr>
              <a:t>Фільтри різного ступеня очищення;</a:t>
            </a:r>
            <a:endParaRPr lang="uk-UA" sz="4200">
              <a:solidFill>
                <a:srgbClr val="000000"/>
              </a:solidFill>
            </a:endParaRPr>
          </a:p>
        </p:txBody>
      </p:sp>
      <p:sp>
        <p:nvSpPr>
          <p:cNvPr id="1048645" name="TextBox 1048644"/>
          <p:cNvSpPr txBox="1"/>
          <p:nvPr/>
        </p:nvSpPr>
        <p:spPr>
          <a:xfrm>
            <a:off x="2095999" y="6080758"/>
            <a:ext cx="4000000" cy="777241"/>
          </a:xfrm>
          <a:prstGeom prst="rect">
            <a:avLst/>
          </a:prstGeom>
          <a:ln>
            <a:solidFill>
              <a:srgbClr val="36363D"/>
            </a:solidFill>
            <a:prstDash val="solid"/>
          </a:ln>
        </p:spPr>
        <p:txBody>
          <a:bodyPr wrap="square" rtlCol="0">
            <a:spAutoFit/>
          </a:bodyPr>
          <a:lstStyle/>
          <a:p>
            <a:r>
              <a:rPr lang="uk-UA" altLang="en-US" sz="4500">
                <a:solidFill>
                  <a:srgbClr val="000000"/>
                </a:solidFill>
              </a:rPr>
              <a:t>Корпус.</a:t>
            </a:r>
            <a:endParaRPr lang="uk-UA" sz="4500">
              <a:solidFill>
                <a:srgbClr val="000000"/>
              </a:solidFill>
            </a:endParaRPr>
          </a:p>
        </p:txBody>
      </p:sp>
      <p:sp>
        <p:nvSpPr>
          <p:cNvPr id="1048646" name="Стрілка вправо 1048645"/>
          <p:cNvSpPr/>
          <p:nvPr/>
        </p:nvSpPr>
        <p:spPr>
          <a:xfrm rot="5400000">
            <a:off x="-2300484" y="2731803"/>
            <a:ext cx="6277369" cy="1975026"/>
          </a:xfrm>
          <a:prstGeom prst="rightArrow">
            <a:avLst/>
          </a:prstGeom>
          <a:solidFill>
            <a:srgbClr val="279C64"/>
          </a:solidFill>
          <a:ln w="25400">
            <a:solidFill>
              <a:srgbClr val="1C7D4E"/>
            </a:solidFill>
          </a:ln>
        </p:spPr>
        <p:txBody>
          <a:bodyPr anchor="ctr"/>
          <a:lstStyle/>
          <a:p>
            <a:pPr algn="ctr"/>
            <a:endParaRPr lang="uk-UA"/>
          </a:p>
        </p:txBody>
      </p:sp>
      <p:sp>
        <p:nvSpPr>
          <p:cNvPr id="1048647" name="Стрілка вправо 1048646"/>
          <p:cNvSpPr/>
          <p:nvPr/>
        </p:nvSpPr>
        <p:spPr>
          <a:xfrm>
            <a:off x="125859" y="5852070"/>
            <a:ext cx="1970138" cy="1403322"/>
          </a:xfrm>
          <a:prstGeom prst="rightArrow">
            <a:avLst/>
          </a:prstGeom>
          <a:solidFill>
            <a:srgbClr val="279C64"/>
          </a:solidFill>
          <a:ln w="25400">
            <a:solidFill>
              <a:srgbClr val="1C7D4E"/>
            </a:solidFill>
          </a:ln>
        </p:spPr>
        <p:txBody>
          <a:bodyPr anchor="ctr"/>
          <a:lstStyle/>
          <a:p>
            <a:pPr algn="ctr"/>
            <a:endParaRPr lang="uk-UA"/>
          </a:p>
        </p:txBody>
      </p:sp>
      <p:sp>
        <p:nvSpPr>
          <p:cNvPr id="1048648" name="Стрілка вправо 1048647"/>
          <p:cNvSpPr/>
          <p:nvPr/>
        </p:nvSpPr>
        <p:spPr>
          <a:xfrm>
            <a:off x="585429" y="5035938"/>
            <a:ext cx="1469079" cy="1056874"/>
          </a:xfrm>
          <a:prstGeom prst="rightArrow">
            <a:avLst/>
          </a:prstGeom>
          <a:solidFill>
            <a:srgbClr val="279C64"/>
          </a:solidFill>
          <a:ln w="25400">
            <a:solidFill>
              <a:srgbClr val="1C7D4E"/>
            </a:solidFill>
          </a:ln>
        </p:spPr>
        <p:txBody>
          <a:bodyPr anchor="ctr"/>
          <a:lstStyle/>
          <a:p>
            <a:pPr algn="ctr"/>
            <a:endParaRPr lang="uk-UA"/>
          </a:p>
        </p:txBody>
      </p:sp>
      <p:sp>
        <p:nvSpPr>
          <p:cNvPr id="1048649" name="Стрілка вправо 1048648"/>
          <p:cNvSpPr/>
          <p:nvPr/>
        </p:nvSpPr>
        <p:spPr>
          <a:xfrm>
            <a:off x="306954" y="3886204"/>
            <a:ext cx="1607949" cy="912336"/>
          </a:xfrm>
          <a:prstGeom prst="rightArrow">
            <a:avLst/>
          </a:prstGeom>
          <a:solidFill>
            <a:srgbClr val="279C64"/>
          </a:solidFill>
          <a:ln w="25400">
            <a:solidFill>
              <a:srgbClr val="1C7D4E"/>
            </a:solidFill>
          </a:ln>
        </p:spPr>
        <p:txBody>
          <a:bodyPr anchor="ctr"/>
          <a:lstStyle/>
          <a:p>
            <a:pPr algn="ctr"/>
            <a:endParaRPr lang="uk-UA"/>
          </a:p>
        </p:txBody>
      </p:sp>
      <p:sp>
        <p:nvSpPr>
          <p:cNvPr id="1048650" name="Стрілка вправо 1048649"/>
          <p:cNvSpPr/>
          <p:nvPr/>
        </p:nvSpPr>
        <p:spPr>
          <a:xfrm>
            <a:off x="396006" y="1774950"/>
            <a:ext cx="1847925" cy="875643"/>
          </a:xfrm>
          <a:prstGeom prst="rightArrow">
            <a:avLst/>
          </a:prstGeom>
          <a:solidFill>
            <a:srgbClr val="279C64"/>
          </a:solidFill>
          <a:ln w="25400">
            <a:solidFill>
              <a:srgbClr val="1C7D4E"/>
            </a:solidFill>
          </a:ln>
        </p:spPr>
        <p:txBody>
          <a:bodyPr anchor="ctr"/>
          <a:lstStyle/>
          <a:p>
            <a:pPr algn="ctr"/>
            <a:endParaRPr lang="uk-UA"/>
          </a:p>
        </p:txBody>
      </p:sp>
      <p:sp>
        <p:nvSpPr>
          <p:cNvPr id="1048651" name="Стрілка вправо 1048650"/>
          <p:cNvSpPr/>
          <p:nvPr/>
        </p:nvSpPr>
        <p:spPr>
          <a:xfrm>
            <a:off x="747403" y="2445551"/>
            <a:ext cx="1334422" cy="919154"/>
          </a:xfrm>
          <a:prstGeom prst="rightArrow">
            <a:avLst/>
          </a:prstGeom>
          <a:solidFill>
            <a:srgbClr val="279C64"/>
          </a:solidFill>
          <a:ln w="25400">
            <a:solidFill>
              <a:srgbClr val="1C7D4E"/>
            </a:solidFill>
          </a:ln>
        </p:spPr>
        <p:txBody>
          <a:bodyPr anchor="ctr"/>
          <a:lstStyle/>
          <a:p>
            <a:pPr algn="ctr"/>
            <a:endParaRPr lang="uk-UA"/>
          </a:p>
        </p:txBody>
      </p:sp>
      <p:sp>
        <p:nvSpPr>
          <p:cNvPr id="1048652" name="Стрілка вправо 1048651"/>
          <p:cNvSpPr/>
          <p:nvPr/>
        </p:nvSpPr>
        <p:spPr>
          <a:xfrm>
            <a:off x="687814" y="877340"/>
            <a:ext cx="1394012" cy="777912"/>
          </a:xfrm>
          <a:prstGeom prst="rightArrow">
            <a:avLst/>
          </a:prstGeom>
          <a:solidFill>
            <a:srgbClr val="279C64"/>
          </a:solidFill>
          <a:ln w="25400">
            <a:solidFill>
              <a:srgbClr val="1C7D4E"/>
            </a:solidFill>
          </a:ln>
        </p:spPr>
        <p:txBody>
          <a:bodyPr anchor="ctr"/>
          <a:lstStyle/>
          <a:p>
            <a:pPr algn="ctr"/>
            <a:endParaRPr lang="uk-UA"/>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文本框 9"/>
          <p:cNvSpPr txBox="1"/>
          <p:nvPr>
            <p:custDataLst>
              <p:tags r:id="rId2"/>
            </p:custDataLst>
          </p:nvPr>
        </p:nvSpPr>
        <p:spPr>
          <a:xfrm>
            <a:off x="885032" y="0"/>
            <a:ext cx="10515600" cy="1121728"/>
          </a:xfrm>
          <a:prstGeom prst="rect">
            <a:avLst/>
          </a:prstGeom>
        </p:spPr>
        <p:txBody>
          <a:bodyPr vert="horz" lIns="91440" tIns="45720" rIns="91440" bIns="45720" rtlCol="0" anchor="ctr">
            <a:normAutofit/>
          </a:bodyPr>
          <a:lstStyle>
            <a:lvl1pPr defTabSz="914400" eaLnBrk="1" latinLnBrk="0" hangingPunct="1">
              <a:lnSpc>
                <a:spcPct val="90000"/>
              </a:lnSpc>
              <a:spcAft>
                <a:spcPts val="0"/>
              </a:spcAft>
              <a:buNone/>
              <a:defRPr sz="4400" b="1">
                <a:solidFill>
                  <a:schemeClr val="accent1">
                    <a:lumMod val="50000"/>
                  </a:schemeClr>
                </a:solidFill>
                <a:effectLst>
                  <a:glow rad="139700">
                    <a:srgbClr val="60A8FF">
                      <a:alpha val="14902"/>
                    </a:srgbClr>
                  </a:glow>
                </a:effectLst>
                <a:latin typeface="+mj-lt"/>
                <a:ea typeface="+mj-ea"/>
                <a:cs typeface="+mj-cs"/>
              </a:defRPr>
            </a:lvl1pPr>
          </a:lstStyle>
          <a:p>
            <a:r>
              <a:rPr lang="uk-UA" altLang="en-US" dirty="0"/>
              <a:t>Які бувають установки?</a:t>
            </a:r>
            <a:endParaRPr lang="zh-CN" altLang="en-US" dirty="0"/>
          </a:p>
        </p:txBody>
      </p:sp>
      <p:sp>
        <p:nvSpPr>
          <p:cNvPr id="1048657" name="TextBox 1048656"/>
          <p:cNvSpPr txBox="1"/>
          <p:nvPr/>
        </p:nvSpPr>
        <p:spPr>
          <a:xfrm>
            <a:off x="46222" y="560864"/>
            <a:ext cx="12193221" cy="1653541"/>
          </a:xfrm>
          <a:prstGeom prst="rect">
            <a:avLst/>
          </a:prstGeom>
        </p:spPr>
        <p:txBody>
          <a:bodyPr wrap="square" rtlCol="0">
            <a:spAutoFit/>
          </a:bodyPr>
          <a:lstStyle/>
          <a:p>
            <a:r>
              <a:rPr lang="en-US" altLang="en-US" sz="4900">
                <a:solidFill>
                  <a:srgbClr val="000000"/>
                </a:solidFill>
              </a:rPr>
              <a:t>- </a:t>
            </a:r>
            <a:r>
              <a:rPr lang="uk-UA" altLang="en-US" sz="2800">
                <a:solidFill>
                  <a:srgbClr val="000000"/>
                </a:solidFill>
              </a:rPr>
              <a:t>Системи припливної вентиляції розрізняються за функціоналом. Ті чи інші моделі обігрівають/охолоджують/очищають повітря, мають функцію рециркуляції, просунуту автоматику або все одразу;</a:t>
            </a:r>
            <a:endParaRPr lang="uk-UA" sz="2800">
              <a:solidFill>
                <a:srgbClr val="000000"/>
              </a:solidFill>
            </a:endParaRPr>
          </a:p>
        </p:txBody>
      </p:sp>
      <p:sp>
        <p:nvSpPr>
          <p:cNvPr id="1048658" name="TextBox 1048657"/>
          <p:cNvSpPr txBox="1"/>
          <p:nvPr/>
        </p:nvSpPr>
        <p:spPr>
          <a:xfrm>
            <a:off x="0" y="1921328"/>
            <a:ext cx="12396317" cy="1183640"/>
          </a:xfrm>
          <a:prstGeom prst="rect">
            <a:avLst/>
          </a:prstGeom>
        </p:spPr>
        <p:txBody>
          <a:bodyPr wrap="square" rtlCol="0">
            <a:spAutoFit/>
          </a:bodyPr>
          <a:lstStyle/>
          <a:p>
            <a:r>
              <a:rPr lang="en-US" altLang="en-US" sz="4400">
                <a:solidFill>
                  <a:srgbClr val="000000"/>
                </a:solidFill>
              </a:rPr>
              <a:t>- </a:t>
            </a:r>
            <a:r>
              <a:rPr lang="uk-UA" altLang="en-US" sz="2900">
                <a:solidFill>
                  <a:srgbClr val="000000"/>
                </a:solidFill>
              </a:rPr>
              <a:t>Також вентиляцію можна розділити за призначенням та вибрати побутове, корпоративне чи промислове рішення;</a:t>
            </a:r>
            <a:r>
              <a:rPr lang="en-US" altLang="en-US" sz="4400">
                <a:solidFill>
                  <a:srgbClr val="000000"/>
                </a:solidFill>
              </a:rPr>
              <a:t> </a:t>
            </a:r>
            <a:endParaRPr lang="uk-UA" sz="4400">
              <a:solidFill>
                <a:srgbClr val="000000"/>
              </a:solidFill>
            </a:endParaRPr>
          </a:p>
        </p:txBody>
      </p:sp>
      <p:sp>
        <p:nvSpPr>
          <p:cNvPr id="1048659" name="TextBox 1048658"/>
          <p:cNvSpPr txBox="1"/>
          <p:nvPr/>
        </p:nvSpPr>
        <p:spPr>
          <a:xfrm>
            <a:off x="121939" y="2775269"/>
            <a:ext cx="12041787" cy="1640839"/>
          </a:xfrm>
          <a:prstGeom prst="rect">
            <a:avLst/>
          </a:prstGeom>
        </p:spPr>
        <p:txBody>
          <a:bodyPr wrap="square" rtlCol="0">
            <a:spAutoFit/>
          </a:bodyPr>
          <a:lstStyle/>
          <a:p>
            <a:r>
              <a:rPr lang="en-US" altLang="en-US" sz="5000">
                <a:solidFill>
                  <a:srgbClr val="000000"/>
                </a:solidFill>
              </a:rPr>
              <a:t>- </a:t>
            </a:r>
            <a:r>
              <a:rPr lang="uk-UA" altLang="en-US" sz="2700">
                <a:solidFill>
                  <a:srgbClr val="000000"/>
                </a:solidFill>
              </a:rPr>
              <a:t>Тип монтажу диктує розташування: є підлогові, настінні та дахові агрегати. Канальні системи дозволяють розподіляти повітря між кімнатами за допомогою повітроводів;</a:t>
            </a:r>
            <a:r>
              <a:rPr lang="en-US" altLang="en-US" sz="5000">
                <a:solidFill>
                  <a:srgbClr val="000000"/>
                </a:solidFill>
              </a:rPr>
              <a:t> </a:t>
            </a:r>
            <a:endParaRPr lang="uk-UA" sz="5000">
              <a:solidFill>
                <a:srgbClr val="000000"/>
              </a:solidFill>
            </a:endParaRPr>
          </a:p>
        </p:txBody>
      </p:sp>
      <p:sp>
        <p:nvSpPr>
          <p:cNvPr id="1048660" name="TextBox 1048659"/>
          <p:cNvSpPr txBox="1"/>
          <p:nvPr/>
        </p:nvSpPr>
        <p:spPr>
          <a:xfrm>
            <a:off x="0" y="3944937"/>
            <a:ext cx="12023451" cy="942340"/>
          </a:xfrm>
          <a:prstGeom prst="rect">
            <a:avLst/>
          </a:prstGeom>
        </p:spPr>
        <p:txBody>
          <a:bodyPr wrap="square" rtlCol="0">
            <a:spAutoFit/>
          </a:bodyPr>
          <a:lstStyle/>
          <a:p>
            <a:r>
              <a:rPr lang="en-US" sz="5700">
                <a:solidFill>
                  <a:srgbClr val="000000"/>
                </a:solidFill>
              </a:rPr>
              <a:t>- </a:t>
            </a:r>
            <a:r>
              <a:rPr lang="uk-UA" altLang="en-US" sz="3000">
                <a:solidFill>
                  <a:srgbClr val="000000"/>
                </a:solidFill>
              </a:rPr>
              <a:t>Тип збирання: є моноблочний або збірний варіант;</a:t>
            </a:r>
            <a:endParaRPr lang="uk-UA" sz="3000">
              <a:solidFill>
                <a:srgbClr val="000000"/>
              </a:solidFill>
            </a:endParaRPr>
          </a:p>
        </p:txBody>
      </p:sp>
      <p:sp>
        <p:nvSpPr>
          <p:cNvPr id="1048661" name="TextBox 1048660"/>
          <p:cNvSpPr txBox="1"/>
          <p:nvPr/>
        </p:nvSpPr>
        <p:spPr>
          <a:xfrm>
            <a:off x="121938" y="4465431"/>
            <a:ext cx="12026964" cy="1323340"/>
          </a:xfrm>
          <a:prstGeom prst="rect">
            <a:avLst/>
          </a:prstGeom>
        </p:spPr>
        <p:txBody>
          <a:bodyPr wrap="square" rtlCol="0">
            <a:spAutoFit/>
          </a:bodyPr>
          <a:lstStyle/>
          <a:p>
            <a:r>
              <a:rPr lang="en-US" altLang="en-US" sz="5500">
                <a:solidFill>
                  <a:srgbClr val="000000"/>
                </a:solidFill>
              </a:rPr>
              <a:t>- </a:t>
            </a:r>
            <a:r>
              <a:rPr lang="uk-UA" altLang="en-US" sz="2800">
                <a:solidFill>
                  <a:srgbClr val="000000"/>
                </a:solidFill>
              </a:rPr>
              <a:t>Якщо система нагріває повітря, можна вибрати тип нагрівача — електричний чи водяний;</a:t>
            </a:r>
            <a:endParaRPr lang="uk-UA" sz="2800">
              <a:solidFill>
                <a:srgbClr val="000000"/>
              </a:solidFill>
            </a:endParaRPr>
          </a:p>
        </p:txBody>
      </p:sp>
      <p:sp>
        <p:nvSpPr>
          <p:cNvPr id="1048662" name="TextBox 1048661"/>
          <p:cNvSpPr txBox="1"/>
          <p:nvPr/>
        </p:nvSpPr>
        <p:spPr>
          <a:xfrm>
            <a:off x="121939" y="5560059"/>
            <a:ext cx="11877490" cy="1297940"/>
          </a:xfrm>
          <a:prstGeom prst="rect">
            <a:avLst/>
          </a:prstGeom>
        </p:spPr>
        <p:txBody>
          <a:bodyPr wrap="square" rtlCol="0">
            <a:spAutoFit/>
          </a:bodyPr>
          <a:lstStyle/>
          <a:p>
            <a:r>
              <a:rPr lang="en-US" sz="5300">
                <a:solidFill>
                  <a:srgbClr val="000000"/>
                </a:solidFill>
              </a:rPr>
              <a:t>- </a:t>
            </a:r>
            <a:r>
              <a:rPr lang="uk-UA" altLang="en-US" sz="2800">
                <a:solidFill>
                  <a:srgbClr val="000000"/>
                </a:solidFill>
              </a:rPr>
              <a:t>Якщо охолоджує, то можна вибрати підключення до чиллера або роботу за принципом кондиціонера.</a:t>
            </a:r>
            <a:r>
              <a:rPr lang="en-US" sz="5300">
                <a:solidFill>
                  <a:srgbClr val="000000"/>
                </a:solidFill>
              </a:rPr>
              <a:t> </a:t>
            </a:r>
            <a:endParaRPr lang="uk-UA" sz="5300">
              <a:solidFill>
                <a:srgbClr val="000000"/>
              </a:solidFil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Рисунок 2097154"/>
          <p:cNvPicPr>
            <a:picLocks/>
          </p:cNvPicPr>
          <p:nvPr/>
        </p:nvPicPr>
        <p:blipFill>
          <a:blip r:embed="rId2"/>
          <a:stretch>
            <a:fillRect/>
          </a:stretch>
        </p:blipFill>
        <p:spPr>
          <a:xfrm>
            <a:off x="237795" y="341586"/>
            <a:ext cx="11716411" cy="61748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MH_Number_1">
            <a:hlinkClick r:id="rId11" action="ppaction://hlinksldjump"/>
          </p:cNvPr>
          <p:cNvSpPr/>
          <p:nvPr>
            <p:custDataLst>
              <p:tags r:id="rId2"/>
            </p:custDataLst>
          </p:nvPr>
        </p:nvSpPr>
        <p:spPr bwMode="auto">
          <a:xfrm flipH="1">
            <a:off x="457726" y="1473992"/>
            <a:ext cx="609600" cy="417512"/>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lIns="0" tIns="0" rIns="144000" bIns="0" anchor="ctr">
            <a:normAutofit/>
          </a:bodyPr>
          <a:lstStyle/>
          <a:p>
            <a:pPr algn="ctr" eaLnBrk="1" hangingPunct="1">
              <a:spcBef>
                <a:spcPts val="0"/>
              </a:spcBef>
              <a:spcAft>
                <a:spcPts val="0"/>
              </a:spcAft>
            </a:pPr>
            <a:r>
              <a:rPr lang="en-US" altLang="zh-CN" sz="2400" kern="0">
                <a:solidFill>
                  <a:schemeClr val="bg1"/>
                </a:solidFill>
                <a:latin typeface="+mn-lt"/>
                <a:ea typeface="+mn-ea"/>
              </a:rPr>
              <a:t>1</a:t>
            </a:r>
            <a:endParaRPr lang="zh-CN" altLang="en-US" sz="2400" kern="0" dirty="0">
              <a:solidFill>
                <a:schemeClr val="bg1"/>
              </a:solidFill>
              <a:latin typeface="+mn-lt"/>
              <a:ea typeface="+mn-ea"/>
            </a:endParaRPr>
          </a:p>
        </p:txBody>
      </p:sp>
      <p:sp>
        <p:nvSpPr>
          <p:cNvPr id="1048667" name="MH_Entry_1">
            <a:hlinkClick r:id="rId11" action="ppaction://hlinksldjump"/>
          </p:cNvPr>
          <p:cNvSpPr/>
          <p:nvPr>
            <p:custDataLst>
              <p:tags r:id="rId3"/>
            </p:custDataLst>
          </p:nvPr>
        </p:nvSpPr>
        <p:spPr bwMode="auto">
          <a:xfrm flipH="1">
            <a:off x="400454" y="938890"/>
            <a:ext cx="11537267" cy="181902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lIns="720000" tIns="0" rIns="0" bIns="0" anchor="ctr">
            <a:normAutofit fontScale="84167" lnSpcReduction="10000"/>
          </a:bodyPr>
          <a:lstStyle/>
          <a:p>
            <a:pPr>
              <a:lnSpc>
                <a:spcPct val="130000"/>
              </a:lnSpc>
              <a:buFont typeface="Arial" panose="020B0604020202020204" pitchFamily="34" charset="0"/>
              <a:buNone/>
            </a:pPr>
            <a:r>
              <a:rPr lang="uk-UA" altLang="en-US" sz="2400" dirty="0">
                <a:solidFill>
                  <a:schemeClr val="tx1"/>
                </a:solidFill>
              </a:rPr>
              <a:t>Приплив свіжого повітря у спліт-системах. Багатьом здається, що холодний приємний потік із кондиціонера — це свіже повітря, практично з «альпійських» вершин. Насправді такий функціонал має лише обмежена лінійка моделей «з підмішуванням свіжого повітря» обсягом до 40 куб.м/год. Цього із дефіцитом вистачає для двох дорослих людей.</a:t>
            </a:r>
            <a:endParaRPr lang="zh-CN" altLang="en-US" sz="2400" dirty="0">
              <a:solidFill>
                <a:schemeClr val="tx1"/>
              </a:solidFill>
            </a:endParaRPr>
          </a:p>
        </p:txBody>
      </p:sp>
      <p:sp>
        <p:nvSpPr>
          <p:cNvPr id="1048668" name="MH_Number_1">
            <a:hlinkClick r:id="rId11" action="ppaction://hlinksldjump"/>
          </p:cNvPr>
          <p:cNvSpPr/>
          <p:nvPr>
            <p:custDataLst>
              <p:tags r:id="rId4"/>
            </p:custDataLst>
          </p:nvPr>
        </p:nvSpPr>
        <p:spPr bwMode="auto">
          <a:xfrm flipH="1">
            <a:off x="457726" y="3663157"/>
            <a:ext cx="609600" cy="417512"/>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lIns="0" tIns="0" rIns="144000" bIns="0" anchor="ctr">
            <a:normAutofit/>
          </a:bodyPr>
          <a:lstStyle/>
          <a:p>
            <a:pPr algn="ctr" eaLnBrk="1" hangingPunct="1">
              <a:spcBef>
                <a:spcPts val="0"/>
              </a:spcBef>
              <a:spcAft>
                <a:spcPts val="0"/>
              </a:spcAft>
            </a:pPr>
            <a:r>
              <a:rPr lang="en-US" altLang="zh-CN" sz="2400" kern="0">
                <a:solidFill>
                  <a:schemeClr val="bg1"/>
                </a:solidFill>
                <a:latin typeface="+mn-lt"/>
                <a:ea typeface="+mn-ea"/>
              </a:rPr>
              <a:t>2</a:t>
            </a:r>
            <a:endParaRPr lang="zh-CN" altLang="en-US" sz="2400" kern="0" dirty="0">
              <a:solidFill>
                <a:schemeClr val="bg1"/>
              </a:solidFill>
              <a:latin typeface="+mn-lt"/>
              <a:ea typeface="+mn-ea"/>
            </a:endParaRPr>
          </a:p>
        </p:txBody>
      </p:sp>
      <p:sp>
        <p:nvSpPr>
          <p:cNvPr id="1048669" name="MH_Entry_1">
            <a:hlinkClick r:id="rId11" action="ppaction://hlinksldjump"/>
          </p:cNvPr>
          <p:cNvSpPr/>
          <p:nvPr>
            <p:custDataLst>
              <p:tags r:id="rId5"/>
            </p:custDataLst>
          </p:nvPr>
        </p:nvSpPr>
        <p:spPr bwMode="auto">
          <a:xfrm flipH="1">
            <a:off x="457725" y="2932142"/>
            <a:ext cx="11440022" cy="194478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lIns="720000" tIns="0" rIns="0" bIns="0" anchor="ctr">
            <a:normAutofit fontScale="88333"/>
          </a:bodyPr>
          <a:lstStyle/>
          <a:p>
            <a:pPr>
              <a:lnSpc>
                <a:spcPct val="130000"/>
              </a:lnSpc>
              <a:buFont typeface="Arial" panose="020B0604020202020204" pitchFamily="34" charset="0"/>
              <a:buNone/>
            </a:pPr>
            <a:r>
              <a:rPr lang="uk-UA" altLang="en-US" sz="2400" dirty="0">
                <a:solidFill>
                  <a:schemeClr val="tx1"/>
                </a:solidFill>
              </a:rPr>
              <a:t>Вентиляційні установки – це царство бактерій. Припливна вентиляція – це можливість відфільтрувати весь бруд, який потрапляє в будинки з провітрюванням через вікна. Якщо ви вчасно проводите обслуговування системи припливної вентиляції, здоров’я мешканців від вентиляції лише виграє.</a:t>
            </a:r>
            <a:endParaRPr lang="zh-CN" altLang="en-US" sz="2400" dirty="0">
              <a:solidFill>
                <a:schemeClr val="tx1"/>
              </a:solidFill>
            </a:endParaRPr>
          </a:p>
        </p:txBody>
      </p:sp>
      <p:sp>
        <p:nvSpPr>
          <p:cNvPr id="1048670" name="MH_Number_1">
            <a:hlinkClick r:id="rId11" action="ppaction://hlinksldjump"/>
          </p:cNvPr>
          <p:cNvSpPr/>
          <p:nvPr>
            <p:custDataLst>
              <p:tags r:id="rId6"/>
            </p:custDataLst>
          </p:nvPr>
        </p:nvSpPr>
        <p:spPr bwMode="auto">
          <a:xfrm flipH="1">
            <a:off x="457725" y="5491046"/>
            <a:ext cx="609600" cy="417513"/>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lIns="0" tIns="0" rIns="144000" bIns="0" anchor="ctr">
            <a:normAutofit/>
          </a:bodyPr>
          <a:lstStyle/>
          <a:p>
            <a:pPr algn="ctr" eaLnBrk="1" hangingPunct="1">
              <a:spcBef>
                <a:spcPts val="0"/>
              </a:spcBef>
              <a:spcAft>
                <a:spcPts val="0"/>
              </a:spcAft>
            </a:pPr>
            <a:r>
              <a:rPr lang="en-US" altLang="zh-CN" sz="2400" kern="0">
                <a:solidFill>
                  <a:schemeClr val="bg1"/>
                </a:solidFill>
                <a:latin typeface="+mn-lt"/>
                <a:ea typeface="+mn-ea"/>
              </a:rPr>
              <a:t>3</a:t>
            </a:r>
            <a:endParaRPr lang="zh-CN" altLang="en-US" sz="2400" kern="0" dirty="0">
              <a:solidFill>
                <a:schemeClr val="bg1"/>
              </a:solidFill>
              <a:latin typeface="+mn-lt"/>
              <a:ea typeface="+mn-ea"/>
            </a:endParaRPr>
          </a:p>
        </p:txBody>
      </p:sp>
      <p:sp>
        <p:nvSpPr>
          <p:cNvPr id="1048671" name="MH_Entry_1">
            <a:hlinkClick r:id="rId11" action="ppaction://hlinksldjump"/>
          </p:cNvPr>
          <p:cNvSpPr/>
          <p:nvPr>
            <p:custDataLst>
              <p:tags r:id="rId7"/>
            </p:custDataLst>
          </p:nvPr>
        </p:nvSpPr>
        <p:spPr bwMode="auto">
          <a:xfrm flipH="1">
            <a:off x="400454" y="4985908"/>
            <a:ext cx="11744798" cy="153102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lIns="720000" tIns="0" rIns="0" bIns="0" anchor="ctr">
            <a:normAutofit fontScale="88333" lnSpcReduction="20000"/>
          </a:bodyPr>
          <a:lstStyle/>
          <a:p>
            <a:pPr>
              <a:lnSpc>
                <a:spcPct val="130000"/>
              </a:lnSpc>
              <a:buFont typeface="Arial" panose="020B0604020202020204" pitchFamily="34" charset="0"/>
              <a:buNone/>
            </a:pPr>
            <a:r>
              <a:rPr lang="uk-UA" altLang="en-US" sz="2400" dirty="0">
                <a:solidFill>
                  <a:schemeClr val="tx1"/>
                </a:solidFill>
              </a:rPr>
              <a:t>Для монтажу вентиляції потрібний капітальний ремонт, а це дорого і складно. Насправді сьогодні є безліч компактних та стильних моделей, встановлення яких відбувається швидко та просто. Так, вам може знадобитися свердління стін, але наслідки робіт можна буде забрати протягом декількох хвилин.</a:t>
            </a:r>
            <a:endParaRPr lang="zh-CN" altLang="en-US" sz="2400" dirty="0">
              <a:solidFill>
                <a:schemeClr val="tx1"/>
              </a:solidFill>
            </a:endParaRPr>
          </a:p>
        </p:txBody>
      </p:sp>
      <p:sp>
        <p:nvSpPr>
          <p:cNvPr id="1048672" name="文本框 12"/>
          <p:cNvSpPr txBox="1"/>
          <p:nvPr>
            <p:custDataLst>
              <p:tags r:id="rId8"/>
            </p:custDataLst>
          </p:nvPr>
        </p:nvSpPr>
        <p:spPr>
          <a:xfrm>
            <a:off x="457727" y="0"/>
            <a:ext cx="10515600" cy="1121728"/>
          </a:xfrm>
          <a:prstGeom prst="rect">
            <a:avLst/>
          </a:prstGeom>
        </p:spPr>
        <p:txBody>
          <a:bodyPr vert="horz" lIns="91440" tIns="45720" rIns="91440" bIns="45720" rtlCol="0" anchor="ctr">
            <a:normAutofit/>
          </a:bodyPr>
          <a:lstStyle>
            <a:lvl1pPr defTabSz="914400" eaLnBrk="1" latinLnBrk="0" hangingPunct="1">
              <a:lnSpc>
                <a:spcPct val="90000"/>
              </a:lnSpc>
              <a:spcAft>
                <a:spcPts val="0"/>
              </a:spcAft>
              <a:buNone/>
              <a:defRPr sz="4400" b="1">
                <a:solidFill>
                  <a:schemeClr val="accent1">
                    <a:lumMod val="50000"/>
                  </a:schemeClr>
                </a:solidFill>
                <a:effectLst>
                  <a:glow rad="139700">
                    <a:srgbClr val="60A8FF">
                      <a:alpha val="14902"/>
                    </a:srgbClr>
                  </a:glow>
                </a:effectLst>
                <a:latin typeface="+mj-lt"/>
                <a:ea typeface="+mj-ea"/>
                <a:cs typeface="+mj-cs"/>
              </a:defRPr>
            </a:lvl1pPr>
          </a:lstStyle>
          <a:p>
            <a:r>
              <a:rPr lang="uk-UA" altLang="en-US" dirty="0"/>
              <a:t>Міфи про вентиляцію</a:t>
            </a:r>
            <a:r>
              <a:rPr lang="en-US" altLang="en-US" dirty="0"/>
              <a:t>!</a:t>
            </a:r>
            <a:endParaRPr lang="zh-CN" alt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标题 3"/>
          <p:cNvSpPr>
            <a:spLocks noGrp="1"/>
          </p:cNvSpPr>
          <p:nvPr>
            <p:ph type="title"/>
            <p:custDataLst>
              <p:tags r:id="rId2"/>
            </p:custDataLst>
          </p:nvPr>
        </p:nvSpPr>
        <p:spPr>
          <a:xfrm>
            <a:off x="246950" y="-149926"/>
            <a:ext cx="11945050" cy="1049086"/>
          </a:xfrm>
        </p:spPr>
        <p:txBody>
          <a:bodyPr wrap="square">
            <a:normAutofit fontScale="90000"/>
          </a:bodyPr>
          <a:lstStyle/>
          <a:p>
            <a:pPr>
              <a:spcAft>
                <a:spcPts val="0"/>
              </a:spcAft>
            </a:pPr>
            <a:r>
              <a:rPr lang="uk-UA" altLang="en-US" dirty="0">
                <a:solidFill>
                  <a:schemeClr val="accent1">
                    <a:lumMod val="50000"/>
                  </a:schemeClr>
                </a:solidFill>
              </a:rPr>
              <a:t>Як проводиться монтаж вентиляції: етапи робіт</a:t>
            </a:r>
            <a:endParaRPr lang="zh-CN" dirty="0">
              <a:solidFill>
                <a:schemeClr val="accent1">
                  <a:lumMod val="50000"/>
                </a:schemeClr>
              </a:solidFill>
            </a:endParaRPr>
          </a:p>
        </p:txBody>
      </p:sp>
      <p:sp>
        <p:nvSpPr>
          <p:cNvPr id="1048683" name="TextBox 1048682"/>
          <p:cNvSpPr txBox="1"/>
          <p:nvPr/>
        </p:nvSpPr>
        <p:spPr>
          <a:xfrm>
            <a:off x="0" y="657802"/>
            <a:ext cx="12431987" cy="5958840"/>
          </a:xfrm>
          <a:prstGeom prst="rect">
            <a:avLst/>
          </a:prstGeom>
        </p:spPr>
        <p:txBody>
          <a:bodyPr wrap="square" rtlCol="0">
            <a:spAutoFit/>
          </a:bodyPr>
          <a:lstStyle/>
          <a:p>
            <a:r>
              <a:rPr lang="en-US" altLang="en-US" sz="2800">
                <a:solidFill>
                  <a:srgbClr val="000000"/>
                </a:solidFill>
              </a:rPr>
              <a:t>1. </a:t>
            </a:r>
            <a:r>
              <a:rPr lang="uk-UA" altLang="en-US" sz="2800">
                <a:solidFill>
                  <a:srgbClr val="000000"/>
                </a:solidFill>
              </a:rPr>
              <a:t>Свердління каналів у локаціях за проектом, з урахуванням ухилу для захисту від вологи та конденсату;</a:t>
            </a:r>
            <a:endParaRPr lang="uk-UA" sz="2800">
              <a:solidFill>
                <a:srgbClr val="000000"/>
              </a:solidFill>
            </a:endParaRPr>
          </a:p>
          <a:p>
            <a:endParaRPr lang="uk-UA" sz="2800">
              <a:solidFill>
                <a:srgbClr val="000000"/>
              </a:solidFill>
            </a:endParaRPr>
          </a:p>
          <a:p>
            <a:r>
              <a:rPr lang="uk-UA" altLang="en-US" sz="2800">
                <a:solidFill>
                  <a:srgbClr val="000000"/>
                </a:solidFill>
              </a:rPr>
              <a:t> </a:t>
            </a:r>
            <a:r>
              <a:rPr lang="en-US" altLang="en-US" sz="2800">
                <a:solidFill>
                  <a:srgbClr val="000000"/>
                </a:solidFill>
              </a:rPr>
              <a:t>2. Монтаж</a:t>
            </a:r>
            <a:r>
              <a:rPr lang="uk-UA" altLang="en-US" sz="2800">
                <a:solidFill>
                  <a:srgbClr val="000000"/>
                </a:solidFill>
              </a:rPr>
              <a:t> повітроводу на всю довжину каналу у стіні;</a:t>
            </a:r>
            <a:endParaRPr lang="uk-UA" sz="2800">
              <a:solidFill>
                <a:srgbClr val="000000"/>
              </a:solidFill>
            </a:endParaRPr>
          </a:p>
          <a:p>
            <a:endParaRPr lang="uk-UA" sz="2800">
              <a:solidFill>
                <a:srgbClr val="000000"/>
              </a:solidFill>
            </a:endParaRPr>
          </a:p>
          <a:p>
            <a:r>
              <a:rPr lang="en-US" altLang="en-US" sz="2800">
                <a:solidFill>
                  <a:srgbClr val="000000"/>
                </a:solidFill>
              </a:rPr>
              <a:t>3. </a:t>
            </a:r>
            <a:r>
              <a:rPr lang="uk-UA" altLang="en-US" sz="2800">
                <a:solidFill>
                  <a:srgbClr val="000000"/>
                </a:solidFill>
              </a:rPr>
              <a:t> Кріплення обладнання з інструкції з набору;</a:t>
            </a:r>
            <a:endParaRPr lang="uk-UA" sz="2800">
              <a:solidFill>
                <a:srgbClr val="000000"/>
              </a:solidFill>
            </a:endParaRPr>
          </a:p>
          <a:p>
            <a:endParaRPr lang="uk-UA" sz="2800">
              <a:solidFill>
                <a:srgbClr val="000000"/>
              </a:solidFill>
            </a:endParaRPr>
          </a:p>
          <a:p>
            <a:r>
              <a:rPr lang="uk-UA" altLang="en-US" sz="2800">
                <a:solidFill>
                  <a:srgbClr val="000000"/>
                </a:solidFill>
              </a:rPr>
              <a:t> </a:t>
            </a:r>
            <a:r>
              <a:rPr lang="en-US" altLang="en-US" sz="2800">
                <a:solidFill>
                  <a:srgbClr val="000000"/>
                </a:solidFill>
              </a:rPr>
              <a:t>4. Встановлювати</a:t>
            </a:r>
            <a:r>
              <a:rPr lang="uk-UA" altLang="en-US" sz="2800">
                <a:solidFill>
                  <a:srgbClr val="000000"/>
                </a:solidFill>
              </a:rPr>
              <a:t> додаткові комплектуючі, якщо це необхідно;</a:t>
            </a:r>
            <a:endParaRPr lang="uk-UA" sz="2800">
              <a:solidFill>
                <a:srgbClr val="000000"/>
              </a:solidFill>
            </a:endParaRPr>
          </a:p>
          <a:p>
            <a:endParaRPr lang="uk-UA" sz="2800">
              <a:solidFill>
                <a:srgbClr val="000000"/>
              </a:solidFill>
            </a:endParaRPr>
          </a:p>
          <a:p>
            <a:r>
              <a:rPr lang="uk-UA" altLang="en-US" sz="2800">
                <a:solidFill>
                  <a:srgbClr val="000000"/>
                </a:solidFill>
              </a:rPr>
              <a:t> </a:t>
            </a:r>
            <a:r>
              <a:rPr lang="en-US" altLang="en-US" sz="2800">
                <a:solidFill>
                  <a:srgbClr val="000000"/>
                </a:solidFill>
              </a:rPr>
              <a:t>5. </a:t>
            </a:r>
            <a:r>
              <a:rPr lang="uk-UA" altLang="en-US" sz="2800">
                <a:solidFill>
                  <a:srgbClr val="000000"/>
                </a:solidFill>
              </a:rPr>
              <a:t>Монтаж захисних та декоративних панелей;</a:t>
            </a:r>
            <a:endParaRPr lang="uk-UA" sz="2800">
              <a:solidFill>
                <a:srgbClr val="000000"/>
              </a:solidFill>
            </a:endParaRPr>
          </a:p>
          <a:p>
            <a:endParaRPr lang="uk-UA" sz="2800">
              <a:solidFill>
                <a:srgbClr val="000000"/>
              </a:solidFill>
            </a:endParaRPr>
          </a:p>
          <a:p>
            <a:r>
              <a:rPr lang="uk-UA" altLang="en-US" sz="2800">
                <a:solidFill>
                  <a:srgbClr val="000000"/>
                </a:solidFill>
              </a:rPr>
              <a:t> </a:t>
            </a:r>
            <a:r>
              <a:rPr lang="en-US" altLang="en-US" sz="2800">
                <a:solidFill>
                  <a:srgbClr val="000000"/>
                </a:solidFill>
              </a:rPr>
              <a:t>6. </a:t>
            </a:r>
            <a:r>
              <a:rPr lang="uk-UA" altLang="en-US" sz="2800">
                <a:solidFill>
                  <a:srgbClr val="000000"/>
                </a:solidFill>
              </a:rPr>
              <a:t>Підключення системи вентиляції до мережі;</a:t>
            </a:r>
            <a:endParaRPr lang="uk-UA" sz="2800">
              <a:solidFill>
                <a:srgbClr val="000000"/>
              </a:solidFill>
            </a:endParaRPr>
          </a:p>
          <a:p>
            <a:endParaRPr lang="uk-UA" sz="2800">
              <a:solidFill>
                <a:srgbClr val="000000"/>
              </a:solidFill>
            </a:endParaRPr>
          </a:p>
          <a:p>
            <a:r>
              <a:rPr lang="uk-UA" altLang="en-US" sz="2800">
                <a:solidFill>
                  <a:srgbClr val="000000"/>
                </a:solidFill>
              </a:rPr>
              <a:t> </a:t>
            </a:r>
            <a:r>
              <a:rPr lang="en-US" altLang="en-US" sz="2800">
                <a:solidFill>
                  <a:srgbClr val="000000"/>
                </a:solidFill>
              </a:rPr>
              <a:t>7. </a:t>
            </a:r>
            <a:r>
              <a:rPr lang="uk-UA" altLang="en-US" sz="2800">
                <a:solidFill>
                  <a:srgbClr val="000000"/>
                </a:solidFill>
              </a:rPr>
              <a:t>Пусконалагоджувальні роботи та введення установки в експлуатацію.</a:t>
            </a:r>
            <a:endParaRPr lang="uk-UA" sz="2800">
              <a:solidFill>
                <a:srgbClr val="000000"/>
              </a:solidFil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47"/>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7"/>
  <p:tag name="KSO_WM_TAG_VERSION" val="1.0"/>
  <p:tag name="KSO_WM_SLIDE_ID" val="custom160447_4"/>
  <p:tag name="KSO_WM_SLIDE_INDEX" val="4"/>
  <p:tag name="KSO_WM_SLIDE_ITEM_CNT" val="2"/>
  <p:tag name="KSO_WM_SLIDE_LAYOUT" val="a_f_d"/>
  <p:tag name="KSO_WM_SLIDE_LAYOUT_CNT" val="1_1_1"/>
  <p:tag name="KSO_WM_SLIDE_TYPE" val="text"/>
  <p:tag name="KSO_WM_BEAUTIFY_FLAG" val="#wm#"/>
  <p:tag name="KSO_WM_SLIDE_POSITION" val="65*58"/>
  <p:tag name="KSO_WM_SLIDE_SIZE" val="830*425"/>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f"/>
  <p:tag name="KSO_WM_UNIT_INDEX" val="1"/>
  <p:tag name="KSO_WM_UNIT_ID" val="custom160447_4*f*1"/>
  <p:tag name="KSO_WM_UNIT_CLEAR" val="1"/>
  <p:tag name="KSO_WM_UNIT_LAYERLEVEL" val="1"/>
  <p:tag name="KSO_WM_UNIT_VALUE" val="120"/>
  <p:tag name="KSO_WM_UNIT_HIGHLIGHT" val="0"/>
  <p:tag name="KSO_WM_UNIT_COMPATIBLE" val="0"/>
  <p:tag name="KSO_WM_UNIT_PRESET_TEXT_INDEX" val="5"/>
  <p:tag name="KSO_WM_UNIT_PRESET_TEXT_LEN" val="232"/>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7"/>
  <p:tag name="KSO_WM_TAG_VERSION" val="1.0"/>
  <p:tag name="KSO_WM_SLIDE_ID" val="custom160447_5"/>
  <p:tag name="KSO_WM_SLIDE_INDEX" val="5"/>
  <p:tag name="KSO_WM_SLIDE_ITEM_CNT" val="2"/>
  <p:tag name="KSO_WM_SLIDE_LAYOUT" val="a_f_d"/>
  <p:tag name="KSO_WM_SLIDE_LAYOUT_CNT" val="1_1_1"/>
  <p:tag name="KSO_WM_SLIDE_TYPE" val="text"/>
  <p:tag name="KSO_WM_BEAUTIFY_FLAG" val="#wm#"/>
  <p:tag name="KSO_WM_SLIDE_POSITION" val="122*105"/>
  <p:tag name="KSO_WM_SLIDE_SIZE" val="715*41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d"/>
  <p:tag name="KSO_WM_UNIT_INDEX" val="1"/>
  <p:tag name="KSO_WM_UNIT_ID" val="custom160447_5*d*1"/>
  <p:tag name="KSO_WM_UNIT_CLEAR" val="0"/>
  <p:tag name="KSO_WM_UNIT_LAYERLEVEL" val="1"/>
  <p:tag name="KSO_WM_UNIT_VALUE" val="1261*2521"/>
  <p:tag name="KSO_WM_UNIT_HIGHLIGHT" val="0"/>
  <p:tag name="KSO_WM_UNIT_COMPATIBLE" val="0"/>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16.xml><?xml version="1.0" encoding="utf-8"?>
<p:tagLst xmlns:a="http://schemas.openxmlformats.org/drawingml/2006/main" xmlns:r="http://schemas.openxmlformats.org/officeDocument/2006/relationships" xmlns:p="http://schemas.openxmlformats.org/presentationml/2006/main">
  <p:tag name="MH" val="20150430144634"/>
  <p:tag name="MH_LIBRARY" val="CONTENTS"/>
  <p:tag name="MH_AUTOCOLOR" val="TRUE"/>
  <p:tag name="MH_TYPE" val="CONTENTS"/>
  <p:tag name="ID" val="547122"/>
  <p:tag name="KSO_WM_TEMPLATE_CATEGORY" val="custom"/>
  <p:tag name="KSO_WM_TEMPLATE_INDEX" val="160447"/>
  <p:tag name="KSO_WM_TAG_VERSION" val="1.0"/>
  <p:tag name="KSO_WM_SLIDE_ID" val="custom160447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6*a*1"/>
  <p:tag name="KSO_WM_UNIT_CLEAR" val="1"/>
  <p:tag name="KSO_WM_UNIT_LAYERLEVEL" val="1"/>
  <p:tag name="KSO_WM_UNIT_ISCONTENTSTITLE" val="1"/>
  <p:tag name="KSO_WM_UNIT_VALUE" val="40"/>
  <p:tag name="KSO_WM_UNIT_HIGHLIGHT" val="0"/>
  <p:tag name="KSO_WM_UNIT_COMPATIBLE" val="0"/>
  <p:tag name="KSO_WM_UNIT_PRESET_TEXT_INDEX" val="3"/>
  <p:tag name="KSO_WM_UNIT_PRESET_TEXT_LEN" val="17"/>
</p:tagLst>
</file>

<file path=ppt/tags/tag18.xml><?xml version="1.0" encoding="utf-8"?>
<p:tagLst xmlns:a="http://schemas.openxmlformats.org/drawingml/2006/main" xmlns:r="http://schemas.openxmlformats.org/officeDocument/2006/relationships" xmlns:p="http://schemas.openxmlformats.org/presentationml/2006/main">
  <p:tag name="MH" val="20150430144634"/>
  <p:tag name="MH_LIBRARY" val="CONTENTS"/>
  <p:tag name="MH_AUTOCOLOR" val="TRUE"/>
  <p:tag name="MH_TYPE" val="CONTENTS"/>
  <p:tag name="ID" val="547122"/>
  <p:tag name="KSO_WM_TEMPLATE_CATEGORY" val="custom"/>
  <p:tag name="KSO_WM_TEMPLATE_INDEX" val="160447"/>
  <p:tag name="KSO_WM_TAG_VERSION" val="1.0"/>
  <p:tag name="KSO_WM_SLIDE_ID" val="custom160447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7*a*1"/>
  <p:tag name="KSO_WM_UNIT_CLEAR" val="1"/>
  <p:tag name="KSO_WM_UNIT_LAYERLEVEL" val="1"/>
  <p:tag name="KSO_WM_UNIT_ISCONTENTSTITLE" val="1"/>
  <p:tag name="KSO_WM_UNIT_VALUE" val="40"/>
  <p:tag name="KSO_WM_UNIT_HIGHLIGHT" val="0"/>
  <p:tag name="KSO_WM_UNIT_COMPATIBLE" val="0"/>
  <p:tag name="KSO_WM_UNIT_PRESET_TEXT_INDEX" val="3"/>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47"/>
</p:tagLst>
</file>

<file path=ppt/tags/tag20.xml><?xml version="1.0" encoding="utf-8"?>
<p:tagLst xmlns:a="http://schemas.openxmlformats.org/drawingml/2006/main" xmlns:r="http://schemas.openxmlformats.org/officeDocument/2006/relationships" xmlns:p="http://schemas.openxmlformats.org/presentationml/2006/main">
  <p:tag name="MH" val="20150430144634"/>
  <p:tag name="MH_LIBRARY" val="CONTENTS"/>
  <p:tag name="MH_AUTOCOLOR" val="TRUE"/>
  <p:tag name="MH_TYPE" val="CONTENTS"/>
  <p:tag name="ID" val="547122"/>
  <p:tag name="KSO_WM_TEMPLATE_CATEGORY" val="custom"/>
  <p:tag name="KSO_WM_TEMPLATE_INDEX" val="160447"/>
  <p:tag name="KSO_WM_TAG_VERSION" val="1.0"/>
  <p:tag name="KSO_WM_SLIDE_ID" val="custom160447_8"/>
  <p:tag name="KSO_WM_SLIDE_INDEX" val="8"/>
  <p:tag name="KSO_WM_SLIDE_ITEM_CNT" val="3"/>
  <p:tag name="KSO_WM_SLIDE_LAYOUT" val="a_l"/>
  <p:tag name="KSO_WM_SLIDE_LAYOUT_CNT" val="1_1"/>
  <p:tag name="KSO_WM_SLIDE_TYPE" val="contents"/>
  <p:tag name="KSO_WM_BEAUTIFY_FLAG" val="#wm#"/>
  <p:tag name="KSO_WM_DIAGRAM_GROUP_CODE" val="l1-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MH" val="20150430144634"/>
  <p:tag name="MH_LIBRARY" val="CONTENTS"/>
  <p:tag name="MH_TYPE" val="NUMBER"/>
  <p:tag name="ID" val="547122"/>
  <p:tag name="MH_ORDER" val="1"/>
  <p:tag name="KSO_WM_UNIT_TYPE" val="l_i"/>
  <p:tag name="KSO_WM_UNIT_INDEX" val="1_1"/>
  <p:tag name="KSO_WM_UNIT_ID" val="custom160447_8*l_i*1_1"/>
  <p:tag name="KSO_WM_UNIT_CLEAR" val="1"/>
  <p:tag name="KSO_WM_UNIT_LAYERLEVEL" val="1_1"/>
  <p:tag name="KSO_WM_DIAGRAM_GROUP_CODE" val="l1-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MH" val="20150430144634"/>
  <p:tag name="MH_LIBRARY" val="CONTENTS"/>
  <p:tag name="MH_TYPE" val="ENTRY"/>
  <p:tag name="ID" val="547122"/>
  <p:tag name="MH_ORDER" val="1"/>
  <p:tag name="KSO_WM_UNIT_TYPE" val="l_h_f"/>
  <p:tag name="KSO_WM_UNIT_INDEX" val="1_1_1"/>
  <p:tag name="KSO_WM_UNIT_ID" val="custom160447_8*l_h_f*1_1_1"/>
  <p:tag name="KSO_WM_UNIT_CLEAR" val="1"/>
  <p:tag name="KSO_WM_UNIT_LAYERLEVEL" val="1_1_1"/>
  <p:tag name="KSO_WM_UNIT_VALUE" val="14"/>
  <p:tag name="KSO_WM_UNIT_HIGHLIGHT" val="0"/>
  <p:tag name="KSO_WM_UNIT_COMPATIBLE" val="0"/>
  <p:tag name="KSO_WM_UNIT_PRESET_TEXT_INDEX" val="3"/>
  <p:tag name="KSO_WM_UNIT_PRESET_TEXT_LEN" val="17"/>
  <p:tag name="KSO_WM_DIAGRAM_GROUP_CODE" val="l1-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MH" val="20150430144634"/>
  <p:tag name="MH_LIBRARY" val="CONTENTS"/>
  <p:tag name="MH_TYPE" val="NUMBER"/>
  <p:tag name="ID" val="547122"/>
  <p:tag name="MH_ORDER" val="1"/>
  <p:tag name="KSO_WM_UNIT_TYPE" val="l_i"/>
  <p:tag name="KSO_WM_UNIT_INDEX" val="1_2"/>
  <p:tag name="KSO_WM_UNIT_ID" val="custom160447_8*l_i*1_2"/>
  <p:tag name="KSO_WM_UNIT_CLEAR" val="1"/>
  <p:tag name="KSO_WM_UNIT_LAYERLEVEL" val="1_1"/>
  <p:tag name="KSO_WM_DIAGRAM_GROUP_CODE" val="l1-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MH" val="20150430144634"/>
  <p:tag name="MH_LIBRARY" val="CONTENTS"/>
  <p:tag name="MH_TYPE" val="ENTRY"/>
  <p:tag name="ID" val="547122"/>
  <p:tag name="MH_ORDER" val="1"/>
  <p:tag name="KSO_WM_UNIT_TYPE" val="l_h_f"/>
  <p:tag name="KSO_WM_UNIT_INDEX" val="1_2_1"/>
  <p:tag name="KSO_WM_UNIT_ID" val="custom160447_8*l_h_f*1_2_1"/>
  <p:tag name="KSO_WM_UNIT_CLEAR" val="1"/>
  <p:tag name="KSO_WM_UNIT_LAYERLEVEL" val="1_1_1"/>
  <p:tag name="KSO_WM_UNIT_VALUE" val="14"/>
  <p:tag name="KSO_WM_UNIT_HIGHLIGHT" val="0"/>
  <p:tag name="KSO_WM_UNIT_COMPATIBLE" val="0"/>
  <p:tag name="KSO_WM_UNIT_PRESET_TEXT_INDEX" val="3"/>
  <p:tag name="KSO_WM_UNIT_PRESET_TEXT_LEN" val="17"/>
  <p:tag name="KSO_WM_DIAGRAM_GROUP_CODE" val="l1-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MH" val="20150430144634"/>
  <p:tag name="MH_LIBRARY" val="CONTENTS"/>
  <p:tag name="MH_TYPE" val="NUMBER"/>
  <p:tag name="ID" val="547122"/>
  <p:tag name="MH_ORDER" val="1"/>
  <p:tag name="KSO_WM_UNIT_TYPE" val="l_i"/>
  <p:tag name="KSO_WM_UNIT_INDEX" val="1_3"/>
  <p:tag name="KSO_WM_UNIT_ID" val="custom160447_8*l_i*1_3"/>
  <p:tag name="KSO_WM_UNIT_CLEAR" val="1"/>
  <p:tag name="KSO_WM_UNIT_LAYERLEVEL" val="1_1"/>
  <p:tag name="KSO_WM_DIAGRAM_GROUP_CODE" val="l1-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MH" val="20150430144634"/>
  <p:tag name="MH_LIBRARY" val="CONTENTS"/>
  <p:tag name="MH_TYPE" val="ENTRY"/>
  <p:tag name="ID" val="547122"/>
  <p:tag name="MH_ORDER" val="1"/>
  <p:tag name="KSO_WM_UNIT_TYPE" val="l_h_f"/>
  <p:tag name="KSO_WM_UNIT_INDEX" val="1_3_1"/>
  <p:tag name="KSO_WM_UNIT_ID" val="custom160447_8*l_h_f*1_3_1"/>
  <p:tag name="KSO_WM_UNIT_CLEAR" val="1"/>
  <p:tag name="KSO_WM_UNIT_LAYERLEVEL" val="1_1_1"/>
  <p:tag name="KSO_WM_UNIT_VALUE" val="14"/>
  <p:tag name="KSO_WM_UNIT_HIGHLIGHT" val="0"/>
  <p:tag name="KSO_WM_UNIT_COMPATIBLE" val="0"/>
  <p:tag name="KSO_WM_UNIT_PRESET_TEXT_INDEX" val="3"/>
  <p:tag name="KSO_WM_UNIT_PRESET_TEXT_LEN" val="17"/>
  <p:tag name="KSO_WM_DIAGRAM_GROUP_CODE" val="l1-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8*a*1"/>
  <p:tag name="KSO_WM_UNIT_CLEAR" val="1"/>
  <p:tag name="KSO_WM_UNIT_LAYERLEVEL" val="1"/>
  <p:tag name="KSO_WM_UNIT_ISCONTENTSTITLE" val="1"/>
  <p:tag name="KSO_WM_UNIT_VALUE" val="40"/>
  <p:tag name="KSO_WM_UNIT_HIGHLIGHT" val="0"/>
  <p:tag name="KSO_WM_UNIT_COMPATIBLE" val="0"/>
  <p:tag name="KSO_WM_UNIT_PRESET_TEXT_INDEX" val="3"/>
  <p:tag name="KSO_WM_UNIT_PRESET_TEXT_LEN" val="17"/>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7"/>
  <p:tag name="KSO_WM_TAG_VERSION" val="1.0"/>
  <p:tag name="KSO_WM_SLIDE_ID" val="custom160447_12"/>
  <p:tag name="KSO_WM_SLIDE_INDEX" val="12"/>
  <p:tag name="KSO_WM_SLIDE_ITEM_CNT" val="2"/>
  <p:tag name="KSO_WM_SLIDE_LAYOUT" val="a_f"/>
  <p:tag name="KSO_WM_SLIDE_LAYOUT_CNT" val="1_1"/>
  <p:tag name="KSO_WM_SLIDE_TYPE" val="sectionTitle"/>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1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4"/>
  <p:tag name="KSO_WM_UNIT_TYPE" val="a"/>
  <p:tag name="KSO_WM_UNIT_INDEX" val="1"/>
  <p:tag name="KSO_WM_UNIT_ID" val="custom164_31*a*1"/>
  <p:tag name="KSO_WM_UNIT_CLEAR" val="1"/>
  <p:tag name="KSO_WM_UNIT_LAYERLEVEL" val="1"/>
  <p:tag name="KSO_WM_UNIT_VALUE" val="10"/>
  <p:tag name="KSO_WM_UNIT_ISCONTENTSTITLE" val="0"/>
  <p:tag name="KSO_WM_UNIT_HIGHLIGHT" val="0"/>
  <p:tag name="KSO_WM_UNIT_COMPATIBLE" val="0"/>
  <p:tag name="KSO_WM_UNIT_PRESET_TEXT" val="THANKYOU"/>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7"/>
  <p:tag name="KSO_WM_TAG_VERSION" val="1.0"/>
  <p:tag name="KSO_WM_SLIDE_ID" val="custom160447_13"/>
  <p:tag name="KSO_WM_SLIDE_INDEX" val="13"/>
  <p:tag name="KSO_WM_SLIDE_ITEM_CNT" val="1"/>
  <p:tag name="KSO_WM_SLIDE_LAYOUT" val="a_l"/>
  <p:tag name="KSO_WM_SLIDE_LAYOUT_CNT" val="1_1"/>
  <p:tag name="KSO_WM_SLIDE_TYPE" val="text"/>
  <p:tag name="KSO_WM_BEAUTIFY_FLAG" val="#wm#"/>
  <p:tag name="KSO_WM_SLIDE_POSITION" val="243*215"/>
  <p:tag name="KSO_WM_SLIDE_SIZE" val="493*110"/>
  <p:tag name="KSO_WM_DIAGRAM_GROUP_CODE" val="l1-2"/>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13*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7"/>
  <p:tag name="KSO_WM_TAG_VERSION" val="1.0"/>
  <p:tag name="KSO_WM_SLIDE_ID" val="custom160447_14"/>
  <p:tag name="KSO_WM_SLIDE_INDEX" val="14"/>
  <p:tag name="KSO_WM_SLIDE_ITEM_CNT" val="2"/>
  <p:tag name="KSO_WM_SLIDE_LAYOUT" val="a_l"/>
  <p:tag name="KSO_WM_SLIDE_LAYOUT_CNT" val="1_1"/>
  <p:tag name="KSO_WM_SLIDE_TYPE" val="text"/>
  <p:tag name="KSO_WM_BEAUTIFY_FLAG" val="#wm#"/>
  <p:tag name="KSO_WM_SLIDE_POSITION" val="243*192"/>
  <p:tag name="KSO_WM_SLIDE_SIZE" val="493*248"/>
  <p:tag name="KSO_WM_DIAGRAM_GROUP_CODE" val="l1-2"/>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l_h_a"/>
  <p:tag name="KSO_WM_UNIT_INDEX" val="1_1_1"/>
  <p:tag name="KSO_WM_UNIT_ID" val="custom160447_14*l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l_h_f"/>
  <p:tag name="KSO_WM_UNIT_INDEX" val="1_1_1"/>
  <p:tag name="KSO_WM_UNIT_ID" val="custom160447_14*l_h_f*1_1_1"/>
  <p:tag name="KSO_WM_UNIT_CLEAR" val="1"/>
  <p:tag name="KSO_WM_UNIT_LAYERLEVEL" val="1_1_1"/>
  <p:tag name="KSO_WM_UNIT_VALUE" val="52"/>
  <p:tag name="KSO_WM_UNIT_HIGHLIGHT" val="0"/>
  <p:tag name="KSO_WM_UNIT_COMPATIBLE" val="0"/>
  <p:tag name="KSO_WM_UNIT_PRESET_TEXT_INDEX" val="4"/>
  <p:tag name="KSO_WM_UNIT_PRESET_TEXT_LEN" val="69"/>
  <p:tag name="KSO_WM_DIAGRAM_GROUP_CODE" val="l1-2"/>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l_h_f"/>
  <p:tag name="KSO_WM_UNIT_INDEX" val="1_2_1"/>
  <p:tag name="KSO_WM_UNIT_ID" val="custom160447_14*l_h_f*1_2_1"/>
  <p:tag name="KSO_WM_UNIT_CLEAR" val="1"/>
  <p:tag name="KSO_WM_UNIT_LAYERLEVEL" val="1_1_1"/>
  <p:tag name="KSO_WM_UNIT_VALUE" val="52"/>
  <p:tag name="KSO_WM_UNIT_HIGHLIGHT" val="0"/>
  <p:tag name="KSO_WM_UNIT_COMPATIBLE" val="0"/>
  <p:tag name="KSO_WM_UNIT_PRESET_TEXT_INDEX" val="4"/>
  <p:tag name="KSO_WM_UNIT_PRESET_TEXT_LEN" val="69"/>
  <p:tag name="KSO_WM_DIAGRAM_GROUP_CODE" val="l1-2"/>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14*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l_h_a"/>
  <p:tag name="KSO_WM_UNIT_INDEX" val="1_1_1"/>
  <p:tag name="KSO_WM_UNIT_ID" val="custom160447_14*l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l_h_a"/>
  <p:tag name="KSO_WM_UNIT_INDEX" val="1_1_1"/>
  <p:tag name="KSO_WM_UNIT_ID" val="custom160447_14*l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l_h_f"/>
  <p:tag name="KSO_WM_UNIT_INDEX" val="1_2_1"/>
  <p:tag name="KSO_WM_UNIT_ID" val="custom160447_14*l_h_f*1_2_1"/>
  <p:tag name="KSO_WM_UNIT_CLEAR" val="1"/>
  <p:tag name="KSO_WM_UNIT_LAYERLEVEL" val="1_1_1"/>
  <p:tag name="KSO_WM_UNIT_VALUE" val="52"/>
  <p:tag name="KSO_WM_UNIT_HIGHLIGHT" val="0"/>
  <p:tag name="KSO_WM_UNIT_COMPATIBLE" val="0"/>
  <p:tag name="KSO_WM_UNIT_PRESET_TEXT_INDEX" val="4"/>
  <p:tag name="KSO_WM_UNIT_PRESET_TEXT_LEN" val="69"/>
  <p:tag name="KSO_WM_DIAGRAM_GROUP_CODE" val="l1-2"/>
</p:tagLst>
</file>

<file path=ppt/tags/tag4.xml><?xml version="1.0" encoding="utf-8"?>
<p:tagLst xmlns:a="http://schemas.openxmlformats.org/drawingml/2006/main" xmlns:r="http://schemas.openxmlformats.org/officeDocument/2006/relationships" xmlns:p="http://schemas.openxmlformats.org/presentationml/2006/main">
  <p:tag name="KSO_WM_TEMPLATE_THUMBS_INDEX" val="1、9、12、15、19、20、26、30、31"/>
  <p:tag name="KSO_WM_TEMPLATE_CATEGORY" val="custom"/>
  <p:tag name="KSO_WM_TEMPLATE_INDEX" val="160447"/>
  <p:tag name="KSO_WM_TAG_VERSION" val="1.0"/>
  <p:tag name="KSO_WM_SLIDE_ID" val="custom160447_1"/>
  <p:tag name="KSO_WM_SLIDE_INDEX" val="1"/>
  <p:tag name="KSO_WM_SLIDE_ITEM_CNT" val="2"/>
  <p:tag name="KSO_WM_SLIDE_LAYOUT" val="a_b"/>
  <p:tag name="KSO_WM_SLIDE_LAYOUT_CNT" val="1_1"/>
  <p:tag name="KSO_WM_SLIDE_TYPE" val="title"/>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1*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b"/>
  <p:tag name="KSO_WM_UNIT_INDEX" val="1"/>
  <p:tag name="KSO_WM_UNIT_ID" val="custom160447_1*b*1"/>
  <p:tag name="KSO_WM_UNIT_CLEAR" val="1"/>
  <p:tag name="KSO_WM_UNIT_LAYERLEVEL" val="1"/>
  <p:tag name="KSO_WM_UNIT_VALUE" val="27"/>
  <p:tag name="KSO_WM_UNIT_ISCONTENTSTITLE" val="0"/>
  <p:tag name="KSO_WM_UNIT_HIGHLIGHT" val="0"/>
  <p:tag name="KSO_WM_UNIT_COMPATIBLE" val="0"/>
  <p:tag name="KSO_WM_UNIT_PRESET_TEXT_INDEX" val="3"/>
  <p:tag name="KSO_WM_UNIT_PRESET_TEXT_LEN" val="17"/>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7"/>
  <p:tag name="KSO_WM_TAG_VERSION" val="1.0"/>
  <p:tag name="KSO_WM_SLIDE_ID" val="custom160447_2"/>
  <p:tag name="KSO_WM_SLIDE_INDEX" val="2"/>
  <p:tag name="KSO_WM_SLIDE_ITEM_CNT" val="1"/>
  <p:tag name="KSO_WM_SLIDE_LAYOUT" val="a_f"/>
  <p:tag name="KSO_WM_SLIDE_LAYOUT_CNT" val="1_1"/>
  <p:tag name="KSO_WM_SLIDE_TYPE" val="text"/>
  <p:tag name="KSO_WM_BEAUTIFY_FLAG" val="#wm#"/>
  <p:tag name="KSO_WM_SLIDE_POSITION" val="66*147"/>
  <p:tag name="KSO_WM_SLIDE_SIZE" val="828*340"/>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7"/>
  <p:tag name="KSO_WM_UNIT_TYPE" val="f"/>
  <p:tag name="KSO_WM_UNIT_INDEX" val="1"/>
  <p:tag name="KSO_WM_UNIT_ID" val="custom160447_2*f*1"/>
  <p:tag name="KSO_WM_UNIT_CLEAR" val="1"/>
  <p:tag name="KSO_WM_UNIT_LAYERLEVEL" val="1"/>
  <p:tag name="KSO_WM_UNIT_VALUE" val="231"/>
  <p:tag name="KSO_WM_UNIT_HIGHLIGHT" val="0"/>
  <p:tag name="KSO_WM_UNIT_COMPATIBLE" val="0"/>
  <p:tag name="KSO_WM_UNIT_PRESET_TEXT_INDEX" val="5"/>
  <p:tag name="KSO_WM_UNIT_PRESET_TEXT_LEN" val="232"/>
</p:tagLst>
</file>

<file path=ppt/theme/theme1.xml><?xml version="1.0" encoding="utf-8"?>
<a:theme xmlns:a="http://schemas.openxmlformats.org/drawingml/2006/main" name="Office Theme">
  <a:themeElements>
    <a:clrScheme name="160164.164">
      <a:dk1>
        <a:srgbClr val="47494B"/>
      </a:dk1>
      <a:lt1>
        <a:srgbClr val="FFFFFF"/>
      </a:lt1>
      <a:dk2>
        <a:srgbClr val="454749"/>
      </a:dk2>
      <a:lt2>
        <a:srgbClr val="FFFFFF"/>
      </a:lt2>
      <a:accent1>
        <a:srgbClr val="887DCD"/>
      </a:accent1>
      <a:accent2>
        <a:srgbClr val="6F8BC9"/>
      </a:accent2>
      <a:accent3>
        <a:srgbClr val="BA88C2"/>
      </a:accent3>
      <a:accent4>
        <a:srgbClr val="84ADE4"/>
      </a:accent4>
      <a:accent5>
        <a:srgbClr val="9D9394"/>
      </a:accent5>
      <a:accent6>
        <a:srgbClr val="FFC00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1004</Words>
  <Application>Microsoft Office PowerPoint</Application>
  <PresentationFormat>Широкий екран</PresentationFormat>
  <Paragraphs>63</Paragraphs>
  <Slides>14</Slides>
  <Notes>10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14</vt:i4>
      </vt:variant>
    </vt:vector>
  </HeadingPairs>
  <TitlesOfParts>
    <vt:vector size="21" baseType="lpstr">
      <vt:lpstr>宋体</vt:lpstr>
      <vt:lpstr>Arial</vt:lpstr>
      <vt:lpstr>Calibri</vt:lpstr>
      <vt:lpstr>黑体</vt:lpstr>
      <vt:lpstr>Wingdings</vt:lpstr>
      <vt:lpstr>幼圆</vt:lpstr>
      <vt:lpstr>Office Theme</vt:lpstr>
      <vt:lpstr>Монтаж припливної вентиляції за допомогою флянця: етапи робіт, особливості встановлення,та підєнатиелектромотор.</vt:lpstr>
      <vt:lpstr>Монтаж припливної вентиляції:  етапи робіт</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Як проводиться монтаж вентиляції: етапи робіт</vt:lpstr>
      <vt:lpstr>Презентація PowerPoint</vt:lpstr>
      <vt:lpstr>Презентація PowerPoint</vt:lpstr>
      <vt:lpstr>Презентація PowerPoint</vt:lpstr>
      <vt:lpstr>Презентація PowerPoint</vt:lpstr>
      <vt:lpstr>Презентація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杨春夏</dc:creator>
  <cp:lastModifiedBy>RePack by Diakov</cp:lastModifiedBy>
  <cp:revision>1</cp:revision>
  <dcterms:created xsi:type="dcterms:W3CDTF">2015-03-31T18:15:00Z</dcterms:created>
  <dcterms:modified xsi:type="dcterms:W3CDTF">2023-06-04T14:13:47Z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1033-11.2.0.8934</vt:lpwstr>
  </property>
</Properties>
</file>