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0" r:id="rId2"/>
    <p:sldId id="263" r:id="rId3"/>
    <p:sldId id="265" r:id="rId4"/>
    <p:sldId id="266" r:id="rId5"/>
    <p:sldId id="264" r:id="rId6"/>
    <p:sldId id="267" r:id="rId7"/>
    <p:sldId id="268" r:id="rId8"/>
    <p:sldId id="275" r:id="rId9"/>
    <p:sldId id="276" r:id="rId10"/>
    <p:sldId id="277" r:id="rId11"/>
    <p:sldId id="278" r:id="rId12"/>
    <p:sldId id="279" r:id="rId13"/>
    <p:sldId id="280" r:id="rId14"/>
    <p:sldId id="270" r:id="rId15"/>
    <p:sldId id="272" r:id="rId16"/>
    <p:sldId id="273" r:id="rId17"/>
    <p:sldId id="274" r:id="rId18"/>
    <p:sldId id="269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606DE-DD4E-4F9C-9D23-6DD3703FE230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B841F-74F1-4855-9A6C-E5372F39374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4796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B841F-74F1-4855-9A6C-E5372F39374A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164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B841F-74F1-4855-9A6C-E5372F39374A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6462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B841F-74F1-4855-9A6C-E5372F39374A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766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B841F-74F1-4855-9A6C-E5372F39374A}" type="slidenum">
              <a:rPr lang="uk-UA" smtClean="0"/>
              <a:pPr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849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44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344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5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566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794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263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160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89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294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006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108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7694F-02EC-4B81-A2FD-754F352D7373}" type="datetimeFigureOut">
              <a:rPr lang="uk-UA" smtClean="0"/>
              <a:pPr/>
              <a:t>01.02.2022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E8BD-E7C2-44D2-9B52-902972FC3CD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43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6840760" cy="3888432"/>
          </a:xfrm>
        </p:spPr>
        <p:txBody>
          <a:bodyPr>
            <a:normAutofit/>
          </a:bodyPr>
          <a:lstStyle/>
          <a:p>
            <a:r>
              <a:rPr lang="uk-UA" sz="60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b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сновні</a:t>
            </a:r>
            <a:r>
              <a:rPr lang="ru-RU" sz="60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випадки</a:t>
            </a:r>
            <a:r>
              <a:rPr lang="ru-RU" sz="60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чергування</a:t>
            </a:r>
            <a:r>
              <a:rPr lang="ru-RU" sz="60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у-в, і-й </a:t>
            </a:r>
            <a:r>
              <a:rPr lang="ru-RU" sz="60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6000" b="1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3670006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857403"/>
          </a:xfrm>
        </p:spPr>
        <p:txBody>
          <a:bodyPr>
            <a:normAutofit lnSpcReduction="10000"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Учитель зайшов до класу.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Батьки і діти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Учителі і учні прийшли на свято.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Батько і мати,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Війна і мир,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Добро і зло,</a:t>
            </a:r>
          </a:p>
          <a:p>
            <a:pPr marL="1828800" lvl="4" indent="0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Журба  і радість,</a:t>
            </a:r>
          </a:p>
          <a:p>
            <a:pPr marL="1828800" lvl="4" indent="0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- Небо  і зорі,</a:t>
            </a:r>
          </a:p>
          <a:p>
            <a:pPr marL="1828800" lvl="4" indent="0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- Квіти і  трави,</a:t>
            </a:r>
          </a:p>
          <a:p>
            <a:pPr marL="1828800" lvl="4" indent="0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- Літо і  зима.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5098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53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чергуємо</a:t>
            </a:r>
            <a:r>
              <a:rPr lang="ru-RU" sz="5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i="1" dirty="0">
                <a:latin typeface="Impact" pitchFamily="34" charset="0"/>
              </a:rPr>
              <a:t/>
            </a:r>
            <a:br>
              <a:rPr lang="ru-RU" sz="3200" i="1" dirty="0">
                <a:latin typeface="Impact" pitchFamily="34" charset="0"/>
              </a:rPr>
            </a:b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У словах, коли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чергування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змінити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149475" lvl="1" indent="0"/>
            <a:r>
              <a:rPr lang="ru-RU" dirty="0">
                <a:latin typeface="Times New Roman" pitchFamily="18" charset="0"/>
                <a:cs typeface="Times New Roman" pitchFamily="18" charset="0"/>
              </a:rPr>
              <a:t>Удача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вдача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149475" lvl="1" indent="0"/>
            <a:r>
              <a:rPr lang="ru-RU" dirty="0">
                <a:latin typeface="Times New Roman" pitchFamily="18" charset="0"/>
                <a:cs typeface="Times New Roman" pitchFamily="18" charset="0"/>
              </a:rPr>
              <a:t>Уклад – вклад</a:t>
            </a:r>
          </a:p>
          <a:p>
            <a:pPr marL="2149475" lvl="1" indent="0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Укладати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вкладати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149475" lvl="1" indent="0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Уникати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вникати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149475" lvl="1" indent="0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Управа 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вправа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149475" lvl="1" indent="0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враження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4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87624" y="1052513"/>
            <a:ext cx="7200800" cy="507365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Impact" pitchFamily="34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 словах,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вживаємо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 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 у: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взаємини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удар, указ,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узбережжя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увага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У власних назвах, словах іншомовного походження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: Ужгород, Умань, Ворскла, Врубель.</a:t>
            </a:r>
          </a:p>
        </p:txBody>
      </p:sp>
    </p:spTree>
    <p:extLst>
      <p:ext uri="{BB962C8B-B14F-4D97-AF65-F5344CB8AC3E}">
        <p14:creationId xmlns:p14="http://schemas.microsoft.com/office/powerpoint/2010/main" val="1528785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Вставити пропущені у-в, і-й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Він … швець,… жнець,…  на дуді гравець.</a:t>
            </a:r>
          </a:p>
          <a:p>
            <a:r>
              <a:rPr lang="uk-UA" dirty="0"/>
              <a:t>Молодість…мудрість на одному стільці не сідають.</a:t>
            </a:r>
          </a:p>
          <a:p>
            <a:r>
              <a:rPr lang="uk-UA" dirty="0"/>
              <a:t>…сякий кулик до свого озера звик.</a:t>
            </a:r>
          </a:p>
          <a:p>
            <a:r>
              <a:rPr lang="uk-UA" dirty="0"/>
              <a:t>… чужу душу не влізеш.</a:t>
            </a:r>
          </a:p>
          <a:p>
            <a:r>
              <a:rPr lang="uk-UA" dirty="0"/>
              <a:t>… нас так ведеться, що хата віником 			мететься.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478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Відредагуйте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Приймати участь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Оцінка по історії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Дякую вас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Попадати в скрутне становище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Не сиди на полу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2034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87624" y="836712"/>
            <a:ext cx="7041976" cy="5289451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Мені повезло, бо не визивали до дошки.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Дошку вимили чистою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тряпкою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Більша половина учнів не виконала домашнє завдання.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 диктанті зустрічаються помилки.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 Інженер по техніці безпеки.</a:t>
            </a:r>
          </a:p>
        </p:txBody>
      </p:sp>
    </p:spTree>
    <p:extLst>
      <p:ext uri="{BB962C8B-B14F-4D97-AF65-F5344CB8AC3E}">
        <p14:creationId xmlns:p14="http://schemas.microsoft.com/office/powerpoint/2010/main" val="3282403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15616" y="1052736"/>
            <a:ext cx="7113984" cy="5073427"/>
          </a:xfrm>
        </p:spPr>
        <p:txBody>
          <a:bodyPr/>
          <a:lstStyle/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Слідуюча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зупинка.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Виконати по всіх правилах.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Читаю на англійській мові.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 дорученню групи.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Виключити струм.</a:t>
            </a:r>
          </a:p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ятник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Тараса Шевченка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 рецепту лікаря.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0968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908720"/>
            <a:ext cx="7474024" cy="4824537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Скінчивши університет, мене послали працювати вчителем.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 неуважності ти робиш багато помилок.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Завдяки дощу я підхопив нежить.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Потрібно написати мою автобіографію.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Ці помилки зустрічаються дуже часто.</a:t>
            </a:r>
          </a:p>
        </p:txBody>
      </p:sp>
    </p:spTree>
    <p:extLst>
      <p:ext uri="{BB962C8B-B14F-4D97-AF65-F5344CB8AC3E}">
        <p14:creationId xmlns:p14="http://schemas.microsoft.com/office/powerpoint/2010/main" val="1330895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Сьогодні на уроці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Мені найбільше запам’яталося…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Найважчим для мене було…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Я можу пояснити…</a:t>
            </a:r>
          </a:p>
        </p:txBody>
      </p:sp>
    </p:spTree>
    <p:extLst>
      <p:ext uri="{BB962C8B-B14F-4D97-AF65-F5344CB8AC3E}">
        <p14:creationId xmlns:p14="http://schemas.microsoft.com/office/powerpoint/2010/main" val="25661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милозвучності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Звуки в словах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організовуються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легко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вимовляти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розбірливі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слухає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милозвучності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уникати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збігу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голосних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уникати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важкого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вимови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збігу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приголосних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auto">
          <a:xfrm>
            <a:off x="838200" y="434340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dirty="0">
              <a:latin typeface="Impact" pitchFamily="34" charset="0"/>
            </a:endParaRPr>
          </a:p>
          <a:p>
            <a:endParaRPr lang="uk-UA" sz="2800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17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659873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Чергування у - в</a:t>
            </a:r>
          </a:p>
        </p:txBody>
      </p:sp>
    </p:spTree>
    <p:extLst>
      <p:ext uri="{BB962C8B-B14F-4D97-AF65-F5344CB8AC3E}">
        <p14:creationId xmlns:p14="http://schemas.microsoft.com/office/powerpoint/2010/main" val="237530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752600"/>
            <a:ext cx="7163783" cy="383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Чергування і - й</a:t>
            </a:r>
          </a:p>
        </p:txBody>
      </p:sp>
    </p:spTree>
    <p:extLst>
      <p:ext uri="{BB962C8B-B14F-4D97-AF65-F5344CB8AC3E}">
        <p14:creationId xmlns:p14="http://schemas.microsoft.com/office/powerpoint/2010/main" val="76917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Встав  потрібну букву   </a:t>
            </a:r>
            <a:b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Піднятися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гору                 поглянув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гору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Важко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піймати                  зміг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піймати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Захотіла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плинути            захотів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плинути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173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Відповіді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Піднятися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гору               поглянув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гору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Важко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піймати                 зміг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піймати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Захотіла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плинути           захотів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плинути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735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Встав  потрібну букву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Відпочиває  ?  твоїх батьків		книга ? шухляді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Гостює ? своєї мами			оцінка ? журналі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Одягнений ? світле			вишня ? саду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Проживаємо ? Львові		волошка ? полі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Помилка ? свідоцтві			гості ? хаті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Поклала ? стіл			пішли ? кіно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Стрибнути ? воду			живу ? Києві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762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Відпочиває  у  твоїх батьків		книга в шухляді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Гостює у своєї мами			оцінка в журналі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Одягнений у світле			вишня в саду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Проживаємо у Львові		волошка в полі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Помилка у свідоцтві			гості в хаті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Поклала у стіл			пішли в кіно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uk-UA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Стрибнути у воду			живу в Києві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50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Встав  потрібну букву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читель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зайшов до класу.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Батьки ? діти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Учителі ? учні прийшли на свято. 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Батько ? мати,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Війна ? мир,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Добро ? зло,</a:t>
            </a:r>
          </a:p>
          <a:p>
            <a:pPr marL="1828800" lvl="4" indent="0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Журба ? радість,</a:t>
            </a:r>
          </a:p>
          <a:p>
            <a:pPr marL="1828800" lvl="4" indent="0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- Небо ? зорі,</a:t>
            </a:r>
          </a:p>
          <a:p>
            <a:pPr marL="1828800" lvl="4" indent="0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- Квіти ? трави,</a:t>
            </a:r>
          </a:p>
          <a:p>
            <a:pPr marL="1828800" lvl="4" indent="0">
              <a:buNone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- Літо ? зима.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4424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376</Words>
  <Application>Microsoft Office PowerPoint</Application>
  <PresentationFormat>Экран (4:3)</PresentationFormat>
  <Paragraphs>102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Основні випадки чергування у-в, і-й  </vt:lpstr>
      <vt:lpstr>Правила милозвучності</vt:lpstr>
      <vt:lpstr> Чергування у - в</vt:lpstr>
      <vt:lpstr>Чергування і - й</vt:lpstr>
      <vt:lpstr>Встав  потрібну букву    </vt:lpstr>
      <vt:lpstr>Відповіді </vt:lpstr>
      <vt:lpstr>Встав  потрібну букву  </vt:lpstr>
      <vt:lpstr>Відповіді </vt:lpstr>
      <vt:lpstr>Встав  потрібну букву </vt:lpstr>
      <vt:lpstr>Відповіді </vt:lpstr>
      <vt:lpstr>Не чергуємо у з в </vt:lpstr>
      <vt:lpstr>Презентация PowerPoint</vt:lpstr>
      <vt:lpstr>Вставити пропущені у-в, і-й</vt:lpstr>
      <vt:lpstr>Відредагуйте </vt:lpstr>
      <vt:lpstr>Презентация PowerPoint</vt:lpstr>
      <vt:lpstr>Презентация PowerPoint</vt:lpstr>
      <vt:lpstr>Презентация PowerPoint</vt:lpstr>
      <vt:lpstr>Сьогодні на уроці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Comp</cp:lastModifiedBy>
  <cp:revision>15</cp:revision>
  <dcterms:created xsi:type="dcterms:W3CDTF">2018-01-31T00:34:41Z</dcterms:created>
  <dcterms:modified xsi:type="dcterms:W3CDTF">2022-02-01T18:58:30Z</dcterms:modified>
</cp:coreProperties>
</file>