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60" r:id="rId2"/>
    <p:sldId id="263" r:id="rId3"/>
    <p:sldId id="265" r:id="rId4"/>
    <p:sldId id="266" r:id="rId5"/>
    <p:sldId id="264" r:id="rId6"/>
    <p:sldId id="267" r:id="rId7"/>
    <p:sldId id="268" r:id="rId8"/>
    <p:sldId id="275" r:id="rId9"/>
    <p:sldId id="276" r:id="rId10"/>
    <p:sldId id="277" r:id="rId11"/>
    <p:sldId id="278" r:id="rId12"/>
    <p:sldId id="279" r:id="rId13"/>
    <p:sldId id="280" r:id="rId14"/>
    <p:sldId id="270" r:id="rId15"/>
    <p:sldId id="272" r:id="rId16"/>
    <p:sldId id="273" r:id="rId17"/>
    <p:sldId id="274" r:id="rId18"/>
    <p:sldId id="269" r:id="rId19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674" y="-10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5606DE-DD4E-4F9C-9D23-6DD3703FE230}" type="datetimeFigureOut">
              <a:rPr lang="uk-UA" smtClean="0"/>
              <a:pPr/>
              <a:t>01.02.2022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CB841F-74F1-4855-9A6C-E5372F39374A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04796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CB841F-74F1-4855-9A6C-E5372F39374A}" type="slidenum">
              <a:rPr lang="uk-UA" smtClean="0"/>
              <a:pPr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816455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CB841F-74F1-4855-9A6C-E5372F39374A}" type="slidenum">
              <a:rPr lang="uk-UA" smtClean="0"/>
              <a:pPr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564623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CB841F-74F1-4855-9A6C-E5372F39374A}" type="slidenum">
              <a:rPr lang="uk-UA" smtClean="0"/>
              <a:pPr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576671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CB841F-74F1-4855-9A6C-E5372F39374A}" type="slidenum">
              <a:rPr lang="uk-UA" smtClean="0"/>
              <a:pPr/>
              <a:t>13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98491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694F-02EC-4B81-A2FD-754F352D7373}" type="datetimeFigureOut">
              <a:rPr lang="uk-UA" smtClean="0"/>
              <a:pPr/>
              <a:t>01.02.2022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7E8BD-E7C2-44D2-9B52-902972FC3CDA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16440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694F-02EC-4B81-A2FD-754F352D7373}" type="datetimeFigureOut">
              <a:rPr lang="uk-UA" smtClean="0"/>
              <a:pPr/>
              <a:t>01.02.2022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7E8BD-E7C2-44D2-9B52-902972FC3CDA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53442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694F-02EC-4B81-A2FD-754F352D7373}" type="datetimeFigureOut">
              <a:rPr lang="uk-UA" smtClean="0"/>
              <a:pPr/>
              <a:t>01.02.2022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7E8BD-E7C2-44D2-9B52-902972FC3CDA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5657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694F-02EC-4B81-A2FD-754F352D7373}" type="datetimeFigureOut">
              <a:rPr lang="uk-UA" smtClean="0"/>
              <a:pPr/>
              <a:t>01.02.2022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7E8BD-E7C2-44D2-9B52-902972FC3CDA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15667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694F-02EC-4B81-A2FD-754F352D7373}" type="datetimeFigureOut">
              <a:rPr lang="uk-UA" smtClean="0"/>
              <a:pPr/>
              <a:t>01.02.2022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7E8BD-E7C2-44D2-9B52-902972FC3CDA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87944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694F-02EC-4B81-A2FD-754F352D7373}" type="datetimeFigureOut">
              <a:rPr lang="uk-UA" smtClean="0"/>
              <a:pPr/>
              <a:t>01.02.2022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7E8BD-E7C2-44D2-9B52-902972FC3CDA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22634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694F-02EC-4B81-A2FD-754F352D7373}" type="datetimeFigureOut">
              <a:rPr lang="uk-UA" smtClean="0"/>
              <a:pPr/>
              <a:t>01.02.2022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7E8BD-E7C2-44D2-9B52-902972FC3CDA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1609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694F-02EC-4B81-A2FD-754F352D7373}" type="datetimeFigureOut">
              <a:rPr lang="uk-UA" smtClean="0"/>
              <a:pPr/>
              <a:t>01.02.2022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7E8BD-E7C2-44D2-9B52-902972FC3CDA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91896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694F-02EC-4B81-A2FD-754F352D7373}" type="datetimeFigureOut">
              <a:rPr lang="uk-UA" smtClean="0"/>
              <a:pPr/>
              <a:t>01.02.2022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7E8BD-E7C2-44D2-9B52-902972FC3CDA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52945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694F-02EC-4B81-A2FD-754F352D7373}" type="datetimeFigureOut">
              <a:rPr lang="uk-UA" smtClean="0"/>
              <a:pPr/>
              <a:t>01.02.2022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7E8BD-E7C2-44D2-9B52-902972FC3CDA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80066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694F-02EC-4B81-A2FD-754F352D7373}" type="datetimeFigureOut">
              <a:rPr lang="uk-UA" smtClean="0"/>
              <a:pPr/>
              <a:t>01.02.2022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7E8BD-E7C2-44D2-9B52-902972FC3CDA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11083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77694F-02EC-4B81-A2FD-754F352D7373}" type="datetimeFigureOut">
              <a:rPr lang="uk-UA" smtClean="0"/>
              <a:pPr/>
              <a:t>01.02.2022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7E8BD-E7C2-44D2-9B52-902972FC3CDA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9439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980728"/>
            <a:ext cx="6840760" cy="3888432"/>
          </a:xfrm>
        </p:spPr>
        <p:txBody>
          <a:bodyPr>
            <a:normAutofit/>
          </a:bodyPr>
          <a:lstStyle/>
          <a:p>
            <a:r>
              <a:rPr lang="uk-UA" sz="6000" b="1" dirty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6000" b="1" dirty="0" err="1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сновні</a:t>
            </a:r>
            <a:r>
              <a:rPr lang="ru-RU" sz="6000" b="1" dirty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випадки</a:t>
            </a:r>
            <a:r>
              <a:rPr lang="ru-RU" sz="6000" b="1" dirty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чергування</a:t>
            </a:r>
            <a:r>
              <a:rPr lang="ru-RU" sz="6000" b="1" dirty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у-в, і-й </a:t>
            </a:r>
            <a:r>
              <a:rPr lang="ru-RU" sz="6000" b="1" dirty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ru-RU" sz="6000" b="1" dirty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uk-UA" sz="6000" dirty="0"/>
          </a:p>
        </p:txBody>
      </p:sp>
    </p:spTree>
    <p:extLst>
      <p:ext uri="{BB962C8B-B14F-4D97-AF65-F5344CB8AC3E}">
        <p14:creationId xmlns:p14="http://schemas.microsoft.com/office/powerpoint/2010/main" val="36700063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Відповіді</a:t>
            </a:r>
            <a:r>
              <a:rPr lang="uk-UA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268760"/>
            <a:ext cx="7859216" cy="4857403"/>
          </a:xfrm>
        </p:spPr>
        <p:txBody>
          <a:bodyPr>
            <a:normAutofit lnSpcReduction="10000"/>
          </a:bodyPr>
          <a:lstStyle/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Учитель зайшов до класу.</a:t>
            </a:r>
          </a:p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Батьки і діти </a:t>
            </a:r>
          </a:p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Учителі і учні прийшли на свято. </a:t>
            </a:r>
          </a:p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Батько і мати,</a:t>
            </a:r>
          </a:p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Війна і мир,</a:t>
            </a:r>
          </a:p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Добро і зло,</a:t>
            </a:r>
          </a:p>
          <a:p>
            <a:pPr marL="1828800" lvl="4" indent="0">
              <a:buNone/>
            </a:pP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Журба  і радість,</a:t>
            </a:r>
          </a:p>
          <a:p>
            <a:pPr marL="1828800" lvl="4" indent="0">
              <a:buNone/>
            </a:pP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- Небо  і зорі,</a:t>
            </a:r>
          </a:p>
          <a:p>
            <a:pPr marL="1828800" lvl="4" indent="0">
              <a:buNone/>
            </a:pP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- Квіти і  трави,</a:t>
            </a:r>
          </a:p>
          <a:p>
            <a:pPr marL="1828800" lvl="4" indent="0">
              <a:buNone/>
            </a:pP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- Літо і  зима.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250984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>
            <a:normAutofit fontScale="90000"/>
          </a:bodyPr>
          <a:lstStyle/>
          <a:p>
            <a:r>
              <a:rPr lang="ru-RU" sz="53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53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чергуємо</a:t>
            </a:r>
            <a:r>
              <a:rPr lang="ru-RU" sz="53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3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53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53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3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3200" i="1" dirty="0">
                <a:latin typeface="Impact" pitchFamily="34" charset="0"/>
              </a:rPr>
              <a:t/>
            </a:r>
            <a:br>
              <a:rPr lang="ru-RU" sz="3200" i="1" dirty="0">
                <a:latin typeface="Impact" pitchFamily="34" charset="0"/>
              </a:rPr>
            </a:br>
            <a:endParaRPr lang="uk-UA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	У словах, коли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чергування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змінити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149475" lvl="1" indent="0"/>
            <a:r>
              <a:rPr lang="ru-RU" dirty="0">
                <a:latin typeface="Times New Roman" pitchFamily="18" charset="0"/>
                <a:cs typeface="Times New Roman" pitchFamily="18" charset="0"/>
              </a:rPr>
              <a:t>Удача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вдача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149475" lvl="1" indent="0"/>
            <a:r>
              <a:rPr lang="ru-RU" dirty="0">
                <a:latin typeface="Times New Roman" pitchFamily="18" charset="0"/>
                <a:cs typeface="Times New Roman" pitchFamily="18" charset="0"/>
              </a:rPr>
              <a:t>Уклад – вклад</a:t>
            </a:r>
          </a:p>
          <a:p>
            <a:pPr marL="2149475" lvl="1" indent="0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Укладати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вкладати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149475" lvl="1" indent="0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Уникати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вникати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149475" lvl="1" indent="0"/>
            <a:r>
              <a:rPr lang="ru-RU" dirty="0">
                <a:latin typeface="Times New Roman" pitchFamily="18" charset="0"/>
                <a:cs typeface="Times New Roman" pitchFamily="18" charset="0"/>
              </a:rPr>
              <a:t>Управа  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вправа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149475" lvl="1" indent="0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Ураження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враження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8439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187624" y="1052513"/>
            <a:ext cx="7200800" cy="5073650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Impact" pitchFamily="34" charset="0"/>
              </a:rPr>
              <a:t>	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У словах,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вживаємо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з  в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з у: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взаємини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влада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власність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учень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удар, указ,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узбережжя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увага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b="1" dirty="0">
                <a:latin typeface="Times New Roman" pitchFamily="18" charset="0"/>
                <a:cs typeface="Times New Roman" pitchFamily="18" charset="0"/>
              </a:rPr>
              <a:t>У власних назвах, словах іншомовного походження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: Ужгород, Умань, Ворскла, Врубель.</a:t>
            </a:r>
          </a:p>
        </p:txBody>
      </p:sp>
    </p:spTree>
    <p:extLst>
      <p:ext uri="{BB962C8B-B14F-4D97-AF65-F5344CB8AC3E}">
        <p14:creationId xmlns:p14="http://schemas.microsoft.com/office/powerpoint/2010/main" val="15287850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Вставити пропущені у-в, і-й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Він … швець,… жнець,…  на дуді гравець.</a:t>
            </a:r>
          </a:p>
          <a:p>
            <a:r>
              <a:rPr lang="uk-UA" dirty="0"/>
              <a:t>Молодість…мудрість на одному стільці не сідають.</a:t>
            </a:r>
          </a:p>
          <a:p>
            <a:r>
              <a:rPr lang="uk-UA" dirty="0"/>
              <a:t>…сякий кулик до свого озера звик.</a:t>
            </a:r>
          </a:p>
          <a:p>
            <a:r>
              <a:rPr lang="uk-UA" dirty="0"/>
              <a:t>… чужу душу не влізеш.</a:t>
            </a:r>
          </a:p>
          <a:p>
            <a:r>
              <a:rPr lang="uk-UA" dirty="0"/>
              <a:t>… нас так ведеться, що хата віником 			мететься.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64780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Відредагуйте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Приймати участь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Оцінка по історії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Дякую вас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Попадати в скрутне становище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Не сиди на полу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920348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187624" y="836712"/>
            <a:ext cx="7041976" cy="5289451"/>
          </a:xfrm>
        </p:spPr>
        <p:txBody>
          <a:bodyPr/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Мені повезло, бо не визивали до дошки.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Дошку вимили чистою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тряпкою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Більша половина учнів не виконала домашнє завдання.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У диктанті зустрічаються помилки.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 Інженер по техніці безпеки.</a:t>
            </a:r>
          </a:p>
        </p:txBody>
      </p:sp>
    </p:spTree>
    <p:extLst>
      <p:ext uri="{BB962C8B-B14F-4D97-AF65-F5344CB8AC3E}">
        <p14:creationId xmlns:p14="http://schemas.microsoft.com/office/powerpoint/2010/main" val="32824039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115616" y="1052736"/>
            <a:ext cx="7113984" cy="5073427"/>
          </a:xfrm>
        </p:spPr>
        <p:txBody>
          <a:bodyPr/>
          <a:lstStyle/>
          <a:p>
            <a:r>
              <a:rPr lang="uk-UA" dirty="0" err="1">
                <a:latin typeface="Times New Roman" pitchFamily="18" charset="0"/>
                <a:cs typeface="Times New Roman" pitchFamily="18" charset="0"/>
              </a:rPr>
              <a:t>Слідуюча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зупинка.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Виконати по всіх правилах.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Читаю на англійській мові.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По дорученню групи.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Виключити струм.</a:t>
            </a:r>
          </a:p>
          <a:p>
            <a:r>
              <a:rPr lang="uk-UA" dirty="0" err="1">
                <a:latin typeface="Times New Roman" pitchFamily="18" charset="0"/>
                <a:cs typeface="Times New Roman" pitchFamily="18" charset="0"/>
              </a:rPr>
              <a:t>Пам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ятник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Тараса Шевченка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По рецепту лікаря.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509682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755576" y="908720"/>
            <a:ext cx="7474024" cy="4824537"/>
          </a:xfrm>
        </p:spPr>
        <p:txBody>
          <a:bodyPr/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Скінчивши університет, мене послали працювати вчителем.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По неуважності ти робиш багато помилок.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Завдяки дощу я підхопив нежить.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Потрібно написати мою автобіографію. 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Ці помилки зустрічаються дуже часто.</a:t>
            </a:r>
          </a:p>
        </p:txBody>
      </p:sp>
    </p:spTree>
    <p:extLst>
      <p:ext uri="{BB962C8B-B14F-4D97-AF65-F5344CB8AC3E}">
        <p14:creationId xmlns:p14="http://schemas.microsoft.com/office/powerpoint/2010/main" val="13308957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Сьогодні на уроці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	Мені найбільше запам’яталося…</a:t>
            </a:r>
          </a:p>
          <a:p>
            <a:pPr marL="0" indent="0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	Найважчим для мене було…</a:t>
            </a:r>
          </a:p>
          <a:p>
            <a:pPr marL="0" indent="0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	Я можу пояснити…</a:t>
            </a:r>
          </a:p>
        </p:txBody>
      </p:sp>
    </p:spTree>
    <p:extLst>
      <p:ext uri="{BB962C8B-B14F-4D97-AF65-F5344CB8AC3E}">
        <p14:creationId xmlns:p14="http://schemas.microsoft.com/office/powerpoint/2010/main" val="256615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Правила милозвучності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Звуки в словах та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реченнях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організовуються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так,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легко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вимовляти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вони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були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розбірливі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для того,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хто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слухає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одне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найважливіших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правил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милозвучності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мови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українській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мові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потрібно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уникати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збігу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голосних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українській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мові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потрібно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уникати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важкого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вимови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збігу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приголосних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uk-UA" dirty="0"/>
          </a:p>
        </p:txBody>
      </p:sp>
      <p:sp>
        <p:nvSpPr>
          <p:cNvPr id="5" name="Прямоугольник 8"/>
          <p:cNvSpPr>
            <a:spLocks noChangeArrowheads="1"/>
          </p:cNvSpPr>
          <p:nvPr/>
        </p:nvSpPr>
        <p:spPr bwMode="auto">
          <a:xfrm>
            <a:off x="838200" y="4343400"/>
            <a:ext cx="8001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800" dirty="0">
              <a:latin typeface="Impact" pitchFamily="34" charset="0"/>
            </a:endParaRPr>
          </a:p>
          <a:p>
            <a:endParaRPr lang="uk-UA" sz="2800" dirty="0">
              <a:latin typeface="Impac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2171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340768"/>
            <a:ext cx="6598734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Заголовок 5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uk-UA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Чергування у - в</a:t>
            </a:r>
          </a:p>
        </p:txBody>
      </p:sp>
    </p:spTree>
    <p:extLst>
      <p:ext uri="{BB962C8B-B14F-4D97-AF65-F5344CB8AC3E}">
        <p14:creationId xmlns:p14="http://schemas.microsoft.com/office/powerpoint/2010/main" val="2375309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100" y="1752600"/>
            <a:ext cx="7163783" cy="3836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Чергування і - й</a:t>
            </a:r>
          </a:p>
        </p:txBody>
      </p:sp>
    </p:spTree>
    <p:extLst>
      <p:ext uri="{BB962C8B-B14F-4D97-AF65-F5344CB8AC3E}">
        <p14:creationId xmlns:p14="http://schemas.microsoft.com/office/powerpoint/2010/main" val="769172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440160"/>
          </a:xfrm>
        </p:spPr>
        <p:txBody>
          <a:bodyPr>
            <a:normAutofit/>
          </a:bodyPr>
          <a:lstStyle/>
          <a:p>
            <a:r>
              <a:rPr lang="uk-UA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Встав  потрібну букву   </a:t>
            </a:r>
            <a:br>
              <a:rPr lang="uk-UA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Піднятися </a:t>
            </a:r>
            <a:r>
              <a:rPr lang="uk-UA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гору                 поглянув </a:t>
            </a:r>
            <a:r>
              <a:rPr lang="uk-UA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гору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Важко </a:t>
            </a:r>
            <a:r>
              <a:rPr lang="uk-UA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піймати                  зміг </a:t>
            </a:r>
            <a:r>
              <a:rPr lang="uk-UA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піймати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Захотіла </a:t>
            </a:r>
            <a:r>
              <a:rPr lang="uk-UA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плинути            захотів </a:t>
            </a:r>
            <a:r>
              <a:rPr lang="uk-UA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плинути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51730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Відповіді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Піднятися </a:t>
            </a:r>
            <a:r>
              <a:rPr lang="uk-UA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гору               поглянув </a:t>
            </a:r>
            <a:r>
              <a:rPr lang="uk-UA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гору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Важко </a:t>
            </a:r>
            <a:r>
              <a:rPr lang="uk-UA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піймати                 зміг </a:t>
            </a:r>
            <a:r>
              <a:rPr lang="uk-UA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піймати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Захотіла </a:t>
            </a:r>
            <a:r>
              <a:rPr lang="uk-UA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плинути           захотів </a:t>
            </a:r>
            <a:r>
              <a:rPr lang="uk-UA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плинути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47353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Встав  потрібну букву 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Відпочиває  ?  твоїх батьків		книга ? шухляді	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Гостює ? своєї мами			оцінка ? журналі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Одягнений ? світле			вишня ? саду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Проживаємо ? Львові		волошка ? полі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Помилка ? свідоцтві			гості ? хаті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Поклала ? стіл			пішли ? кіно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Стрибнути ? воду			живу ? Києві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87620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Відповіді</a:t>
            </a:r>
            <a:r>
              <a:rPr lang="uk-UA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Відпочиває  у  твоїх батьків		книга в шухляді	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Гостює у своєї мами			оцінка в журналі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Одягнений у світле			вишня в саду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Проживаємо у Львові		волошка в полі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Помилка у свідоцтві			гості в хаті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Поклала у стіл			пішли в кіно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Стрибнути у воду			живу в Києві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05065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Встав  потрібну букву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lnSpcReduction="10000"/>
          </a:bodyPr>
          <a:lstStyle/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uk-UA" sz="2800" dirty="0" err="1">
                <a:latin typeface="Times New Roman" pitchFamily="18" charset="0"/>
                <a:cs typeface="Times New Roman" pitchFamily="18" charset="0"/>
              </a:rPr>
              <a:t>читель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 зайшов до класу.</a:t>
            </a:r>
          </a:p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Батьки ? діти </a:t>
            </a:r>
          </a:p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Учителі ? учні прийшли на свято. </a:t>
            </a:r>
          </a:p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Батько ? мати,</a:t>
            </a:r>
          </a:p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Війна ? мир,</a:t>
            </a:r>
          </a:p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Добро ? зло,</a:t>
            </a:r>
          </a:p>
          <a:p>
            <a:pPr marL="1828800" lvl="4" indent="0">
              <a:buNone/>
            </a:pP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Журба ? радість,</a:t>
            </a:r>
          </a:p>
          <a:p>
            <a:pPr marL="1828800" lvl="4" indent="0">
              <a:buNone/>
            </a:pP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- Небо ? зорі,</a:t>
            </a:r>
          </a:p>
          <a:p>
            <a:pPr marL="1828800" lvl="4" indent="0">
              <a:buNone/>
            </a:pP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- Квіти ? трави,</a:t>
            </a:r>
          </a:p>
          <a:p>
            <a:pPr marL="1828800" lvl="4" indent="0">
              <a:buNone/>
            </a:pP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- Літо ? зима.</a:t>
            </a:r>
          </a:p>
          <a:p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044247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376</Words>
  <Application>Microsoft Office PowerPoint</Application>
  <PresentationFormat>Экран (4:3)</PresentationFormat>
  <Paragraphs>102</Paragraphs>
  <Slides>18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Основні випадки чергування у-в, і-й  </vt:lpstr>
      <vt:lpstr>Правила милозвучності</vt:lpstr>
      <vt:lpstr> Чергування у - в</vt:lpstr>
      <vt:lpstr>Чергування і - й</vt:lpstr>
      <vt:lpstr>Встав  потрібну букву    </vt:lpstr>
      <vt:lpstr>Відповіді </vt:lpstr>
      <vt:lpstr>Встав  потрібну букву  </vt:lpstr>
      <vt:lpstr>Відповіді </vt:lpstr>
      <vt:lpstr>Встав  потрібну букву </vt:lpstr>
      <vt:lpstr>Відповіді </vt:lpstr>
      <vt:lpstr>Не чергуємо у з в </vt:lpstr>
      <vt:lpstr>Презентация PowerPoint</vt:lpstr>
      <vt:lpstr>Вставити пропущені у-в, і-й</vt:lpstr>
      <vt:lpstr>Відредагуйте </vt:lpstr>
      <vt:lpstr>Презентация PowerPoint</vt:lpstr>
      <vt:lpstr>Презентация PowerPoint</vt:lpstr>
      <vt:lpstr>Презентация PowerPoint</vt:lpstr>
      <vt:lpstr>Сьогодні на уроці</vt:lpstr>
    </vt:vector>
  </TitlesOfParts>
  <Company>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Teacher</dc:creator>
  <cp:lastModifiedBy>Comp</cp:lastModifiedBy>
  <cp:revision>15</cp:revision>
  <dcterms:created xsi:type="dcterms:W3CDTF">2018-01-31T00:34:41Z</dcterms:created>
  <dcterms:modified xsi:type="dcterms:W3CDTF">2022-02-01T18:58:30Z</dcterms:modified>
</cp:coreProperties>
</file>