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3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A190D73-D90A-485A-99F2-7E21DD3FC61D}" type="datetimeFigureOut">
              <a:rPr lang="uk-UA" smtClean="0"/>
              <a:pPr/>
              <a:t>06.02.2022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949A74-C1DD-4A93-992E-B7DD29C6B9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0D73-D90A-485A-99F2-7E21DD3FC61D}" type="datetimeFigureOut">
              <a:rPr lang="uk-UA" smtClean="0"/>
              <a:pPr/>
              <a:t>06.02.2022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9A74-C1DD-4A93-992E-B7DD29C6B9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0D73-D90A-485A-99F2-7E21DD3FC61D}" type="datetimeFigureOut">
              <a:rPr lang="uk-UA" smtClean="0"/>
              <a:pPr/>
              <a:t>06.02.2022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9A74-C1DD-4A93-992E-B7DD29C6B9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A190D73-D90A-485A-99F2-7E21DD3FC61D}" type="datetimeFigureOut">
              <a:rPr lang="uk-UA" smtClean="0"/>
              <a:pPr/>
              <a:t>06.02.2022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949A74-C1DD-4A93-992E-B7DD29C6B99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A190D73-D90A-485A-99F2-7E21DD3FC61D}" type="datetimeFigureOut">
              <a:rPr lang="uk-UA" smtClean="0"/>
              <a:pPr/>
              <a:t>06.02.2022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949A74-C1DD-4A93-992E-B7DD29C6B9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0D73-D90A-485A-99F2-7E21DD3FC61D}" type="datetimeFigureOut">
              <a:rPr lang="uk-UA" smtClean="0"/>
              <a:pPr/>
              <a:t>06.02.2022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9A74-C1DD-4A93-992E-B7DD29C6B99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0D73-D90A-485A-99F2-7E21DD3FC61D}" type="datetimeFigureOut">
              <a:rPr lang="uk-UA" smtClean="0"/>
              <a:pPr/>
              <a:t>06.02.2022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9A74-C1DD-4A93-992E-B7DD29C6B99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190D73-D90A-485A-99F2-7E21DD3FC61D}" type="datetimeFigureOut">
              <a:rPr lang="uk-UA" smtClean="0"/>
              <a:pPr/>
              <a:t>06.02.2022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949A74-C1DD-4A93-992E-B7DD29C6B99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0D73-D90A-485A-99F2-7E21DD3FC61D}" type="datetimeFigureOut">
              <a:rPr lang="uk-UA" smtClean="0"/>
              <a:pPr/>
              <a:t>06.02.2022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49A74-C1DD-4A93-992E-B7DD29C6B99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A190D73-D90A-485A-99F2-7E21DD3FC61D}" type="datetimeFigureOut">
              <a:rPr lang="uk-UA" smtClean="0"/>
              <a:pPr/>
              <a:t>06.02.2022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949A74-C1DD-4A93-992E-B7DD29C6B99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190D73-D90A-485A-99F2-7E21DD3FC61D}" type="datetimeFigureOut">
              <a:rPr lang="uk-UA" smtClean="0"/>
              <a:pPr/>
              <a:t>06.02.2022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949A74-C1DD-4A93-992E-B7DD29C6B99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A190D73-D90A-485A-99F2-7E21DD3FC61D}" type="datetimeFigureOut">
              <a:rPr lang="uk-UA" smtClean="0"/>
              <a:pPr/>
              <a:t>06.02.2022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949A74-C1DD-4A93-992E-B7DD29C6B993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908720"/>
            <a:ext cx="6318448" cy="3173738"/>
          </a:xfrm>
        </p:spPr>
        <p:txBody>
          <a:bodyPr>
            <a:normAutofit/>
          </a:bodyPr>
          <a:lstStyle/>
          <a:p>
            <a:r>
              <a:rPr lang="uk-UA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Розробка серії моделей жіночих блуз</a:t>
            </a:r>
            <a:endParaRPr lang="uk-UA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93904" y="5877272"/>
            <a:ext cx="2698576" cy="576064"/>
          </a:xfrm>
        </p:spPr>
        <p:txBody>
          <a:bodyPr>
            <a:normAutofit/>
          </a:bodyPr>
          <a:lstStyle/>
          <a:p>
            <a:r>
              <a:rPr lang="uk-UA" sz="1600" dirty="0"/>
              <a:t>м</a:t>
            </a:r>
            <a:r>
              <a:rPr lang="uk-UA" sz="1600" dirty="0" smtClean="0"/>
              <a:t>ода_стиль_костюм</a:t>
            </a:r>
            <a:endParaRPr lang="uk-UA" sz="1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sz="4400" b="1" i="1" dirty="0" smtClean="0"/>
              <a:t>Серія моделей</a:t>
            </a:r>
            <a:endParaRPr lang="uk-UA" sz="4400" b="1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7524328" cy="460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4112" y="3186728"/>
            <a:ext cx="6309360" cy="457200"/>
          </a:xfrm>
        </p:spPr>
        <p:txBody>
          <a:bodyPr>
            <a:normAutofit/>
          </a:bodyPr>
          <a:lstStyle/>
          <a:p>
            <a:r>
              <a:rPr lang="uk-UA" sz="2400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Конструктивна</a:t>
            </a:r>
            <a:r>
              <a:rPr lang="uk-UA" sz="2400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основа</a:t>
            </a:r>
            <a:endParaRPr lang="uk-UA" sz="2400" u="sng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660232" y="404664"/>
            <a:ext cx="2088232" cy="4896544"/>
          </a:xfrm>
        </p:spPr>
        <p:txBody>
          <a:bodyPr>
            <a:normAutofit/>
          </a:bodyPr>
          <a:lstStyle/>
          <a:p>
            <a:pPr algn="ctr"/>
            <a:r>
              <a:rPr lang="ru-RU" sz="1800" dirty="0" err="1" smtClean="0"/>
              <a:t>Базова</a:t>
            </a:r>
            <a:r>
              <a:rPr lang="ru-RU" sz="1800" dirty="0" smtClean="0"/>
              <a:t> основа </a:t>
            </a:r>
            <a:r>
              <a:rPr lang="ru-RU" sz="1800" dirty="0" err="1" smtClean="0"/>
              <a:t>блузи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напівприлеглого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силуету</a:t>
            </a:r>
            <a:r>
              <a:rPr lang="ru-RU" sz="1800" dirty="0" smtClean="0"/>
              <a:t> ,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вертикальними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рельєфами</a:t>
            </a:r>
            <a:r>
              <a:rPr lang="ru-RU" sz="1800" dirty="0" smtClean="0"/>
              <a:t> на деталях переду </a:t>
            </a:r>
            <a:r>
              <a:rPr lang="ru-RU" sz="1800" dirty="0" err="1" smtClean="0"/>
              <a:t>і</a:t>
            </a:r>
            <a:r>
              <a:rPr lang="ru-RU" sz="1800" dirty="0" smtClean="0"/>
              <a:t> спинки</a:t>
            </a:r>
            <a:endParaRPr lang="uk-UA" sz="18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3240360" cy="440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988840"/>
            <a:ext cx="15240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Модель - пропозиція №1</a:t>
            </a:r>
            <a:endParaRPr lang="uk-UA" sz="2400" u="sng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864176" cy="502688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Дана модель характерна </a:t>
            </a:r>
            <a:r>
              <a:rPr lang="ru-RU" sz="1800" dirty="0" err="1" smtClean="0"/>
              <a:t>асиметричним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злегка</a:t>
            </a:r>
            <a:r>
              <a:rPr lang="ru-RU" sz="1800" dirty="0" smtClean="0"/>
              <a:t> </a:t>
            </a:r>
            <a:r>
              <a:rPr lang="ru-RU" sz="1800" dirty="0" err="1" smtClean="0"/>
              <a:t>поглибленим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вирізом</a:t>
            </a:r>
            <a:r>
              <a:rPr lang="ru-RU" sz="1800" dirty="0" smtClean="0"/>
              <a:t> </a:t>
            </a:r>
            <a:r>
              <a:rPr lang="ru-RU" sz="1800" dirty="0" err="1" smtClean="0"/>
              <a:t>горловини</a:t>
            </a:r>
            <a:r>
              <a:rPr lang="ru-RU" sz="1800" dirty="0" smtClean="0"/>
              <a:t> та </a:t>
            </a:r>
            <a:r>
              <a:rPr lang="ru-RU" sz="1800" dirty="0" err="1" smtClean="0"/>
              <a:t>подовженим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асиметричним</a:t>
            </a:r>
            <a:r>
              <a:rPr lang="ru-RU" sz="1800" dirty="0" smtClean="0"/>
              <a:t> низом. Горловина, як </a:t>
            </a:r>
            <a:r>
              <a:rPr lang="ru-RU" sz="1800" dirty="0" err="1" smtClean="0"/>
              <a:t>і</a:t>
            </a:r>
            <a:r>
              <a:rPr lang="ru-RU" sz="1800" dirty="0" smtClean="0"/>
              <a:t> низ </a:t>
            </a:r>
            <a:r>
              <a:rPr lang="ru-RU" sz="1800" dirty="0" err="1" smtClean="0"/>
              <a:t>оздоблені</a:t>
            </a:r>
            <a:r>
              <a:rPr lang="ru-RU" sz="1800" dirty="0" smtClean="0"/>
              <a:t> </a:t>
            </a:r>
            <a:r>
              <a:rPr lang="ru-RU" sz="1800" dirty="0" err="1" smtClean="0"/>
              <a:t>мереживом</a:t>
            </a:r>
            <a:endParaRPr lang="uk-UA" sz="18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052736"/>
            <a:ext cx="240792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Модель – пропозиція №2</a:t>
            </a:r>
            <a:endParaRPr lang="uk-UA" sz="2400" u="sng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660232" y="274320"/>
            <a:ext cx="2016224" cy="5098896"/>
          </a:xfrm>
        </p:spPr>
        <p:txBody>
          <a:bodyPr>
            <a:normAutofit/>
          </a:bodyPr>
          <a:lstStyle/>
          <a:p>
            <a:pPr algn="ctr"/>
            <a:r>
              <a:rPr lang="ru-RU" sz="2000" dirty="0" err="1" smtClean="0"/>
              <a:t>Характерними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особливостями</a:t>
            </a:r>
            <a:r>
              <a:rPr lang="ru-RU" sz="2000" dirty="0" smtClean="0"/>
              <a:t> </a:t>
            </a:r>
            <a:r>
              <a:rPr lang="ru-RU" sz="2000" dirty="0" err="1" smtClean="0"/>
              <a:t>цієї</a:t>
            </a:r>
            <a:r>
              <a:rPr lang="ru-RU" sz="2000" dirty="0" smtClean="0"/>
              <a:t> </a:t>
            </a:r>
            <a:r>
              <a:rPr lang="ru-RU" sz="2000" dirty="0" err="1" smtClean="0"/>
              <a:t>моделі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вшивні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одношовні</a:t>
            </a:r>
            <a:r>
              <a:rPr lang="ru-RU" sz="2000" dirty="0" smtClean="0"/>
              <a:t> </a:t>
            </a:r>
            <a:r>
              <a:rPr lang="ru-RU" sz="2000" dirty="0" err="1" smtClean="0"/>
              <a:t>рукави</a:t>
            </a:r>
            <a:r>
              <a:rPr lang="ru-RU" sz="2000" dirty="0" smtClean="0"/>
              <a:t> </a:t>
            </a:r>
            <a:r>
              <a:rPr lang="ru-RU" sz="2000" dirty="0" err="1" smtClean="0"/>
              <a:t>довжиною</a:t>
            </a:r>
            <a:r>
              <a:rPr lang="ru-RU" sz="2000" dirty="0" smtClean="0"/>
              <a:t> 7</a:t>
            </a:r>
            <a:r>
              <a:rPr lang="en-US" sz="2000" dirty="0" smtClean="0"/>
              <a:t>/</a:t>
            </a:r>
            <a:r>
              <a:rPr lang="ru-RU" sz="2000" dirty="0" smtClean="0"/>
              <a:t>8 </a:t>
            </a:r>
            <a:r>
              <a:rPr lang="ru-RU" sz="2000" dirty="0" err="1" smtClean="0"/>
              <a:t>конічної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силуетної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форми</a:t>
            </a:r>
            <a:r>
              <a:rPr lang="ru-RU" sz="2000" dirty="0" smtClean="0"/>
              <a:t>. </a:t>
            </a:r>
            <a:r>
              <a:rPr lang="ru-RU" sz="2000" dirty="0" err="1" smtClean="0"/>
              <a:t>Довжина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виробу</a:t>
            </a:r>
            <a:r>
              <a:rPr lang="ru-RU" sz="2000" dirty="0" smtClean="0"/>
              <a:t> до </a:t>
            </a:r>
            <a:r>
              <a:rPr lang="ru-RU" sz="2000" dirty="0" err="1" smtClean="0"/>
              <a:t>лінії</a:t>
            </a:r>
            <a:r>
              <a:rPr lang="ru-RU" sz="2000" dirty="0" smtClean="0"/>
              <a:t> </a:t>
            </a:r>
            <a:r>
              <a:rPr lang="ru-RU" sz="2000" dirty="0" err="1" smtClean="0"/>
              <a:t>талії</a:t>
            </a:r>
            <a:endParaRPr lang="uk-UA" sz="2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5616658" cy="3012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Модель – пропозиція №3</a:t>
            </a:r>
            <a:endParaRPr lang="uk-UA" sz="2400" u="sng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864176" cy="5026888"/>
          </a:xfrm>
        </p:spPr>
        <p:txBody>
          <a:bodyPr>
            <a:normAutofit/>
          </a:bodyPr>
          <a:lstStyle/>
          <a:p>
            <a:pPr algn="ctr"/>
            <a:r>
              <a:rPr lang="uk-UA" sz="1800" dirty="0" smtClean="0"/>
              <a:t>Ця модель-пропозиція  з </a:t>
            </a:r>
            <a:r>
              <a:rPr lang="en-US" sz="1800" dirty="0" smtClean="0"/>
              <a:t>V-</a:t>
            </a:r>
            <a:r>
              <a:rPr lang="uk-UA" sz="1800" dirty="0" smtClean="0"/>
              <a:t>подібним поглибленим вирізом горловини. Особливістю даної моделі є фігурне декоративне членування спереду, яке перегукується з формою горловини</a:t>
            </a:r>
            <a:endParaRPr lang="uk-UA" sz="1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242864"/>
            <a:ext cx="2855870" cy="3770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Модель – пропозиція №4</a:t>
            </a:r>
            <a:endParaRPr lang="uk-UA" sz="2400" u="sng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864176" cy="4954880"/>
          </a:xfrm>
        </p:spPr>
        <p:txBody>
          <a:bodyPr>
            <a:normAutofit/>
          </a:bodyPr>
          <a:lstStyle/>
          <a:p>
            <a:pPr algn="ctr"/>
            <a:r>
              <a:rPr lang="ru-RU" sz="2000" dirty="0" err="1" smtClean="0"/>
              <a:t>Особливістю</a:t>
            </a:r>
            <a:r>
              <a:rPr lang="ru-RU" sz="2000" dirty="0" smtClean="0"/>
              <a:t> </a:t>
            </a:r>
            <a:r>
              <a:rPr lang="ru-RU" sz="2000" dirty="0" err="1" smtClean="0"/>
              <a:t>даної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моделі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вшивні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одношовні</a:t>
            </a:r>
            <a:r>
              <a:rPr lang="ru-RU" sz="2000" dirty="0" smtClean="0"/>
              <a:t> </a:t>
            </a:r>
            <a:r>
              <a:rPr lang="ru-RU" sz="2000" dirty="0" err="1" smtClean="0"/>
              <a:t>рукави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широкими оборками</a:t>
            </a:r>
            <a:endParaRPr lang="uk-UA" sz="20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65424"/>
            <a:ext cx="5583600" cy="3542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2204864"/>
            <a:ext cx="6172200" cy="1894362"/>
          </a:xfrm>
        </p:spPr>
        <p:txBody>
          <a:bodyPr>
            <a:normAutofit/>
          </a:bodyPr>
          <a:lstStyle/>
          <a:p>
            <a:r>
              <a:rPr lang="uk-UA" sz="4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uk-UA" sz="4800" i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398</TotalTime>
  <Words>122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Розробка серії моделей жіночих блуз</vt:lpstr>
      <vt:lpstr>Серія моделей</vt:lpstr>
      <vt:lpstr>Конструктивна основа</vt:lpstr>
      <vt:lpstr>Модель - пропозиція №1</vt:lpstr>
      <vt:lpstr>Модель – пропозиція №2</vt:lpstr>
      <vt:lpstr>Модель – пропозиція №3</vt:lpstr>
      <vt:lpstr>Модель – пропозиція №4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Admin</cp:lastModifiedBy>
  <cp:revision>31</cp:revision>
  <dcterms:created xsi:type="dcterms:W3CDTF">2021-05-10T05:05:54Z</dcterms:created>
  <dcterms:modified xsi:type="dcterms:W3CDTF">2022-02-06T09:57:21Z</dcterms:modified>
</cp:coreProperties>
</file>