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Стратегія сталого розвитку природи й суспільства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8" y="2132855"/>
            <a:ext cx="5524500" cy="39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6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5. Темпи росту кількості населення мають відповідати виробничому потенціалу біосфери, який у сучасних умовах швидко змінюється.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91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2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«Зелена» економіка</a:t>
            </a:r>
            <a:r>
              <a:rPr lang="uk-UA" dirty="0"/>
              <a:t> — </a:t>
            </a:r>
            <a:r>
              <a:rPr lang="uk-UA" i="1" dirty="0"/>
              <a:t>це економіка, яка раціонально використовує природні ресурси, зберігає екосистеми і </a:t>
            </a:r>
            <a:r>
              <a:rPr lang="uk-UA" i="1" dirty="0" err="1"/>
              <a:t>біорізноманіття</a:t>
            </a:r>
            <a:r>
              <a:rPr lang="uk-UA" i="1" dirty="0"/>
              <a:t> та забезпечує при цьому зростання рівнів доходів і зайнятості.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0293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Цінності,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до </a:t>
            </a:r>
            <a:r>
              <a:rPr lang="ru-RU" b="1" dirty="0" err="1" smtClean="0"/>
              <a:t>природи</a:t>
            </a:r>
            <a:r>
              <a:rPr lang="ru-RU" b="1" dirty="0" smtClean="0"/>
              <a:t>:</a:t>
            </a:r>
            <a:endParaRPr lang="uk-UA" b="1" dirty="0" smtClean="0"/>
          </a:p>
          <a:p>
            <a:pPr marL="457200" indent="-457200">
              <a:buAutoNum type="arabicPeriod"/>
            </a:pPr>
            <a:r>
              <a:rPr lang="uk-UA" dirty="0" smtClean="0"/>
              <a:t>Економічна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Пізнавальна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Естетична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Етична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4605536" cy="42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51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 smtClean="0"/>
              <a:t>Екологічна етика</a:t>
            </a:r>
            <a:r>
              <a:rPr lang="uk-UA" dirty="0" smtClean="0"/>
              <a:t> - </a:t>
            </a:r>
            <a:r>
              <a:rPr lang="ru-RU" i="1" dirty="0" err="1"/>
              <a:t>вчення</a:t>
            </a:r>
            <a:r>
              <a:rPr lang="ru-RU" i="1" dirty="0"/>
              <a:t> про </a:t>
            </a:r>
            <a:r>
              <a:rPr lang="ru-RU" i="1" dirty="0" err="1"/>
              <a:t>принципи</a:t>
            </a:r>
            <a:r>
              <a:rPr lang="ru-RU" i="1" dirty="0"/>
              <a:t> й </a:t>
            </a:r>
            <a:r>
              <a:rPr lang="ru-RU" i="1" dirty="0" err="1"/>
              <a:t>проблеми</a:t>
            </a:r>
            <a:r>
              <a:rPr lang="ru-RU" i="1" dirty="0"/>
              <a:t> </a:t>
            </a:r>
            <a:r>
              <a:rPr lang="ru-RU" i="1" dirty="0" err="1"/>
              <a:t>моральних</a:t>
            </a:r>
            <a:r>
              <a:rPr lang="ru-RU" i="1" dirty="0"/>
              <a:t> </a:t>
            </a:r>
            <a:r>
              <a:rPr lang="ru-RU" i="1" dirty="0" err="1"/>
              <a:t>взаємовідносин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з природою й </a:t>
            </a:r>
            <a:r>
              <a:rPr lang="ru-RU" i="1" dirty="0" err="1"/>
              <a:t>суспільством</a:t>
            </a:r>
            <a:r>
              <a:rPr lang="ru-RU" i="1" dirty="0"/>
              <a:t>.</a:t>
            </a:r>
            <a:endParaRPr lang="uk-UA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58086" cy="42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3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Принципи</a:t>
            </a:r>
            <a:r>
              <a:rPr lang="ru-RU" b="1" dirty="0" smtClean="0"/>
              <a:t> </a:t>
            </a:r>
            <a:r>
              <a:rPr lang="ru-RU" b="1" dirty="0" err="1"/>
              <a:t>екологічної</a:t>
            </a:r>
            <a:r>
              <a:rPr lang="ru-RU" b="1" dirty="0"/>
              <a:t> </a:t>
            </a:r>
            <a:r>
              <a:rPr lang="ru-RU" b="1" dirty="0" err="1" smtClean="0"/>
              <a:t>етики</a:t>
            </a:r>
            <a:r>
              <a:rPr lang="ru-RU" b="1" dirty="0" smtClean="0"/>
              <a:t>: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 smtClean="0"/>
              <a:t>біорізноманіття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поваги</a:t>
            </a:r>
            <a:r>
              <a:rPr lang="ru-RU" dirty="0"/>
              <a:t> до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 smtClean="0"/>
              <a:t>відповідальності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2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 smtClean="0"/>
              <a:t>ЮНЕП</a:t>
            </a:r>
            <a:r>
              <a:rPr lang="uk-UA" dirty="0" smtClean="0"/>
              <a:t> </a:t>
            </a:r>
            <a:r>
              <a:rPr lang="uk-UA" dirty="0"/>
              <a:t>- </a:t>
            </a:r>
            <a:r>
              <a:rPr lang="uk-UA" i="1" dirty="0" smtClean="0"/>
              <a:t>програма </a:t>
            </a:r>
            <a:r>
              <a:rPr lang="uk-UA" i="1" dirty="0"/>
              <a:t>спрямована на вирішення найгостріших проблем сучасної екологічної кризи (</a:t>
            </a:r>
            <a:r>
              <a:rPr lang="uk-UA" i="1" dirty="0" err="1"/>
              <a:t>опустелювання</a:t>
            </a:r>
            <a:r>
              <a:rPr lang="uk-UA" i="1" dirty="0"/>
              <a:t>, деградації ґрунтів, погіршення якості і зменшення кількості прісних вод, забруднення Світового океану).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4644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7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Навколишнє </a:t>
            </a:r>
            <a:r>
              <a:rPr lang="uk-UA" b="1" u="sng" dirty="0" smtClean="0"/>
              <a:t>середовище</a:t>
            </a:r>
            <a:r>
              <a:rPr lang="uk-UA" dirty="0" smtClean="0"/>
              <a:t> </a:t>
            </a:r>
            <a:r>
              <a:rPr lang="uk-UA" dirty="0"/>
              <a:t>— </a:t>
            </a:r>
            <a:r>
              <a:rPr lang="uk-UA" i="1" dirty="0"/>
              <a:t>це частина природи, що оточує людину, підтримує її існування, створює умови для діяльності й суспільних відносин, безпосередньо впливає на її життя і здоров’я.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040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6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008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u="sng" dirty="0" smtClean="0"/>
              <a:t>Компоненти навколишнього середовища:</a:t>
            </a:r>
          </a:p>
          <a:p>
            <a:pPr marL="0" indent="0" algn="just">
              <a:buNone/>
            </a:pPr>
            <a:r>
              <a:rPr lang="uk-UA" u="sng" dirty="0"/>
              <a:t>Природний:</a:t>
            </a:r>
            <a:r>
              <a:rPr lang="uk-UA" dirty="0"/>
              <a:t> </a:t>
            </a:r>
            <a:r>
              <a:rPr lang="uk-UA" i="1" dirty="0"/>
              <a:t>планета Земля з її різноманітними оболонками — атмосферою, гідросферою, літосферою та </a:t>
            </a:r>
            <a:r>
              <a:rPr lang="uk-UA" i="1" dirty="0" smtClean="0"/>
              <a:t>біосферою.</a:t>
            </a:r>
          </a:p>
          <a:p>
            <a:pPr marL="0" indent="0" algn="just">
              <a:buNone/>
            </a:pPr>
            <a:r>
              <a:rPr lang="uk-UA" u="sng" dirty="0"/>
              <a:t>Штучний:</a:t>
            </a:r>
            <a:r>
              <a:rPr lang="uk-UA" dirty="0"/>
              <a:t> </a:t>
            </a:r>
            <a:r>
              <a:rPr lang="uk-UA" i="1" dirty="0"/>
              <a:t>суспільство і суспільні </a:t>
            </a:r>
            <a:r>
              <a:rPr lang="uk-UA" i="1" dirty="0" smtClean="0"/>
              <a:t>відносини.</a:t>
            </a:r>
            <a:endParaRPr lang="uk-UA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5365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8083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8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Сталий розвиток природи й </a:t>
            </a:r>
            <a:r>
              <a:rPr lang="uk-UA" b="1" u="sng" dirty="0" smtClean="0"/>
              <a:t>суспільства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uk-UA" i="1" dirty="0"/>
              <a:t>розвиток суспільства, за якого економічне зростання, матеріальне виробництво і споживання відбуваються в межах, що їх визначає здатність екосистем до самовідновлення.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8313"/>
            <a:ext cx="4752528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0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0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Принципи сталого розвитку й суспільства:</a:t>
            </a:r>
          </a:p>
          <a:p>
            <a:pPr marL="0" indent="0" algn="just">
              <a:buNone/>
            </a:pPr>
            <a:r>
              <a:rPr lang="uk-UA" dirty="0" smtClean="0"/>
              <a:t>1.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характеру,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потребам людей </a:t>
            </a:r>
            <a:r>
              <a:rPr lang="ru-RU" dirty="0" err="1"/>
              <a:t>сучасного</a:t>
            </a:r>
            <a:r>
              <a:rPr lang="ru-RU" dirty="0"/>
              <a:t> й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1" y="2348880"/>
            <a:ext cx="5616624" cy="35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2. Обмеження, що існують у галузі експлуатації природних ресурсів, пов'язані із сучасним рівнем розвитку техніки і соціальної організації, а також із здатністю біосфери до самовідновлення.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64207"/>
            <a:ext cx="56886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5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3.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елементарні</a:t>
            </a:r>
            <a:r>
              <a:rPr lang="ru-RU" dirty="0"/>
              <a:t> потреби </a:t>
            </a:r>
            <a:r>
              <a:rPr lang="ru-RU" dirty="0" err="1"/>
              <a:t>всіх</a:t>
            </a:r>
            <a:r>
              <a:rPr lang="ru-RU" dirty="0"/>
              <a:t> людей і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 на </a:t>
            </a:r>
            <a:r>
              <a:rPr lang="ru-RU" dirty="0" err="1"/>
              <a:t>благополучне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53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83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4.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відповідало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27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55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311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Стратегія сталого розвитку природи й суспільства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сталого розвитку природи й суспільства</dc:title>
  <dc:creator>Павло Пантелеєнко</dc:creator>
  <cp:lastModifiedBy>Administrator</cp:lastModifiedBy>
  <cp:revision>4</cp:revision>
  <dcterms:created xsi:type="dcterms:W3CDTF">2019-07-30T17:34:12Z</dcterms:created>
  <dcterms:modified xsi:type="dcterms:W3CDTF">2020-04-05T14:08:57Z</dcterms:modified>
</cp:coreProperties>
</file>