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67" r:id="rId3"/>
    <p:sldId id="266" r:id="rId4"/>
    <p:sldId id="265" r:id="rId5"/>
    <p:sldId id="264" r:id="rId6"/>
    <p:sldId id="263" r:id="rId7"/>
    <p:sldId id="275" r:id="rId8"/>
    <p:sldId id="262" r:id="rId9"/>
    <p:sldId id="261" r:id="rId10"/>
    <p:sldId id="273" r:id="rId11"/>
    <p:sldId id="259" r:id="rId12"/>
    <p:sldId id="260" r:id="rId13"/>
    <p:sldId id="276" r:id="rId14"/>
    <p:sldId id="258" r:id="rId15"/>
    <p:sldId id="269" r:id="rId16"/>
    <p:sldId id="270" r:id="rId17"/>
    <p:sldId id="271" r:id="rId18"/>
    <p:sldId id="280" r:id="rId19"/>
    <p:sldId id="272" r:id="rId20"/>
    <p:sldId id="277" r:id="rId21"/>
    <p:sldId id="278" r:id="rId22"/>
    <p:sldId id="279" r:id="rId23"/>
    <p:sldId id="281" r:id="rId24"/>
    <p:sldId id="282" r:id="rId25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8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uk-UA" smtClean="0"/>
              <a:t>Зразок підзаголовка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ертикального тексту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і об'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'єкт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вмісту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зображення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uk-UA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uk-UA" smtClean="0"/>
              <a:t>Зразок тексту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uk-UA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uk-UA" smtClean="0"/>
              <a:t>Зразок заголовка</a:t>
            </a:r>
            <a:endParaRPr lang="uk-UA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uk-UA" smtClean="0"/>
              <a:t>Зразок тексту</a:t>
            </a:r>
          </a:p>
          <a:p>
            <a:pPr lvl="1"/>
            <a:r>
              <a:rPr lang="uk-UA" smtClean="0"/>
              <a:t>Другий рівень</a:t>
            </a:r>
          </a:p>
          <a:p>
            <a:pPr lvl="2"/>
            <a:r>
              <a:rPr lang="uk-UA" smtClean="0"/>
              <a:t>Третій рівень</a:t>
            </a:r>
          </a:p>
          <a:p>
            <a:pPr lvl="3"/>
            <a:r>
              <a:rPr lang="uk-UA" smtClean="0"/>
              <a:t>Четвертий рівень</a:t>
            </a:r>
          </a:p>
          <a:p>
            <a:pPr lvl="4"/>
            <a:r>
              <a:rPr lang="uk-UA" smtClean="0"/>
              <a:t>П'ятий рівень</a:t>
            </a:r>
            <a:endParaRPr lang="uk-UA"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1751FF-069D-4CFD-ADE9-B132A1E10C7F}" type="datetimeFigureOut">
              <a:rPr lang="uk-UA" smtClean="0"/>
              <a:t>07.07.2018</a:t>
            </a:fld>
            <a:endParaRPr lang="uk-UA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uk-UA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35116A9-DDAB-4A79-A533-BCC399C20420}" type="slidenum">
              <a:rPr lang="uk-UA" smtClean="0"/>
              <a:t>‹№›</a:t>
            </a:fld>
            <a:endParaRPr lang="uk-U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uk-UA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0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785794"/>
            <a:ext cx="6429420" cy="4038630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5286388"/>
            <a:ext cx="51435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4000" b="1" dirty="0" smtClean="0"/>
              <a:t>        Образи  героїв </a:t>
            </a:r>
            <a:endParaRPr lang="uk-UA" sz="4000" b="1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6628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85852" y="1500174"/>
            <a:ext cx="6572296" cy="5342835"/>
          </a:xfrm>
          <a:prstGeom prst="rect">
            <a:avLst/>
          </a:prstGeom>
          <a:noFill/>
        </p:spPr>
      </p:pic>
      <p:sp>
        <p:nvSpPr>
          <p:cNvPr id="5" name="Прямокутник 4"/>
          <p:cNvSpPr/>
          <p:nvPr/>
        </p:nvSpPr>
        <p:spPr>
          <a:xfrm>
            <a:off x="1357290" y="785794"/>
            <a:ext cx="628654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/>
              <a:t>     Лаврін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молодший син у сім’ї </a:t>
            </a:r>
            <a:r>
              <a:rPr lang="uk-UA" sz="2400" dirty="0" err="1"/>
              <a:t>Кайдашів</a:t>
            </a:r>
            <a:r>
              <a:rPr lang="uk-UA" dirty="0" smtClean="0"/>
              <a:t>.  </a:t>
            </a:r>
            <a:endParaRPr lang="en-US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357290" y="857232"/>
            <a:ext cx="6357982" cy="43396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b="1" dirty="0" smtClean="0"/>
          </a:p>
          <a:p>
            <a:pPr algn="just" fontAlgn="base"/>
            <a:endParaRPr lang="uk-UA" sz="2800" b="1" dirty="0"/>
          </a:p>
          <a:p>
            <a:pPr algn="just" fontAlgn="base"/>
            <a:r>
              <a:rPr lang="uk-UA" sz="2800" b="1" dirty="0" smtClean="0"/>
              <a:t>Лаврін</a:t>
            </a:r>
            <a:r>
              <a:rPr lang="uk-UA" dirty="0"/>
              <a:t> —  </a:t>
            </a:r>
            <a:r>
              <a:rPr lang="uk-UA" sz="2400" dirty="0"/>
              <a:t>лагідний, м’який, жартівливий, дотепний, веселий. У нього приваблива зовнішність: «Лаврінове молоде довгасте лице було рум’яне, веселі, сині, як небо, очі світилися привітно й ласкаво». Він у всьому бачить хороше, добре, шанує людей, захоплюється красою природи, має ліричну душу і грає на сопілці. Але, нажаль, зрештою і Лаврін стає егоїстом</a:t>
            </a:r>
            <a:r>
              <a:rPr lang="uk-UA" sz="2400" dirty="0" smtClean="0"/>
              <a:t>.  </a:t>
            </a:r>
            <a:endParaRPr lang="en-US" sz="24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02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714356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379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12290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571612"/>
            <a:ext cx="6000792" cy="4714908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2286000" y="85723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ru-RU" sz="2800" b="1" dirty="0" smtClean="0"/>
              <a:t>    </a:t>
            </a:r>
            <a:r>
              <a:rPr lang="ru-RU" sz="2800" b="1" dirty="0" err="1" smtClean="0"/>
              <a:t>Мотря</a:t>
            </a:r>
            <a:r>
              <a:rPr lang="ru-RU" sz="2800" b="1" dirty="0" smtClean="0"/>
              <a:t> </a:t>
            </a:r>
            <a:r>
              <a:rPr lang="ru-RU" dirty="0"/>
              <a:t>— </a:t>
            </a:r>
            <a:r>
              <a:rPr lang="ru-RU" sz="2400" dirty="0"/>
              <a:t>дружина Карпа</a:t>
            </a:r>
            <a:r>
              <a:rPr lang="ru-RU" dirty="0" smtClean="0"/>
              <a:t>.   </a:t>
            </a:r>
            <a:endParaRPr lang="ru-RU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214414" y="1142985"/>
            <a:ext cx="6643734" cy="390876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b="1" dirty="0" smtClean="0"/>
          </a:p>
          <a:p>
            <a:pPr algn="just" fontAlgn="base"/>
            <a:r>
              <a:rPr lang="uk-UA" sz="2800" b="1" dirty="0" smtClean="0"/>
              <a:t>Образ </a:t>
            </a:r>
            <a:r>
              <a:rPr lang="uk-UA" sz="2800" b="1" dirty="0"/>
              <a:t>Мотрі </a:t>
            </a:r>
            <a:r>
              <a:rPr lang="uk-UA" dirty="0"/>
              <a:t>— </a:t>
            </a:r>
            <a:r>
              <a:rPr lang="uk-UA" sz="2400" dirty="0"/>
              <a:t>один з </a:t>
            </a:r>
            <a:r>
              <a:rPr lang="uk-UA" sz="2400" dirty="0" err="1"/>
              <a:t>найдовершеніших</a:t>
            </a:r>
            <a:r>
              <a:rPr lang="uk-UA" sz="2400" dirty="0"/>
              <a:t> образів повісті. </a:t>
            </a:r>
            <a:r>
              <a:rPr lang="uk-UA" sz="2400" dirty="0" smtClean="0"/>
              <a:t> </a:t>
            </a:r>
            <a:r>
              <a:rPr lang="uk-UA" sz="2400" dirty="0"/>
              <a:t>Дівчина була із заможної родини, але добра і не вихвалялася на селі. Узявши шлюб, поринула у тяжкі будні. Зла свекруха звалила на неї всю хатню роботу. Щоденна гризня зробила Мотрю злою, сварливою жінкою. А лютість її не мала меж. Виколола свекрусі око та не переймалась, а раділа цьому</a:t>
            </a:r>
            <a:r>
              <a:rPr lang="uk-UA" sz="2400" dirty="0" smtClean="0"/>
              <a:t>. </a:t>
            </a:r>
            <a:endParaRPr lang="en-US" sz="2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2286000" y="857232"/>
            <a:ext cx="45720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/>
              <a:t>Мелашка</a:t>
            </a:r>
            <a:r>
              <a:rPr lang="uk-UA" dirty="0"/>
              <a:t> </a:t>
            </a:r>
            <a:r>
              <a:rPr lang="uk-UA" dirty="0" smtClean="0"/>
              <a:t>– </a:t>
            </a:r>
            <a:r>
              <a:rPr lang="uk-UA" sz="2400" dirty="0" smtClean="0"/>
              <a:t>дружина Лавріна</a:t>
            </a:r>
            <a:r>
              <a:rPr lang="uk-UA" dirty="0" smtClean="0"/>
              <a:t>. </a:t>
            </a:r>
            <a:endParaRPr lang="en-US" dirty="0"/>
          </a:p>
        </p:txBody>
      </p:sp>
      <p:pic>
        <p:nvPicPr>
          <p:cNvPr id="29700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428736"/>
            <a:ext cx="6429420" cy="54292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214414" y="928670"/>
            <a:ext cx="6643734" cy="206210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endParaRPr lang="uk-UA" sz="2800" dirty="0" smtClean="0"/>
          </a:p>
          <a:p>
            <a:pPr algn="just" fontAlgn="base"/>
            <a:r>
              <a:rPr lang="uk-UA" sz="2800" dirty="0" smtClean="0"/>
              <a:t>Мелашка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щира, тиха, спокійна, лагідна, чутлива, з бідної сім’ї. Вона тяжко переживала безладдя в родині. Та поступово і Мелашка втягується в сварки й бійки</a:t>
            </a:r>
            <a:r>
              <a:rPr lang="uk-UA" dirty="0" smtClean="0"/>
              <a:t>.</a:t>
            </a:r>
          </a:p>
        </p:txBody>
      </p:sp>
      <p:pic>
        <p:nvPicPr>
          <p:cNvPr id="28674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642918"/>
            <a:ext cx="7334250" cy="549592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4818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428736"/>
            <a:ext cx="6929486" cy="48006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428728" y="785794"/>
            <a:ext cx="585791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           </a:t>
            </a:r>
            <a:r>
              <a:rPr lang="uk-UA" sz="2800" b="1" dirty="0" err="1" smtClean="0"/>
              <a:t>Кайдашиха</a:t>
            </a:r>
            <a:r>
              <a:rPr lang="uk-UA" sz="2800" b="1" dirty="0" smtClean="0"/>
              <a:t> та Мотря </a:t>
            </a:r>
            <a:endParaRPr lang="uk-UA" sz="2800" b="1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27650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1785926"/>
            <a:ext cx="6786610" cy="450059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00298" y="1071546"/>
            <a:ext cx="374429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uk-UA" sz="2800" b="1" dirty="0" smtClean="0"/>
              <a:t>Сварка між родинами </a:t>
            </a:r>
            <a:endParaRPr lang="uk-UA" sz="2800" b="1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07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928670"/>
            <a:ext cx="6572296" cy="500066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7890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643050"/>
            <a:ext cx="7000924" cy="4714908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85918" y="1000108"/>
            <a:ext cx="474591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Мелашка в родині </a:t>
            </a:r>
            <a:r>
              <a:rPr lang="uk-UA" sz="2800" b="1" dirty="0" err="1" smtClean="0"/>
              <a:t>Кайдашів</a:t>
            </a:r>
            <a:r>
              <a:rPr lang="uk-UA" sz="2800" b="1" dirty="0" smtClean="0"/>
              <a:t> </a:t>
            </a:r>
            <a:endParaRPr lang="uk-UA" sz="2800" b="1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6866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500174"/>
            <a:ext cx="6858048" cy="485778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857356" y="928670"/>
            <a:ext cx="43644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/>
              <a:t>          </a:t>
            </a:r>
            <a:r>
              <a:rPr lang="uk-UA" sz="2800" b="1" dirty="0" err="1" smtClean="0"/>
              <a:t>Кайдашиха</a:t>
            </a:r>
            <a:r>
              <a:rPr lang="uk-UA" sz="2800" b="1" dirty="0" smtClean="0"/>
              <a:t> та Мотря </a:t>
            </a:r>
            <a:endParaRPr lang="uk-UA" sz="2800" b="1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5842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57216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6" name="Picture 4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8662" y="642918"/>
            <a:ext cx="7334250" cy="563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891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1214422"/>
            <a:ext cx="6929486" cy="505777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1714480" y="785794"/>
            <a:ext cx="5357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2800" b="1" dirty="0" smtClean="0"/>
              <a:t>                    Дякую за увагу</a:t>
            </a:r>
            <a:endParaRPr lang="uk-UA" sz="2800" b="1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8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571480"/>
            <a:ext cx="7215238" cy="57150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714356"/>
            <a:ext cx="6715172" cy="53245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 smtClean="0"/>
              <a:t>Омелько </a:t>
            </a:r>
            <a:r>
              <a:rPr lang="uk-UA" sz="2800" b="1" dirty="0" err="1"/>
              <a:t>Кайдаш</a:t>
            </a:r>
            <a:r>
              <a:rPr lang="uk-UA" sz="2800" b="1" dirty="0"/>
              <a:t> </a:t>
            </a:r>
            <a:r>
              <a:rPr lang="uk-UA" dirty="0"/>
              <a:t>– </a:t>
            </a:r>
            <a:r>
              <a:rPr lang="uk-UA" sz="2400" dirty="0"/>
              <a:t>звичайний селянин. Тяжка праця, панщина підірвали його здоров’я та сили. У нього «здорові жилаві руки, широке лице було сухорляве й бліде, наче лице в </a:t>
            </a:r>
            <a:r>
              <a:rPr lang="uk-UA" sz="2400" dirty="0" err="1"/>
              <a:t>ченця».Омелько</a:t>
            </a:r>
            <a:r>
              <a:rPr lang="uk-UA" sz="2400" dirty="0"/>
              <a:t> дуже працьовитий, ніколи не сидів без діла, щось завжди майстрував, лагодив. Від своїх синів він також вимагав працьовитості. Але </a:t>
            </a:r>
            <a:r>
              <a:rPr lang="uk-UA" sz="2400" dirty="0" err="1"/>
              <a:t>Кайдаш</a:t>
            </a:r>
            <a:r>
              <a:rPr lang="uk-UA" sz="2400" dirty="0"/>
              <a:t> любив </a:t>
            </a:r>
            <a:r>
              <a:rPr lang="uk-UA" sz="2400" dirty="0" err="1"/>
              <a:t>випити-</a:t>
            </a:r>
            <a:r>
              <a:rPr lang="uk-UA" sz="2400" dirty="0"/>
              <a:t> це, мабуть, було його найбільшою вадою. Тяжке життя зробило його нервовим </a:t>
            </a:r>
            <a:r>
              <a:rPr lang="uk-UA" sz="2400" dirty="0" smtClean="0"/>
              <a:t>та забобонним  </a:t>
            </a:r>
            <a:r>
              <a:rPr lang="uk-UA" sz="2400" dirty="0"/>
              <a:t>Після одруження синів, він поступово втрачає батьківську владу над ними, а Карпо навіть підіймає на старого руку. </a:t>
            </a:r>
            <a:r>
              <a:rPr lang="uk-UA" sz="2400" dirty="0" err="1"/>
              <a:t>Кайдаш</a:t>
            </a:r>
            <a:r>
              <a:rPr lang="uk-UA" sz="2400" dirty="0"/>
              <a:t> спився до божевілля та втопився, хоча все життя боявся саме такої смерті. </a:t>
            </a:r>
            <a:endParaRPr lang="en-US" sz="2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6" name="Picture 2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1538" y="1571612"/>
            <a:ext cx="7072362" cy="4572032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500166" y="785794"/>
            <a:ext cx="5929354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fontAlgn="base"/>
            <a:r>
              <a:rPr lang="ru-RU" sz="2800" b="1" dirty="0"/>
              <a:t>Маруся </a:t>
            </a:r>
            <a:r>
              <a:rPr lang="ru-RU" sz="2800" b="1" dirty="0" err="1"/>
              <a:t>Кайдашиха</a:t>
            </a:r>
            <a:r>
              <a:rPr lang="ru-RU" sz="2800" b="1" dirty="0"/>
              <a:t> </a:t>
            </a:r>
            <a:r>
              <a:rPr lang="ru-RU" sz="2800" b="1" dirty="0" smtClean="0"/>
              <a:t>    </a:t>
            </a:r>
            <a:r>
              <a:rPr lang="ru-RU" sz="2400" dirty="0" smtClean="0"/>
              <a:t>— </a:t>
            </a:r>
            <a:r>
              <a:rPr lang="ru-RU" sz="2400" dirty="0"/>
              <a:t>дружина </a:t>
            </a:r>
            <a:r>
              <a:rPr lang="ru-RU" sz="2400" dirty="0" err="1" smtClean="0"/>
              <a:t>Омелька</a:t>
            </a:r>
            <a:r>
              <a:rPr lang="ru-RU" sz="2400" dirty="0" smtClean="0"/>
              <a:t>, </a:t>
            </a:r>
            <a:r>
              <a:rPr lang="ru-RU" sz="2400" dirty="0"/>
              <a:t>мала </a:t>
            </a:r>
            <a:r>
              <a:rPr lang="ru-RU" sz="2400" dirty="0" err="1" smtClean="0"/>
              <a:t>двох</a:t>
            </a:r>
            <a:endParaRPr lang="ru-RU" sz="24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889844"/>
            <a:ext cx="6858048" cy="50167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endParaRPr lang="uk-UA" sz="2800" b="1" dirty="0" smtClean="0"/>
          </a:p>
          <a:p>
            <a:pPr fontAlgn="base"/>
            <a:r>
              <a:rPr lang="uk-UA" sz="2800" b="1" dirty="0" smtClean="0"/>
              <a:t>Маруся</a:t>
            </a:r>
            <a:r>
              <a:rPr lang="uk-UA" dirty="0" smtClean="0"/>
              <a:t> </a:t>
            </a:r>
            <a:r>
              <a:rPr lang="uk-UA" dirty="0"/>
              <a:t>– </a:t>
            </a:r>
            <a:r>
              <a:rPr lang="uk-UA" sz="2400" dirty="0"/>
              <a:t>«робоча та проворна, та трохи куслива, як мухи в спасівку». «Має серце з перцем». Вона сварлива, бездушна жінка. Маруся гарно готувала і замолоду служила у панів покоївкою, від них і сама «набралась трохи панства». </a:t>
            </a:r>
            <a:r>
              <a:rPr lang="uk-UA" sz="2400" dirty="0" err="1"/>
              <a:t>Кайдашиха</a:t>
            </a:r>
            <a:r>
              <a:rPr lang="uk-UA" sz="2400" dirty="0"/>
              <a:t> з погордою ставиться до бідніших від себе, любить вихвалятись. Позитивні риси її характеру — це те, що вона працьовита, дбайлива хазяйка, любляча мати і бабуся. Але приватна власність, жадоба до землі зробила її жорстокою, жадібною. Це призводило до частих сварок і розладів у сім’ї, і, навіть, </a:t>
            </a:r>
            <a:endParaRPr lang="en-US" sz="24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32772" name="Picture 4" descr="ÐÐ¾Ð²âÑÐ·Ð°Ð½Ðµ Ð·Ð¾Ð±ÑÐ°Ð¶ÐµÐ½Ð½Ñ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571480"/>
            <a:ext cx="7334250" cy="563880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8194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71604" y="1428736"/>
            <a:ext cx="6072230" cy="5214974"/>
          </a:xfrm>
          <a:prstGeom prst="rect">
            <a:avLst/>
          </a:prstGeom>
          <a:noFill/>
        </p:spPr>
      </p:pic>
      <p:sp>
        <p:nvSpPr>
          <p:cNvPr id="4" name="Прямокутник 3"/>
          <p:cNvSpPr/>
          <p:nvPr/>
        </p:nvSpPr>
        <p:spPr>
          <a:xfrm>
            <a:off x="1357290" y="571480"/>
            <a:ext cx="6357982" cy="8925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/>
            <a:r>
              <a:rPr lang="uk-UA" sz="2800" b="1" dirty="0"/>
              <a:t>Карпо</a:t>
            </a:r>
            <a:r>
              <a:rPr lang="uk-UA" dirty="0"/>
              <a:t> – </a:t>
            </a:r>
            <a:r>
              <a:rPr lang="uk-UA" sz="2400" dirty="0"/>
              <a:t>старший син О.</a:t>
            </a:r>
            <a:r>
              <a:rPr lang="uk-UA" sz="2400" dirty="0" err="1"/>
              <a:t>Кайдаша</a:t>
            </a:r>
            <a:r>
              <a:rPr lang="uk-UA" sz="2400" dirty="0"/>
              <a:t> </a:t>
            </a:r>
            <a:r>
              <a:rPr lang="uk-UA" sz="2400" dirty="0" smtClean="0"/>
              <a:t>та М.</a:t>
            </a:r>
            <a:r>
              <a:rPr lang="uk-UA" sz="2400" dirty="0" err="1" smtClean="0"/>
              <a:t>Кайдашихи</a:t>
            </a:r>
            <a:r>
              <a:rPr lang="uk-UA" sz="2400" dirty="0" smtClean="0"/>
              <a:t>.</a:t>
            </a:r>
            <a:endParaRPr lang="en-US" sz="24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D:\День мови  1\все з роб столу 07 05 18\до презентації\images (2)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кутник 2"/>
          <p:cNvSpPr/>
          <p:nvPr/>
        </p:nvSpPr>
        <p:spPr>
          <a:xfrm>
            <a:off x="1142976" y="785794"/>
            <a:ext cx="6643734" cy="20005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fontAlgn="base"/>
            <a:r>
              <a:rPr lang="uk-UA" sz="2800" b="1" dirty="0"/>
              <a:t>Карпо</a:t>
            </a:r>
            <a:r>
              <a:rPr lang="uk-UA" dirty="0"/>
              <a:t> </a:t>
            </a:r>
            <a:r>
              <a:rPr lang="uk-UA" sz="2400" dirty="0"/>
              <a:t>був грубий, неласкавий, сердитий, мовчазний. Карпо – енергійний, суворий, впертий. Про горб «… цілий куток їздить через гору, а я буду її </a:t>
            </a:r>
            <a:r>
              <a:rPr lang="uk-UA" sz="2400" dirty="0" err="1"/>
              <a:t>розкопувать</a:t>
            </a:r>
            <a:r>
              <a:rPr lang="uk-UA" sz="2400" dirty="0"/>
              <a:t>. Як хтось почне, то й я копирсну заступом скільки там разів</a:t>
            </a:r>
            <a:r>
              <a:rPr lang="uk-UA" sz="2400" dirty="0" smtClean="0"/>
              <a:t>».</a:t>
            </a:r>
            <a:endParaRPr lang="en-US" sz="2400" dirty="0"/>
          </a:p>
        </p:txBody>
      </p:sp>
      <p:pic>
        <p:nvPicPr>
          <p:cNvPr id="9218" name="Picture 2" descr="Ð ÐµÐ·ÑÐ»ÑÑÐ°Ñ Ð¿Ð¾ÑÑÐºÑ Ð·Ð¾Ð±ÑÐ°Ð¶ÐµÐ½Ñ Ð·Ð° Ð·Ð°Ð¿Ð¸ÑÐ¾Ð¼ &quot;ÐºÐ°Ð¹Ð´Ð°ÑÐµÐ²Ð° ÑÑÐ¼Ñ Ð² ÐºÐ°ÑÑÐ¸Ð½ÐºÐ°Ñ&quot;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714620"/>
            <a:ext cx="6929486" cy="414338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</TotalTime>
  <Words>302</Words>
  <Application>Microsoft Office PowerPoint</Application>
  <PresentationFormat>Екран (4:3)</PresentationFormat>
  <Paragraphs>22</Paragraphs>
  <Slides>24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слайдів</vt:lpstr>
      </vt:variant>
      <vt:variant>
        <vt:i4>24</vt:i4>
      </vt:variant>
    </vt:vector>
  </HeadingPairs>
  <TitlesOfParts>
    <vt:vector size="25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</dc:creator>
  <cp:lastModifiedBy>user</cp:lastModifiedBy>
  <cp:revision>9</cp:revision>
  <dcterms:created xsi:type="dcterms:W3CDTF">2018-07-07T08:31:21Z</dcterms:created>
  <dcterms:modified xsi:type="dcterms:W3CDTF">2018-07-07T10:00:19Z</dcterms:modified>
</cp:coreProperties>
</file>