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72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9CE40-536E-4FF0-9237-16F9080E2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26BE7F9-9023-46BA-88EA-F3515A69A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60CE89-E10C-4670-813F-9AAD5001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09B771-869B-4A36-82B7-8D96B680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CD38D-9532-446D-9650-6643804B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145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62969-58AE-40F1-AFCE-583675D2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E5EFAF8-22A4-46D9-93EC-EB8553323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4796B-FE8C-480C-AADB-0FE5BE0E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6A972D-6DC4-43B4-AB72-22E2BB1E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F549CD-F8E3-4A12-B6DC-ABC77042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19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5C49F9-60E5-45C1-9859-86120A9C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034898-6060-41CF-B462-FCB840148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7F0F47-2AA9-43F3-A5A0-9E267F267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E1F946-69AD-4BE1-B29E-2173DCDA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C261C2-2BED-4A98-9D62-94CB85CD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09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36BDE-5A40-48CF-AFBF-3D666E07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7E7A7D-AB04-4120-B552-3D1E7430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3872B3-99C2-4D48-B6BD-BF39E582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D3E4C1-BF95-4B18-9BCA-42A031BDB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0572E1-85F0-4D94-AD22-5FE0E2C1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253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08D98-54F8-4173-AB6E-F20FD07E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0C6423-7A51-4ED2-8D00-7C34405E9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128AB17-1D85-497C-9336-0BAB9A96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3D71C9-423B-4DD1-BDA4-B204E790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01D454-3AED-4EB0-AED4-97BA7233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2AE0-ED51-4263-9052-36790428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9FEFF5-1B9E-4C8F-94F1-B8753CE14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7AE4D3-41DF-4597-9997-0F4A6A612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295693-00C8-456B-A57C-70FB5157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5A577B5-FEAE-475B-A7C8-DDB2D9AB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3A6D6A-DA57-403F-8B6F-B9DDD428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94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52A7A-63E2-414D-AFD9-788031A2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A49A17C-7B48-45A0-BD24-B3AE32DAC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DB2AF-8C21-4825-8EE5-F7C7BF814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6CB8756-B68C-46EE-881C-13A3E8D5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A89B8DE-D146-401E-8EBC-E158BF50C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0FEF5D-B7F8-4BC0-A032-278876A8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C468324-F834-4B45-819A-56489742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6739360-0DB7-4E5D-96B8-3C463B4C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2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4C5F-2A99-4B0A-A6A1-5A4F8770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65674B7-F2EB-4F8A-9258-363521DD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4506B97-A99D-4BE7-81D3-E1E168F0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B7DA4EE-AE3B-44CB-A8D4-4889B2B3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69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C939578-39E7-4F57-85B3-4950E80D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C9E2913-E783-4EB8-8B0F-F8D2A16F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7780406-E76D-4904-A360-DEA25D5A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23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7EF63-7552-490C-982C-9A74997C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9B5683-66D4-40DE-844B-89D1F81A0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F300D52-88FD-443D-9CEB-10B5BFD7A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D1EBDFE-71EE-4551-B50A-C0527C60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952726-BCE8-48BD-B796-3B38EC5E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7D7AD57-02EA-44C9-9A5D-5D6C7E3C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0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7E78F-4ADC-4AC9-8117-D4205901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95DEF2C-8DFA-4457-8FC9-19C6E93A9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70F3274-3EAB-4D29-9CD7-3ED51CB96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4828116-396D-419C-8487-B7FBFE33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B5DA32-C8D8-4D48-BA50-F051DB4F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BD6742-0BFC-464C-B412-1B7310D0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036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769458D-13E1-43D2-93F5-46FC3D3A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487E431-1810-4C88-A006-21A1C9D3E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C52784-34B9-448B-9F69-ED242A2C7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801C-A031-4E32-9C55-F12D69E78714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5A3353-0D8E-47FE-9D20-A994AFF7C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933FDF-3BA0-4E27-A404-B930FFA9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8CA45-27D2-4F58-83AA-5E88072C539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16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D11EF6-C651-4F8D-A821-E3134BEA7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3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F9E147-8003-426B-9716-64682CF05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3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45F9BE-E353-4C3A-8E2E-3B52DA0F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3990D9-1363-43C1-B589-0D1DD99D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F33A2B-09BE-4D3B-800E-A860B0AE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5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CD5E92-3443-462C-9ACC-083004A98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7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89B18-BD5F-48D2-8572-3054D5E64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5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Широкий екран</PresentationFormat>
  <Paragraphs>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Asus</dc:creator>
  <cp:lastModifiedBy>Asus</cp:lastModifiedBy>
  <cp:revision>3</cp:revision>
  <dcterms:created xsi:type="dcterms:W3CDTF">2021-02-10T20:52:14Z</dcterms:created>
  <dcterms:modified xsi:type="dcterms:W3CDTF">2021-02-10T21:04:41Z</dcterms:modified>
</cp:coreProperties>
</file>