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Economica" charset="0"/>
      <p:regular r:id="rId19"/>
      <p:bold r:id="rId20"/>
      <p:italic r:id="rId21"/>
      <p:boldItalic r:id="rId22"/>
    </p:embeddedFont>
    <p:embeddedFont>
      <p:font typeface="Nunito" charset="-52"/>
      <p:regular r:id="rId23"/>
      <p:bold r:id="rId24"/>
      <p:italic r:id="rId25"/>
      <p:boldItalic r:id="rId26"/>
    </p:embeddedFont>
    <p:embeddedFont>
      <p:font typeface="Open Sans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0hE0Coh6YNfkQPRe4HkXHxns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4934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fcf11cfa72227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7afcf11cfa72227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4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 теза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убтитри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пис розділу">
  <p:cSld name="SECTION_TITLE_AND_DESCRI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два стовпці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лике число">
  <p:cSld name="BIG_NUMB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7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текст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1" name="Google Shape;41;p30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в одному стовпці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uk-UA" sz="2700" dirty="0"/>
              <a:t>Особливості проектування швейних виробів на нетипові жіночі фігури</a:t>
            </a:r>
            <a:endParaRPr sz="27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44700" y="3726968"/>
            <a:ext cx="3054600" cy="573864"/>
          </a:xfrm>
        </p:spPr>
        <p:txBody>
          <a:bodyPr>
            <a:normAutofit/>
          </a:bodyPr>
          <a:lstStyle/>
          <a:p>
            <a:pPr algn="r"/>
            <a:r>
              <a:rPr lang="uk-UA" sz="1400" b="1" dirty="0"/>
              <a:t>с</a:t>
            </a:r>
            <a:r>
              <a:rPr lang="uk-UA" sz="1400" b="1" dirty="0" smtClean="0"/>
              <a:t>тиль_мода_костюм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/>
        </p:nvSpPr>
        <p:spPr>
          <a:xfrm>
            <a:off x="267855" y="-2692639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914400" y="103204"/>
            <a:ext cx="7315200" cy="4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Одяг для фігури повинен бути зосередженим на балансі між вузькими плечима і широкими стегнами. Варто оптично подовжити фігуру, щоб ще краще замаскувати нерівності, а також звернути увагу на вузьку лінію талії. 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Табу для фігури: вузькі, обтягуючі речі, а також речі «на стегнах»   чи то спідниці, чи то штани, топи, які оголюють живіт, штани або джинси з галіфе, з накладними кишенями на сідницях, стегнах або боках, пояси на стегнах, поясом підкреслюємо лише талію, табу   горизонтальні або великі малюнки нижче талії. 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/>
          <p:nvPr/>
        </p:nvSpPr>
        <p:spPr>
          <a:xfrm>
            <a:off x="771300" y="103200"/>
            <a:ext cx="7601400" cy="4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 метою маскування нетиповостей фігури  пропоную :</a:t>
            </a:r>
            <a:endParaRPr sz="2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Акцентувати  талію. 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Акцентувати  плечовий пояс: декоративні коміри, яскравий принт або світлі відтінки, шарфи або нашийні хустинки. 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Тонкі бретелі, відкриті плечі, глибоке трикутне декольте, виріз човник.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Сукня-футляр зі щільної тканини до середини коліна.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Сукні з відрізною спідницею.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Сукні з запахом і сукні асиметричного крою.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Сукні максі з прилеглим ліфом та об'ємною спідницею.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Char char="●"/>
            </a:pPr>
            <a:r>
              <a:rPr lang="uk-UA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Розкльошені від середини стегон брюки і прямі від стегон джинси. 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8563" y="569887"/>
            <a:ext cx="2985099" cy="447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338" y="569895"/>
            <a:ext cx="2772278" cy="447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3038" y="569901"/>
            <a:ext cx="2985111" cy="44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 flipH="1">
            <a:off x="1298409" y="-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суконь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7afcf11cfa722279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4" y="690986"/>
            <a:ext cx="2862400" cy="42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7afcf11cfa722279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800" y="686125"/>
            <a:ext cx="2862401" cy="43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7afcf11cfa722279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8349" y="690963"/>
            <a:ext cx="2862400" cy="4293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afcf11cfa722279_0"/>
          <p:cNvSpPr txBox="1"/>
          <p:nvPr/>
        </p:nvSpPr>
        <p:spPr>
          <a:xfrm flipH="1">
            <a:off x="1344025" y="109355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спідниць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78" y="612187"/>
            <a:ext cx="2919276" cy="43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553" y="612188"/>
            <a:ext cx="2919276" cy="43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9834" y="612175"/>
            <a:ext cx="2919276" cy="43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 flipH="1">
            <a:off x="1336287" y="73107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брюк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На моделі одягу №3 зображено злегка розширену спідницю міді, яка корегує широкі стегна та видовжує ноги.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Блуза з складами-защипами на талії  забирає увагу від широких стегон та зорово розширює лінію плечей. Склади-защипи на плечовій лінії створюють ілюзію грудних залоз нормального розміру. 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65" y="11"/>
            <a:ext cx="32108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Модель одягу №4 коригує фігуру таким чином: завдяки рельєфам на ліфі малі грудні залози здаються більшими.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За рахунок конічної форми коротких рукавів, зорово корегуються покаті плечі, та візуально врівноважуються з широкими стегнами, створюючи ідеальні пропорції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00" y="0"/>
            <a:ext cx="3429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311700" y="1507352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</a:pPr>
            <a:r>
              <a:rPr lang="uk-UA" sz="7400"/>
              <a:t>Дякую за увагу! </a:t>
            </a:r>
            <a:endParaRPr sz="7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2"/>
          </p:nvPr>
        </p:nvSpPr>
        <p:spPr>
          <a:xfrm>
            <a:off x="4876975" y="-236750"/>
            <a:ext cx="3722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b="1"/>
              <a:t>Перша фігура характеризується такими нетиповими ознаками як 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uk-UA"/>
              <a:t>невиражена талія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/>
              <a:t>плоска форма сідниць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/>
              <a:t>відсутня округлість стегон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/>
              <a:t>худі руки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89" y="14388"/>
            <a:ext cx="3309159" cy="51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438750" y="170550"/>
            <a:ext cx="826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676650" y="127200"/>
            <a:ext cx="7790700" cy="4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 метою маскування нетиповостей фігури пропоную: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Такі фасони спідниць як сонце - кльош, тюльпан, спідниця-олівець,трапеції,  спідниці із завищеною лінію тіалії та довжиною міді. 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Глибокі V-подібні вирізи, відкриті плечі і акцентовані комірці.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Сукня-футляр зі щільної тканини, сукня з баскою, асиметричні сукні, сукні з запахом.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Короткі сукні напівприлеглого або вільного крою.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Розкльошені від талії сукні та спідниці.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Сукні-сорочки і сукні-светри. 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Вільні або приталені сорочки та блузи. 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Брюки та джинси можуть мати як високу, так і низьку посадку, а також вкорочену довжину.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uk-U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Допустимі брюки вільного крою: кюлоти, брюки палаццо та джинси бойфренди. 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8" y="580374"/>
            <a:ext cx="2959101" cy="44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2450" y="580375"/>
            <a:ext cx="2959101" cy="44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1550" y="574825"/>
            <a:ext cx="2959100" cy="44497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 flipH="1">
            <a:off x="1293082" y="-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суконь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87" y="571970"/>
            <a:ext cx="2959100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868" y="571979"/>
            <a:ext cx="2959101" cy="44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3983" y="571975"/>
            <a:ext cx="2959101" cy="44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/>
          <p:nvPr/>
        </p:nvSpPr>
        <p:spPr>
          <a:xfrm flipH="1">
            <a:off x="1396359" y="-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спідниць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25" y="434249"/>
            <a:ext cx="3020625" cy="452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9100" y="432400"/>
            <a:ext cx="3020625" cy="453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09" y="434246"/>
            <a:ext cx="2828491" cy="45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 flipH="1">
            <a:off x="1293082" y="-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Приклади маскування нетиповостей моделями брюк</a:t>
            </a: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body" idx="2"/>
          </p:nvPr>
        </p:nvSpPr>
        <p:spPr>
          <a:xfrm>
            <a:off x="5024584" y="724196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На моделі одягу №1 слабовиражену талію корегує жакет з плосколежачим коміром, який створює додатковий об’єм в ділянці грудей; за рахунок того, що жакет розширений до низу створюється ілюзія округлих стегон, а пояс створює ілюзію лінії талії. </a:t>
            </a:r>
            <a:endParaRPr/>
          </a:p>
        </p:txBody>
      </p:sp>
      <p:pic>
        <p:nvPicPr>
          <p:cNvPr id="106" name="Google Shape;1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252" y="-11"/>
            <a:ext cx="35925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Модель одягу №2. За рахунок відлітної кокетки, яка закінчується над лінією талії та розширеного до низу пальта створюється ілюзія тонкої талії та гармонійних округлих форм у верхній та нижній частинах фігури. </a:t>
            </a:r>
            <a:endParaRPr/>
          </a:p>
        </p:txBody>
      </p:sp>
      <p:pic>
        <p:nvPicPr>
          <p:cNvPr id="112" name="Google Shape;1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body" idx="2"/>
          </p:nvPr>
        </p:nvSpPr>
        <p:spPr>
          <a:xfrm>
            <a:off x="4939500" y="251175"/>
            <a:ext cx="3837000" cy="4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2000" b="1"/>
              <a:t>Друга фігура характеризується такими нетиповими ознаками як :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uk-UA" sz="2000"/>
              <a:t>широкі стегна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uk-UA" sz="2000"/>
              <a:t>покаті плечі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uk-UA" sz="2000"/>
              <a:t>слаборозвинені грудні залози</a:t>
            </a:r>
            <a:endParaRPr sz="2000"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49" y="0"/>
            <a:ext cx="286769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530</Words>
  <Application>Microsoft Office PowerPoint</Application>
  <PresentationFormat>Экран (16:9)</PresentationFormat>
  <Paragraphs>45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Economica</vt:lpstr>
      <vt:lpstr>Nunito</vt:lpstr>
      <vt:lpstr>Open Sans</vt:lpstr>
      <vt:lpstr>luxe</vt:lpstr>
      <vt:lpstr>Особливості проектування швейних виробів на нетипові жіночі фігури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проектування швейних виробів на нетипові жіночі фігури</dc:title>
  <cp:lastModifiedBy>Admin</cp:lastModifiedBy>
  <cp:revision>2</cp:revision>
  <dcterms:modified xsi:type="dcterms:W3CDTF">2022-02-06T09:52:35Z</dcterms:modified>
</cp:coreProperties>
</file>