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954B0-B1FF-479F-AEAE-33E06CC3ACF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13B336-C41D-4346-A2BA-E9B81E188A83}">
      <dgm:prSet phldrT="[Текст]"/>
      <dgm:spPr/>
      <dgm:t>
        <a:bodyPr/>
        <a:lstStyle/>
        <a:p>
          <a:r>
            <a:rPr lang="uk-UA" dirty="0" smtClean="0"/>
            <a:t>Стилі спілкування</a:t>
          </a:r>
          <a:endParaRPr lang="uk-UA" dirty="0"/>
        </a:p>
      </dgm:t>
    </dgm:pt>
    <dgm:pt modelId="{52DC0158-4256-4A88-88CB-60F51E442F2D}" type="parTrans" cxnId="{9E5A2BAE-4F73-4189-884E-1A7BF842E09F}">
      <dgm:prSet/>
      <dgm:spPr/>
      <dgm:t>
        <a:bodyPr/>
        <a:lstStyle/>
        <a:p>
          <a:endParaRPr lang="uk-UA"/>
        </a:p>
      </dgm:t>
    </dgm:pt>
    <dgm:pt modelId="{95BA1F86-F805-4399-9DCB-CCB217EEB3A4}" type="sibTrans" cxnId="{9E5A2BAE-4F73-4189-884E-1A7BF842E09F}">
      <dgm:prSet/>
      <dgm:spPr/>
      <dgm:t>
        <a:bodyPr/>
        <a:lstStyle/>
        <a:p>
          <a:endParaRPr lang="uk-UA"/>
        </a:p>
      </dgm:t>
    </dgm:pt>
    <dgm:pt modelId="{D326B0B6-199D-48EB-ADEF-D751EB06EAB3}">
      <dgm:prSet phldrT="[Текст]"/>
      <dgm:spPr/>
      <dgm:t>
        <a:bodyPr/>
        <a:lstStyle/>
        <a:p>
          <a:r>
            <a:rPr lang="uk-UA" dirty="0" err="1" smtClean="0"/>
            <a:t>Гнучний</a:t>
          </a:r>
          <a:endParaRPr lang="uk-UA" dirty="0"/>
        </a:p>
      </dgm:t>
    </dgm:pt>
    <dgm:pt modelId="{C26C77F7-A5BB-42E6-AB40-AFFC46218C33}" type="parTrans" cxnId="{C65CA5C2-C3F2-4D8A-96AD-53686C353C52}">
      <dgm:prSet/>
      <dgm:spPr/>
      <dgm:t>
        <a:bodyPr/>
        <a:lstStyle/>
        <a:p>
          <a:endParaRPr lang="uk-UA"/>
        </a:p>
      </dgm:t>
    </dgm:pt>
    <dgm:pt modelId="{050E990F-7B45-4996-8D5B-7625AC9D6E91}" type="sibTrans" cxnId="{C65CA5C2-C3F2-4D8A-96AD-53686C353C52}">
      <dgm:prSet/>
      <dgm:spPr/>
      <dgm:t>
        <a:bodyPr/>
        <a:lstStyle/>
        <a:p>
          <a:endParaRPr lang="uk-UA"/>
        </a:p>
      </dgm:t>
    </dgm:pt>
    <dgm:pt modelId="{6575C2CD-9C4C-4B04-8347-2D778F7F1E2F}">
      <dgm:prSet phldrT="[Текст]"/>
      <dgm:spPr/>
      <dgm:t>
        <a:bodyPr/>
        <a:lstStyle/>
        <a:p>
          <a:r>
            <a:rPr lang="uk-UA" dirty="0" smtClean="0"/>
            <a:t>Ригідний</a:t>
          </a:r>
          <a:endParaRPr lang="uk-UA" dirty="0"/>
        </a:p>
      </dgm:t>
    </dgm:pt>
    <dgm:pt modelId="{91A39275-B698-4009-ACC7-77BAA277C0BB}" type="parTrans" cxnId="{C0B0F78E-CD39-4ECA-9655-67E6CAFEEFB9}">
      <dgm:prSet/>
      <dgm:spPr/>
      <dgm:t>
        <a:bodyPr/>
        <a:lstStyle/>
        <a:p>
          <a:endParaRPr lang="uk-UA"/>
        </a:p>
      </dgm:t>
    </dgm:pt>
    <dgm:pt modelId="{BB63E558-2EDE-464B-9FBF-6A681BACDA9E}" type="sibTrans" cxnId="{C0B0F78E-CD39-4ECA-9655-67E6CAFEEFB9}">
      <dgm:prSet/>
      <dgm:spPr/>
      <dgm:t>
        <a:bodyPr/>
        <a:lstStyle/>
        <a:p>
          <a:endParaRPr lang="uk-UA"/>
        </a:p>
      </dgm:t>
    </dgm:pt>
    <dgm:pt modelId="{2B3A1901-3063-4FD3-8D93-FE13CC5BFCFA}">
      <dgm:prSet phldrT="[Текст]"/>
      <dgm:spPr/>
      <dgm:t>
        <a:bodyPr/>
        <a:lstStyle/>
        <a:p>
          <a:r>
            <a:rPr lang="uk-UA" dirty="0" smtClean="0"/>
            <a:t>Перехідний</a:t>
          </a:r>
          <a:endParaRPr lang="uk-UA" dirty="0"/>
        </a:p>
      </dgm:t>
    </dgm:pt>
    <dgm:pt modelId="{17CD615F-B733-4594-906C-1911C623AD95}" type="parTrans" cxnId="{39D1F485-A15D-4DDF-9F24-94279AC8511B}">
      <dgm:prSet/>
      <dgm:spPr/>
      <dgm:t>
        <a:bodyPr/>
        <a:lstStyle/>
        <a:p>
          <a:endParaRPr lang="uk-UA"/>
        </a:p>
      </dgm:t>
    </dgm:pt>
    <dgm:pt modelId="{1F43A7B5-B445-4D64-A159-084895A8AA64}" type="sibTrans" cxnId="{39D1F485-A15D-4DDF-9F24-94279AC8511B}">
      <dgm:prSet/>
      <dgm:spPr/>
      <dgm:t>
        <a:bodyPr/>
        <a:lstStyle/>
        <a:p>
          <a:endParaRPr lang="uk-UA"/>
        </a:p>
      </dgm:t>
    </dgm:pt>
    <dgm:pt modelId="{14C1121E-1EA7-4303-8D0A-A6CBD74205E4}" type="pres">
      <dgm:prSet presAssocID="{8C4954B0-B1FF-479F-AEAE-33E06CC3ACF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E3B14C-BF1B-45FC-BE58-A92778A69202}" type="pres">
      <dgm:prSet presAssocID="{6513B336-C41D-4346-A2BA-E9B81E188A83}" presName="root1" presStyleCnt="0"/>
      <dgm:spPr/>
    </dgm:pt>
    <dgm:pt modelId="{F9105434-4BE4-435A-8C10-3BC13C82CD5D}" type="pres">
      <dgm:prSet presAssocID="{6513B336-C41D-4346-A2BA-E9B81E188A8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D471FE-F106-4FA9-97D1-D431F17127BD}" type="pres">
      <dgm:prSet presAssocID="{6513B336-C41D-4346-A2BA-E9B81E188A83}" presName="level2hierChild" presStyleCnt="0"/>
      <dgm:spPr/>
    </dgm:pt>
    <dgm:pt modelId="{0F8632B5-5FF1-4CAC-8710-E9BCC17575CE}" type="pres">
      <dgm:prSet presAssocID="{C26C77F7-A5BB-42E6-AB40-AFFC46218C33}" presName="conn2-1" presStyleLbl="parChTrans1D2" presStyleIdx="0" presStyleCnt="3"/>
      <dgm:spPr/>
    </dgm:pt>
    <dgm:pt modelId="{D7E0FAD8-AB26-4283-8ABE-4E93619E0E0D}" type="pres">
      <dgm:prSet presAssocID="{C26C77F7-A5BB-42E6-AB40-AFFC46218C33}" presName="connTx" presStyleLbl="parChTrans1D2" presStyleIdx="0" presStyleCnt="3"/>
      <dgm:spPr/>
    </dgm:pt>
    <dgm:pt modelId="{B1364EF0-0F74-4AC0-9616-712895D88121}" type="pres">
      <dgm:prSet presAssocID="{D326B0B6-199D-48EB-ADEF-D751EB06EAB3}" presName="root2" presStyleCnt="0"/>
      <dgm:spPr/>
    </dgm:pt>
    <dgm:pt modelId="{4A29959D-199E-415A-BC16-B8B21AC376A5}" type="pres">
      <dgm:prSet presAssocID="{D326B0B6-199D-48EB-ADEF-D751EB06EAB3}" presName="LevelTwoTextNode" presStyleLbl="node2" presStyleIdx="0" presStyleCnt="3">
        <dgm:presLayoutVars>
          <dgm:chPref val="3"/>
        </dgm:presLayoutVars>
      </dgm:prSet>
      <dgm:spPr/>
    </dgm:pt>
    <dgm:pt modelId="{684BE523-0AA8-448B-9FAA-88961126D3CF}" type="pres">
      <dgm:prSet presAssocID="{D326B0B6-199D-48EB-ADEF-D751EB06EAB3}" presName="level3hierChild" presStyleCnt="0"/>
      <dgm:spPr/>
    </dgm:pt>
    <dgm:pt modelId="{C0312ED0-2FE7-45D1-8D94-A65B20F55CEF}" type="pres">
      <dgm:prSet presAssocID="{91A39275-B698-4009-ACC7-77BAA277C0BB}" presName="conn2-1" presStyleLbl="parChTrans1D2" presStyleIdx="1" presStyleCnt="3"/>
      <dgm:spPr/>
    </dgm:pt>
    <dgm:pt modelId="{C49D7685-80B3-440C-A7EA-D125D6DAEE5C}" type="pres">
      <dgm:prSet presAssocID="{91A39275-B698-4009-ACC7-77BAA277C0BB}" presName="connTx" presStyleLbl="parChTrans1D2" presStyleIdx="1" presStyleCnt="3"/>
      <dgm:spPr/>
    </dgm:pt>
    <dgm:pt modelId="{30741B8C-BCD2-41FD-B1AD-7536DAF4F55D}" type="pres">
      <dgm:prSet presAssocID="{6575C2CD-9C4C-4B04-8347-2D778F7F1E2F}" presName="root2" presStyleCnt="0"/>
      <dgm:spPr/>
    </dgm:pt>
    <dgm:pt modelId="{626B828A-568C-4654-84FC-AC9123779F9C}" type="pres">
      <dgm:prSet presAssocID="{6575C2CD-9C4C-4B04-8347-2D778F7F1E2F}" presName="LevelTwoTextNode" presStyleLbl="node2" presStyleIdx="1" presStyleCnt="3" custScaleX="119144">
        <dgm:presLayoutVars>
          <dgm:chPref val="3"/>
        </dgm:presLayoutVars>
      </dgm:prSet>
      <dgm:spPr/>
    </dgm:pt>
    <dgm:pt modelId="{117F7D0C-4B58-4DE8-9EC6-84F8C24E90FC}" type="pres">
      <dgm:prSet presAssocID="{6575C2CD-9C4C-4B04-8347-2D778F7F1E2F}" presName="level3hierChild" presStyleCnt="0"/>
      <dgm:spPr/>
    </dgm:pt>
    <dgm:pt modelId="{C2396E2F-D07A-4F33-8B50-973E7EAA53AD}" type="pres">
      <dgm:prSet presAssocID="{17CD615F-B733-4594-906C-1911C623AD95}" presName="conn2-1" presStyleLbl="parChTrans1D2" presStyleIdx="2" presStyleCnt="3"/>
      <dgm:spPr/>
    </dgm:pt>
    <dgm:pt modelId="{63625F98-1954-427D-B7B3-562DE5B1C918}" type="pres">
      <dgm:prSet presAssocID="{17CD615F-B733-4594-906C-1911C623AD95}" presName="connTx" presStyleLbl="parChTrans1D2" presStyleIdx="2" presStyleCnt="3"/>
      <dgm:spPr/>
    </dgm:pt>
    <dgm:pt modelId="{98233284-CA40-40D4-8B97-390B4781AC7F}" type="pres">
      <dgm:prSet presAssocID="{2B3A1901-3063-4FD3-8D93-FE13CC5BFCFA}" presName="root2" presStyleCnt="0"/>
      <dgm:spPr/>
    </dgm:pt>
    <dgm:pt modelId="{303826FF-87FC-427F-AFFD-F8A493AFF1DA}" type="pres">
      <dgm:prSet presAssocID="{2B3A1901-3063-4FD3-8D93-FE13CC5BFCFA}" presName="LevelTwoTextNode" presStyleLbl="node2" presStyleIdx="2" presStyleCnt="3" custScaleX="137024">
        <dgm:presLayoutVars>
          <dgm:chPref val="3"/>
        </dgm:presLayoutVars>
      </dgm:prSet>
      <dgm:spPr/>
    </dgm:pt>
    <dgm:pt modelId="{2E418F9E-C14E-49B9-8EFD-77C939A6C3BC}" type="pres">
      <dgm:prSet presAssocID="{2B3A1901-3063-4FD3-8D93-FE13CC5BFCFA}" presName="level3hierChild" presStyleCnt="0"/>
      <dgm:spPr/>
    </dgm:pt>
  </dgm:ptLst>
  <dgm:cxnLst>
    <dgm:cxn modelId="{9E5A2BAE-4F73-4189-884E-1A7BF842E09F}" srcId="{8C4954B0-B1FF-479F-AEAE-33E06CC3ACF4}" destId="{6513B336-C41D-4346-A2BA-E9B81E188A83}" srcOrd="0" destOrd="0" parTransId="{52DC0158-4256-4A88-88CB-60F51E442F2D}" sibTransId="{95BA1F86-F805-4399-9DCB-CCB217EEB3A4}"/>
    <dgm:cxn modelId="{EC3910E8-B26C-4B02-BB3C-FC4F418FB646}" type="presOf" srcId="{91A39275-B698-4009-ACC7-77BAA277C0BB}" destId="{C49D7685-80B3-440C-A7EA-D125D6DAEE5C}" srcOrd="1" destOrd="0" presId="urn:microsoft.com/office/officeart/2008/layout/HorizontalMultiLevelHierarchy"/>
    <dgm:cxn modelId="{7925E4A2-007E-44C3-85DC-2C18A6F42574}" type="presOf" srcId="{C26C77F7-A5BB-42E6-AB40-AFFC46218C33}" destId="{D7E0FAD8-AB26-4283-8ABE-4E93619E0E0D}" srcOrd="1" destOrd="0" presId="urn:microsoft.com/office/officeart/2008/layout/HorizontalMultiLevelHierarchy"/>
    <dgm:cxn modelId="{B7D4270D-D02A-49B3-9165-623BE9189D23}" type="presOf" srcId="{17CD615F-B733-4594-906C-1911C623AD95}" destId="{63625F98-1954-427D-B7B3-562DE5B1C918}" srcOrd="1" destOrd="0" presId="urn:microsoft.com/office/officeart/2008/layout/HorizontalMultiLevelHierarchy"/>
    <dgm:cxn modelId="{41E1ACE9-8A7B-4ACA-9971-FAFA3F869675}" type="presOf" srcId="{8C4954B0-B1FF-479F-AEAE-33E06CC3ACF4}" destId="{14C1121E-1EA7-4303-8D0A-A6CBD74205E4}" srcOrd="0" destOrd="0" presId="urn:microsoft.com/office/officeart/2008/layout/HorizontalMultiLevelHierarchy"/>
    <dgm:cxn modelId="{C205DC37-85C2-4557-BB70-FEBD97B22B74}" type="presOf" srcId="{17CD615F-B733-4594-906C-1911C623AD95}" destId="{C2396E2F-D07A-4F33-8B50-973E7EAA53AD}" srcOrd="0" destOrd="0" presId="urn:microsoft.com/office/officeart/2008/layout/HorizontalMultiLevelHierarchy"/>
    <dgm:cxn modelId="{C0B0F78E-CD39-4ECA-9655-67E6CAFEEFB9}" srcId="{6513B336-C41D-4346-A2BA-E9B81E188A83}" destId="{6575C2CD-9C4C-4B04-8347-2D778F7F1E2F}" srcOrd="1" destOrd="0" parTransId="{91A39275-B698-4009-ACC7-77BAA277C0BB}" sibTransId="{BB63E558-2EDE-464B-9FBF-6A681BACDA9E}"/>
    <dgm:cxn modelId="{C65CA5C2-C3F2-4D8A-96AD-53686C353C52}" srcId="{6513B336-C41D-4346-A2BA-E9B81E188A83}" destId="{D326B0B6-199D-48EB-ADEF-D751EB06EAB3}" srcOrd="0" destOrd="0" parTransId="{C26C77F7-A5BB-42E6-AB40-AFFC46218C33}" sibTransId="{050E990F-7B45-4996-8D5B-7625AC9D6E91}"/>
    <dgm:cxn modelId="{39D1F485-A15D-4DDF-9F24-94279AC8511B}" srcId="{6513B336-C41D-4346-A2BA-E9B81E188A83}" destId="{2B3A1901-3063-4FD3-8D93-FE13CC5BFCFA}" srcOrd="2" destOrd="0" parTransId="{17CD615F-B733-4594-906C-1911C623AD95}" sibTransId="{1F43A7B5-B445-4D64-A159-084895A8AA64}"/>
    <dgm:cxn modelId="{AD48005E-E8FA-4332-86EA-0F867C0C583D}" type="presOf" srcId="{C26C77F7-A5BB-42E6-AB40-AFFC46218C33}" destId="{0F8632B5-5FF1-4CAC-8710-E9BCC17575CE}" srcOrd="0" destOrd="0" presId="urn:microsoft.com/office/officeart/2008/layout/HorizontalMultiLevelHierarchy"/>
    <dgm:cxn modelId="{ACC4A531-D290-451F-8A0F-161387A31078}" type="presOf" srcId="{91A39275-B698-4009-ACC7-77BAA277C0BB}" destId="{C0312ED0-2FE7-45D1-8D94-A65B20F55CEF}" srcOrd="0" destOrd="0" presId="urn:microsoft.com/office/officeart/2008/layout/HorizontalMultiLevelHierarchy"/>
    <dgm:cxn modelId="{3CC8F7A6-2C15-4EBB-A501-4BF62FDC0594}" type="presOf" srcId="{6575C2CD-9C4C-4B04-8347-2D778F7F1E2F}" destId="{626B828A-568C-4654-84FC-AC9123779F9C}" srcOrd="0" destOrd="0" presId="urn:microsoft.com/office/officeart/2008/layout/HorizontalMultiLevelHierarchy"/>
    <dgm:cxn modelId="{534ACCFD-3710-44EE-9A5B-63808CC2C8BB}" type="presOf" srcId="{6513B336-C41D-4346-A2BA-E9B81E188A83}" destId="{F9105434-4BE4-435A-8C10-3BC13C82CD5D}" srcOrd="0" destOrd="0" presId="urn:microsoft.com/office/officeart/2008/layout/HorizontalMultiLevelHierarchy"/>
    <dgm:cxn modelId="{8E317FF6-488F-4DC5-B0E0-F5C7B578DA2D}" type="presOf" srcId="{2B3A1901-3063-4FD3-8D93-FE13CC5BFCFA}" destId="{303826FF-87FC-427F-AFFD-F8A493AFF1DA}" srcOrd="0" destOrd="0" presId="urn:microsoft.com/office/officeart/2008/layout/HorizontalMultiLevelHierarchy"/>
    <dgm:cxn modelId="{31BAA947-95D0-4EBF-9C7E-A28EEF126E3F}" type="presOf" srcId="{D326B0B6-199D-48EB-ADEF-D751EB06EAB3}" destId="{4A29959D-199E-415A-BC16-B8B21AC376A5}" srcOrd="0" destOrd="0" presId="urn:microsoft.com/office/officeart/2008/layout/HorizontalMultiLevelHierarchy"/>
    <dgm:cxn modelId="{DC130374-8601-4B19-BD7F-9DEA34158883}" type="presParOf" srcId="{14C1121E-1EA7-4303-8D0A-A6CBD74205E4}" destId="{77E3B14C-BF1B-45FC-BE58-A92778A69202}" srcOrd="0" destOrd="0" presId="urn:microsoft.com/office/officeart/2008/layout/HorizontalMultiLevelHierarchy"/>
    <dgm:cxn modelId="{345E3141-F117-4F49-A1EF-3EB1519F9402}" type="presParOf" srcId="{77E3B14C-BF1B-45FC-BE58-A92778A69202}" destId="{F9105434-4BE4-435A-8C10-3BC13C82CD5D}" srcOrd="0" destOrd="0" presId="urn:microsoft.com/office/officeart/2008/layout/HorizontalMultiLevelHierarchy"/>
    <dgm:cxn modelId="{B08D9AB3-E394-4326-9001-DB08879DB12D}" type="presParOf" srcId="{77E3B14C-BF1B-45FC-BE58-A92778A69202}" destId="{92D471FE-F106-4FA9-97D1-D431F17127BD}" srcOrd="1" destOrd="0" presId="urn:microsoft.com/office/officeart/2008/layout/HorizontalMultiLevelHierarchy"/>
    <dgm:cxn modelId="{40C5A161-FBA8-40E4-991C-BEBF6AE09F92}" type="presParOf" srcId="{92D471FE-F106-4FA9-97D1-D431F17127BD}" destId="{0F8632B5-5FF1-4CAC-8710-E9BCC17575CE}" srcOrd="0" destOrd="0" presId="urn:microsoft.com/office/officeart/2008/layout/HorizontalMultiLevelHierarchy"/>
    <dgm:cxn modelId="{D7C6D76A-C955-45B1-8ED6-D665911C169E}" type="presParOf" srcId="{0F8632B5-5FF1-4CAC-8710-E9BCC17575CE}" destId="{D7E0FAD8-AB26-4283-8ABE-4E93619E0E0D}" srcOrd="0" destOrd="0" presId="urn:microsoft.com/office/officeart/2008/layout/HorizontalMultiLevelHierarchy"/>
    <dgm:cxn modelId="{F0A94F9C-1746-4032-AE5F-6FF107B34653}" type="presParOf" srcId="{92D471FE-F106-4FA9-97D1-D431F17127BD}" destId="{B1364EF0-0F74-4AC0-9616-712895D88121}" srcOrd="1" destOrd="0" presId="urn:microsoft.com/office/officeart/2008/layout/HorizontalMultiLevelHierarchy"/>
    <dgm:cxn modelId="{2AED0005-F3CA-4C37-B7A6-9ED1D7D7AB0E}" type="presParOf" srcId="{B1364EF0-0F74-4AC0-9616-712895D88121}" destId="{4A29959D-199E-415A-BC16-B8B21AC376A5}" srcOrd="0" destOrd="0" presId="urn:microsoft.com/office/officeart/2008/layout/HorizontalMultiLevelHierarchy"/>
    <dgm:cxn modelId="{392BBC3B-8281-4FA5-80D5-C9BCF116066C}" type="presParOf" srcId="{B1364EF0-0F74-4AC0-9616-712895D88121}" destId="{684BE523-0AA8-448B-9FAA-88961126D3CF}" srcOrd="1" destOrd="0" presId="urn:microsoft.com/office/officeart/2008/layout/HorizontalMultiLevelHierarchy"/>
    <dgm:cxn modelId="{638B0800-C1B2-4D61-97E7-EB887C2B2A04}" type="presParOf" srcId="{92D471FE-F106-4FA9-97D1-D431F17127BD}" destId="{C0312ED0-2FE7-45D1-8D94-A65B20F55CEF}" srcOrd="2" destOrd="0" presId="urn:microsoft.com/office/officeart/2008/layout/HorizontalMultiLevelHierarchy"/>
    <dgm:cxn modelId="{57790050-3D4F-4E99-BE5A-A1C2934F8F21}" type="presParOf" srcId="{C0312ED0-2FE7-45D1-8D94-A65B20F55CEF}" destId="{C49D7685-80B3-440C-A7EA-D125D6DAEE5C}" srcOrd="0" destOrd="0" presId="urn:microsoft.com/office/officeart/2008/layout/HorizontalMultiLevelHierarchy"/>
    <dgm:cxn modelId="{0E9AB7A7-7D6F-4F7D-86DB-F5B2BADFC94A}" type="presParOf" srcId="{92D471FE-F106-4FA9-97D1-D431F17127BD}" destId="{30741B8C-BCD2-41FD-B1AD-7536DAF4F55D}" srcOrd="3" destOrd="0" presId="urn:microsoft.com/office/officeart/2008/layout/HorizontalMultiLevelHierarchy"/>
    <dgm:cxn modelId="{ADDFA8BC-411E-4A36-A6D5-11FB9EAFDF92}" type="presParOf" srcId="{30741B8C-BCD2-41FD-B1AD-7536DAF4F55D}" destId="{626B828A-568C-4654-84FC-AC9123779F9C}" srcOrd="0" destOrd="0" presId="urn:microsoft.com/office/officeart/2008/layout/HorizontalMultiLevelHierarchy"/>
    <dgm:cxn modelId="{2F18A98F-BEDE-4B1B-AE75-E3AC61FCE756}" type="presParOf" srcId="{30741B8C-BCD2-41FD-B1AD-7536DAF4F55D}" destId="{117F7D0C-4B58-4DE8-9EC6-84F8C24E90FC}" srcOrd="1" destOrd="0" presId="urn:microsoft.com/office/officeart/2008/layout/HorizontalMultiLevelHierarchy"/>
    <dgm:cxn modelId="{1F83B517-6FBF-4C0D-BBA0-AEE45B37D129}" type="presParOf" srcId="{92D471FE-F106-4FA9-97D1-D431F17127BD}" destId="{C2396E2F-D07A-4F33-8B50-973E7EAA53AD}" srcOrd="4" destOrd="0" presId="urn:microsoft.com/office/officeart/2008/layout/HorizontalMultiLevelHierarchy"/>
    <dgm:cxn modelId="{04FCDC4A-BE60-463B-93F3-9BD76CDF1E1D}" type="presParOf" srcId="{C2396E2F-D07A-4F33-8B50-973E7EAA53AD}" destId="{63625F98-1954-427D-B7B3-562DE5B1C918}" srcOrd="0" destOrd="0" presId="urn:microsoft.com/office/officeart/2008/layout/HorizontalMultiLevelHierarchy"/>
    <dgm:cxn modelId="{F38FF287-420D-4133-A002-73EF8DE1B6A9}" type="presParOf" srcId="{92D471FE-F106-4FA9-97D1-D431F17127BD}" destId="{98233284-CA40-40D4-8B97-390B4781AC7F}" srcOrd="5" destOrd="0" presId="urn:microsoft.com/office/officeart/2008/layout/HorizontalMultiLevelHierarchy"/>
    <dgm:cxn modelId="{0DC15588-252C-40BB-9E90-BB9C9543B644}" type="presParOf" srcId="{98233284-CA40-40D4-8B97-390B4781AC7F}" destId="{303826FF-87FC-427F-AFFD-F8A493AFF1DA}" srcOrd="0" destOrd="0" presId="urn:microsoft.com/office/officeart/2008/layout/HorizontalMultiLevelHierarchy"/>
    <dgm:cxn modelId="{E2243BEB-FB89-41F6-B474-3CC5A3729408}" type="presParOf" srcId="{98233284-CA40-40D4-8B97-390B4781AC7F}" destId="{2E418F9E-C14E-49B9-8EFD-77C939A6C3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96E2F-D07A-4F33-8B50-973E7EAA53AD}">
      <dsp:nvSpPr>
        <dsp:cNvPr id="0" name=""/>
        <dsp:cNvSpPr/>
      </dsp:nvSpPr>
      <dsp:spPr>
        <a:xfrm>
          <a:off x="3078474" y="2667000"/>
          <a:ext cx="664829" cy="126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414" y="0"/>
              </a:lnTo>
              <a:lnTo>
                <a:pt x="332414" y="1266825"/>
              </a:lnTo>
              <a:lnTo>
                <a:pt x="664829" y="12668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75122" y="3264645"/>
        <a:ext cx="71533" cy="71533"/>
      </dsp:txXfrm>
    </dsp:sp>
    <dsp:sp modelId="{C0312ED0-2FE7-45D1-8D94-A65B20F55CEF}">
      <dsp:nvSpPr>
        <dsp:cNvPr id="0" name=""/>
        <dsp:cNvSpPr/>
      </dsp:nvSpPr>
      <dsp:spPr>
        <a:xfrm>
          <a:off x="3078474" y="2621280"/>
          <a:ext cx="6648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82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94268" y="2650379"/>
        <a:ext cx="33241" cy="33241"/>
      </dsp:txXfrm>
    </dsp:sp>
    <dsp:sp modelId="{0F8632B5-5FF1-4CAC-8710-E9BCC17575CE}">
      <dsp:nvSpPr>
        <dsp:cNvPr id="0" name=""/>
        <dsp:cNvSpPr/>
      </dsp:nvSpPr>
      <dsp:spPr>
        <a:xfrm>
          <a:off x="3078474" y="1400174"/>
          <a:ext cx="664829" cy="1266825"/>
        </a:xfrm>
        <a:custGeom>
          <a:avLst/>
          <a:gdLst/>
          <a:ahLst/>
          <a:cxnLst/>
          <a:rect l="0" t="0" r="0" b="0"/>
          <a:pathLst>
            <a:path>
              <a:moveTo>
                <a:pt x="0" y="1266825"/>
              </a:moveTo>
              <a:lnTo>
                <a:pt x="332414" y="1266825"/>
              </a:lnTo>
              <a:lnTo>
                <a:pt x="332414" y="0"/>
              </a:lnTo>
              <a:lnTo>
                <a:pt x="6648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375122" y="1997820"/>
        <a:ext cx="71533" cy="71533"/>
      </dsp:txXfrm>
    </dsp:sp>
    <dsp:sp modelId="{F9105434-4BE4-435A-8C10-3BC13C82CD5D}">
      <dsp:nvSpPr>
        <dsp:cNvPr id="0" name=""/>
        <dsp:cNvSpPr/>
      </dsp:nvSpPr>
      <dsp:spPr>
        <a:xfrm rot="16200000">
          <a:off x="-95255" y="2160269"/>
          <a:ext cx="5334000" cy="101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Стилі спілкування</a:t>
          </a:r>
          <a:endParaRPr lang="uk-UA" sz="4600" kern="1200" dirty="0"/>
        </a:p>
      </dsp:txBody>
      <dsp:txXfrm>
        <a:off x="-95255" y="2160269"/>
        <a:ext cx="5334000" cy="1013460"/>
      </dsp:txXfrm>
    </dsp:sp>
    <dsp:sp modelId="{4A29959D-199E-415A-BC16-B8B21AC376A5}">
      <dsp:nvSpPr>
        <dsp:cNvPr id="0" name=""/>
        <dsp:cNvSpPr/>
      </dsp:nvSpPr>
      <dsp:spPr>
        <a:xfrm>
          <a:off x="3743304" y="893444"/>
          <a:ext cx="3324148" cy="101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err="1" smtClean="0"/>
            <a:t>Гнучний</a:t>
          </a:r>
          <a:endParaRPr lang="uk-UA" sz="4500" kern="1200" dirty="0"/>
        </a:p>
      </dsp:txBody>
      <dsp:txXfrm>
        <a:off x="3743304" y="893444"/>
        <a:ext cx="3324148" cy="1013460"/>
      </dsp:txXfrm>
    </dsp:sp>
    <dsp:sp modelId="{626B828A-568C-4654-84FC-AC9123779F9C}">
      <dsp:nvSpPr>
        <dsp:cNvPr id="0" name=""/>
        <dsp:cNvSpPr/>
      </dsp:nvSpPr>
      <dsp:spPr>
        <a:xfrm>
          <a:off x="3743304" y="2160269"/>
          <a:ext cx="3960523" cy="101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Ригідний</a:t>
          </a:r>
          <a:endParaRPr lang="uk-UA" sz="4500" kern="1200" dirty="0"/>
        </a:p>
      </dsp:txBody>
      <dsp:txXfrm>
        <a:off x="3743304" y="2160269"/>
        <a:ext cx="3960523" cy="1013460"/>
      </dsp:txXfrm>
    </dsp:sp>
    <dsp:sp modelId="{303826FF-87FC-427F-AFFD-F8A493AFF1DA}">
      <dsp:nvSpPr>
        <dsp:cNvPr id="0" name=""/>
        <dsp:cNvSpPr/>
      </dsp:nvSpPr>
      <dsp:spPr>
        <a:xfrm>
          <a:off x="3743304" y="3427095"/>
          <a:ext cx="4554881" cy="1013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/>
            <a:t>Перехідний</a:t>
          </a:r>
          <a:endParaRPr lang="uk-UA" sz="4500" kern="1200" dirty="0"/>
        </a:p>
      </dsp:txBody>
      <dsp:txXfrm>
        <a:off x="3743304" y="3427095"/>
        <a:ext cx="4554881" cy="101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89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1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44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53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533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5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79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85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25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38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510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8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49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5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866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6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97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9E02153-B209-48A9-B0FB-39BB3F03D30C}" type="datetimeFigureOut">
              <a:rPr lang="uk-UA" smtClean="0"/>
              <a:t>16.10.2022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EA2AEB-C5BD-4EED-9E76-FAC0D9394C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4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Спілкування як основний інструмент діяльності майбутнього фахівця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№7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240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Комунікаційні бар'єри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Семантичні бар'єри</a:t>
            </a:r>
          </a:p>
          <a:p>
            <a:r>
              <a:rPr lang="uk-UA" b="1" dirty="0" smtClean="0"/>
              <a:t>Невербальні бар'єри</a:t>
            </a:r>
          </a:p>
          <a:p>
            <a:r>
              <a:rPr lang="uk-UA" b="1" dirty="0"/>
              <a:t>Фонетичні </a:t>
            </a:r>
            <a:r>
              <a:rPr lang="uk-UA" b="1" dirty="0" smtClean="0"/>
              <a:t>бар'єри</a:t>
            </a:r>
            <a:endParaRPr lang="uk-UA" b="1" dirty="0"/>
          </a:p>
          <a:p>
            <a:r>
              <a:rPr lang="uk-UA" b="1" dirty="0" smtClean="0"/>
              <a:t>Логічні бар'єри</a:t>
            </a:r>
          </a:p>
          <a:p>
            <a:r>
              <a:rPr lang="uk-UA" b="1" dirty="0" smtClean="0"/>
              <a:t>Комунікативні </a:t>
            </a:r>
            <a:r>
              <a:rPr lang="uk-UA" b="1" dirty="0"/>
              <a:t>навантаження 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64" y="2034861"/>
            <a:ext cx="4593464" cy="344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41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Особисті бар</a:t>
            </a:r>
            <a:r>
              <a:rPr lang="en-US" dirty="0" smtClean="0"/>
              <a:t>’</a:t>
            </a:r>
            <a:r>
              <a:rPr lang="uk-UA" dirty="0" err="1" smtClean="0"/>
              <a:t>єри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0135" y="2006483"/>
            <a:ext cx="10363826" cy="3424107"/>
          </a:xfrm>
        </p:spPr>
        <p:txBody>
          <a:bodyPr/>
          <a:lstStyle/>
          <a:p>
            <a:r>
              <a:rPr lang="uk-UA" b="1" dirty="0"/>
              <a:t>Індивідуальні відмінності </a:t>
            </a:r>
            <a:endParaRPr lang="en-US" b="1" dirty="0" smtClean="0"/>
          </a:p>
          <a:p>
            <a:r>
              <a:rPr lang="uk-UA" b="1" dirty="0"/>
              <a:t>Ідеологічні </a:t>
            </a:r>
            <a:r>
              <a:rPr lang="uk-UA" b="1" dirty="0" smtClean="0"/>
              <a:t>бар'єри</a:t>
            </a:r>
            <a:endParaRPr lang="en-US" b="1" dirty="0" smtClean="0"/>
          </a:p>
          <a:p>
            <a:r>
              <a:rPr lang="uk-UA" b="1" dirty="0"/>
              <a:t>Негативний минулий досвід спілкування </a:t>
            </a:r>
            <a:endParaRPr lang="en-US" b="1" dirty="0" smtClean="0"/>
          </a:p>
          <a:p>
            <a:r>
              <a:rPr lang="uk-UA" b="1" dirty="0" smtClean="0"/>
              <a:t>Бар'єри </a:t>
            </a:r>
            <a:r>
              <a:rPr lang="uk-UA" b="1" dirty="0"/>
              <a:t>негативної установки. </a:t>
            </a:r>
            <a:endParaRPr lang="en-US" b="1" dirty="0" smtClean="0"/>
          </a:p>
          <a:p>
            <a:r>
              <a:rPr lang="uk-UA" b="1" dirty="0"/>
              <a:t>Бар'єри віку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98" y="2223111"/>
            <a:ext cx="4829175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948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713" y="115910"/>
            <a:ext cx="10364451" cy="927278"/>
          </a:xfrm>
        </p:spPr>
        <p:txBody>
          <a:bodyPr>
            <a:normAutofit/>
          </a:bodyPr>
          <a:lstStyle/>
          <a:p>
            <a:r>
              <a:rPr lang="uk-UA" sz="2800" dirty="0"/>
              <a:t>Як подолати труднощі у спілкуванні?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9091" y="1043188"/>
            <a:ext cx="11603865" cy="5982237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 за своєю зовнішністю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Манера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має відповідати ситуації та людям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 на місце партнера зі спілкування та спробуйте зрозуміти його точку зору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Тренуйте емпатію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1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4095" y="721217"/>
            <a:ext cx="11243257" cy="5829835"/>
          </a:xfrm>
        </p:spPr>
        <p:txBody>
          <a:bodyPr/>
          <a:lstStyle/>
          <a:p>
            <a:r>
              <a:rPr lang="uk-UA" b="1" i="1" dirty="0"/>
              <a:t>Не чекайте від партнерів, що вони не зможуть вам дати.</a:t>
            </a:r>
            <a:r>
              <a:rPr lang="uk-UA" dirty="0"/>
              <a:t> </a:t>
            </a:r>
            <a:endParaRPr lang="uk-UA" dirty="0" smtClean="0"/>
          </a:p>
          <a:p>
            <a:endParaRPr lang="uk-UA" dirty="0"/>
          </a:p>
          <a:p>
            <a:r>
              <a:rPr lang="uk-UA" b="1" i="1" dirty="0"/>
              <a:t>Не намагайтеся повністю відповідати очікуванням партнера</a:t>
            </a:r>
            <a:r>
              <a:rPr lang="uk-UA" dirty="0"/>
              <a:t>. </a:t>
            </a:r>
            <a:endParaRPr lang="uk-UA" dirty="0" smtClean="0"/>
          </a:p>
          <a:p>
            <a:endParaRPr lang="en-US" dirty="0"/>
          </a:p>
          <a:p>
            <a:r>
              <a:rPr lang="uk-UA" b="1" i="1" dirty="0"/>
              <a:t>Слідкуйте за своїми словами</a:t>
            </a:r>
            <a:r>
              <a:rPr lang="uk-UA" dirty="0"/>
              <a:t>. </a:t>
            </a:r>
            <a:endParaRPr lang="uk-UA" dirty="0" smtClean="0"/>
          </a:p>
          <a:p>
            <a:endParaRPr lang="en-US" dirty="0"/>
          </a:p>
          <a:p>
            <a:r>
              <a:rPr lang="uk-UA" b="1" i="1" dirty="0"/>
              <a:t>Будьте відкриті і чесно говоріть про свої думки, почуття та </a:t>
            </a:r>
            <a:r>
              <a:rPr lang="uk-UA" b="1" i="1" dirty="0" smtClean="0"/>
              <a:t>очікування</a:t>
            </a:r>
          </a:p>
          <a:p>
            <a:endParaRPr lang="en-US" b="1" i="1" dirty="0"/>
          </a:p>
          <a:p>
            <a:r>
              <a:rPr lang="uk-UA" b="1" i="1" dirty="0"/>
              <a:t>Прийом “погляд із боку</a:t>
            </a:r>
            <a:r>
              <a:rPr lang="uk-UA" dirty="0"/>
              <a:t>”. </a:t>
            </a:r>
            <a:endParaRPr lang="uk-UA" dirty="0" smtClean="0"/>
          </a:p>
          <a:p>
            <a:endParaRPr lang="en-US" dirty="0"/>
          </a:p>
          <a:p>
            <a:r>
              <a:rPr lang="uk-UA" b="1" i="1" dirty="0"/>
              <a:t>Шануйте вашого партнера</a:t>
            </a:r>
            <a:r>
              <a:rPr lang="uk-UA" dirty="0"/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542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079" y="2537469"/>
            <a:ext cx="10364451" cy="1596177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586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uk-UA" dirty="0"/>
              <a:t>Спілкування як комунікація.</a:t>
            </a:r>
          </a:p>
          <a:p>
            <a:pPr lvl="0"/>
            <a:r>
              <a:rPr lang="uk-UA" dirty="0"/>
              <a:t>Стилі спілкування.</a:t>
            </a:r>
          </a:p>
          <a:p>
            <a:pPr lvl="0"/>
            <a:r>
              <a:rPr lang="uk-UA" dirty="0"/>
              <a:t>Комунікаційні бар’єри та шляхи їх подолання.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4079145"/>
            <a:ext cx="4005873" cy="250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93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0914" y="1521272"/>
            <a:ext cx="10363826" cy="3424107"/>
          </a:xfrm>
        </p:spPr>
        <p:txBody>
          <a:bodyPr/>
          <a:lstStyle/>
          <a:p>
            <a:r>
              <a:rPr lang="uk-UA" b="1" dirty="0"/>
              <a:t>Комунікація</a:t>
            </a:r>
            <a:r>
              <a:rPr lang="uk-UA" dirty="0"/>
              <a:t> (лат. </a:t>
            </a:r>
            <a:r>
              <a:rPr lang="uk-UA" dirty="0" err="1"/>
              <a:t>communico</a:t>
            </a:r>
            <a:r>
              <a:rPr lang="uk-UA" dirty="0"/>
              <a:t> — спілкуюсь з кимось) — це взаємодія між людьми, під час якої відбувається обмін думками, інформацією, формується ставлення до отриманої інформації, що сприяє взаєморозумінню.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01" y="2936381"/>
            <a:ext cx="5172844" cy="290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5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Умови ефективної комунікації: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- </a:t>
            </a:r>
            <a:r>
              <a:rPr lang="uk-UA" dirty="0"/>
              <a:t>спільна мова учасників спілкування; </a:t>
            </a:r>
          </a:p>
          <a:p>
            <a:r>
              <a:rPr lang="uk-UA" dirty="0"/>
              <a:t>- спільний словниковий запас; </a:t>
            </a:r>
          </a:p>
          <a:p>
            <a:r>
              <a:rPr lang="uk-UA" dirty="0"/>
              <a:t>- логічність мислення, вміння правильно висловлювати свої думки; </a:t>
            </a:r>
          </a:p>
          <a:p>
            <a:r>
              <a:rPr lang="uk-UA" dirty="0"/>
              <a:t>- ставлення співрозмовників один до одного; </a:t>
            </a:r>
          </a:p>
          <a:p>
            <a:r>
              <a:rPr lang="uk-UA" dirty="0"/>
              <a:t>- довіра до співрозмовника; </a:t>
            </a:r>
          </a:p>
          <a:p>
            <a:r>
              <a:rPr lang="uk-UA" dirty="0"/>
              <a:t>- відвертість, щирість у процесі спілкування; </a:t>
            </a:r>
          </a:p>
          <a:p>
            <a:r>
              <a:rPr lang="uk-UA" dirty="0"/>
              <a:t>- відповідність між вербальними і невербальними способами спілкування; </a:t>
            </a:r>
          </a:p>
          <a:p>
            <a:r>
              <a:rPr lang="uk-UA" dirty="0"/>
              <a:t>- наявність єдиного комунікативного простору; </a:t>
            </a:r>
          </a:p>
          <a:p>
            <a:r>
              <a:rPr lang="uk-UA" dirty="0"/>
              <a:t>- наявність зворотного зв'язку, а також значущість інформації.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64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8054" y="777240"/>
            <a:ext cx="10996286" cy="5494019"/>
          </a:xfrm>
        </p:spPr>
        <p:txBody>
          <a:bodyPr/>
          <a:lstStyle/>
          <a:p>
            <a:r>
              <a:rPr lang="uk-UA" b="1" dirty="0"/>
              <a:t>Функції комунікації</a:t>
            </a:r>
            <a:r>
              <a:rPr lang="uk-UA" dirty="0"/>
              <a:t>: </a:t>
            </a:r>
          </a:p>
          <a:p>
            <a:pPr lvl="0"/>
            <a:r>
              <a:rPr lang="uk-UA" dirty="0"/>
              <a:t>інформативна - забезпечення повноцінного обміну повідомленнями, тобто прийом та передавання інформації, </a:t>
            </a:r>
          </a:p>
          <a:p>
            <a:pPr lvl="0"/>
            <a:r>
              <a:rPr lang="uk-UA" dirty="0"/>
              <a:t>сприйняття і осмислення її змісту; </a:t>
            </a:r>
          </a:p>
          <a:p>
            <a:pPr lvl="0"/>
            <a:r>
              <a:rPr lang="uk-UA" dirty="0"/>
              <a:t>вибір адекватних вербальних і невербальних засобів передавання змісту інформації;</a:t>
            </a:r>
          </a:p>
          <a:p>
            <a:pPr lvl="0"/>
            <a:r>
              <a:rPr lang="uk-UA" dirty="0"/>
              <a:t>індивідуальна - задоволення індивідуальних потреб особистості в отриманні інформації; </a:t>
            </a:r>
          </a:p>
          <a:p>
            <a:pPr lvl="0"/>
            <a:r>
              <a:rPr lang="uk-UA" dirty="0"/>
              <a:t>комунікативного контролю — будь-яке повідомлення містить інформацію про розподіл контролю між учасниками спілкування.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059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8320" y="793660"/>
            <a:ext cx="10363826" cy="5448299"/>
          </a:xfrm>
        </p:spPr>
        <p:txBody>
          <a:bodyPr/>
          <a:lstStyle/>
          <a:p>
            <a:r>
              <a:rPr lang="uk-UA" b="1" i="1" dirty="0"/>
              <a:t>Стиль спілкування </a:t>
            </a:r>
            <a:r>
              <a:rPr lang="uk-UA" dirty="0"/>
              <a:t>- це індивідуально-стабільна форма комунікативної поведінки людини, яка виявляється в будь-яких умовах взаємодії - у ділових і особистісних стосунках, у стилі керівництва і виховання дітей, способах прийняття рішень і розв'язання конфліктів, у прийомах психологічного впливу на людей.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0" y="3079917"/>
            <a:ext cx="4924023" cy="2859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37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7031240"/>
              </p:ext>
            </p:extLst>
          </p:nvPr>
        </p:nvGraphicFramePr>
        <p:xfrm>
          <a:off x="914400" y="457201"/>
          <a:ext cx="10363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01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51"/>
            <a:ext cx="12192000" cy="7007051"/>
          </a:xfrm>
        </p:spPr>
      </p:pic>
    </p:spTree>
    <p:extLst>
      <p:ext uri="{BB962C8B-B14F-4D97-AF65-F5344CB8AC3E}">
        <p14:creationId xmlns:p14="http://schemas.microsoft.com/office/powerpoint/2010/main" val="337951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40080"/>
            <a:ext cx="12192000" cy="5151119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 бар’єри та шляхи їх подолання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8720" y="2015310"/>
            <a:ext cx="10126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935" algn="just">
              <a:spcAft>
                <a:spcPts val="0"/>
              </a:spcAft>
            </a:pPr>
            <a:r>
              <a:rPr lang="uk-UA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Комунікативні бар'єри</a:t>
            </a:r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перешкоди, викликані природними, соціальними та психологічними факторами, що виникають у процесі комунікації. </a:t>
            </a:r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74" y="4387677"/>
            <a:ext cx="4906851" cy="241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90218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46</TotalTime>
  <Words>334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Капля</vt:lpstr>
      <vt:lpstr>Спілкування як основний інструмент діяльності майбутнього фахівця</vt:lpstr>
      <vt:lpstr>План</vt:lpstr>
      <vt:lpstr>Презентация PowerPoint</vt:lpstr>
      <vt:lpstr>Умови ефективної комунікації: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Комунікаційні бар'єри </vt:lpstr>
      <vt:lpstr>Особисті бар’єри</vt:lpstr>
      <vt:lpstr>Як подолати труднощі у спілкуванні?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Спілкування як основний інструмент діяльності майбутнього фахівця</dc:title>
  <dc:creator>Учетная запись Майкрософт</dc:creator>
  <cp:lastModifiedBy>Учетная запись Майкрософт</cp:lastModifiedBy>
  <cp:revision>4</cp:revision>
  <dcterms:created xsi:type="dcterms:W3CDTF">2022-10-16T17:59:46Z</dcterms:created>
  <dcterms:modified xsi:type="dcterms:W3CDTF">2022-10-16T18:45:51Z</dcterms:modified>
</cp:coreProperties>
</file>