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21" r:id="rId2"/>
    <p:sldId id="330" r:id="rId3"/>
    <p:sldId id="331" r:id="rId4"/>
    <p:sldId id="329" r:id="rId5"/>
    <p:sldId id="322" r:id="rId6"/>
    <p:sldId id="324" r:id="rId7"/>
    <p:sldId id="326" r:id="rId8"/>
    <p:sldId id="327" r:id="rId9"/>
    <p:sldId id="328" r:id="rId10"/>
    <p:sldId id="258" r:id="rId11"/>
    <p:sldId id="302" r:id="rId12"/>
    <p:sldId id="261" r:id="rId13"/>
    <p:sldId id="262" r:id="rId14"/>
    <p:sldId id="263" r:id="rId15"/>
    <p:sldId id="264" r:id="rId16"/>
    <p:sldId id="265" r:id="rId17"/>
    <p:sldId id="266" r:id="rId18"/>
    <p:sldId id="292" r:id="rId19"/>
    <p:sldId id="314" r:id="rId20"/>
    <p:sldId id="268" r:id="rId21"/>
    <p:sldId id="269" r:id="rId22"/>
    <p:sldId id="277" r:id="rId23"/>
    <p:sldId id="273" r:id="rId24"/>
    <p:sldId id="274" r:id="rId25"/>
    <p:sldId id="275" r:id="rId26"/>
    <p:sldId id="317" r:id="rId27"/>
    <p:sldId id="304" r:id="rId28"/>
    <p:sldId id="278" r:id="rId29"/>
    <p:sldId id="303" r:id="rId30"/>
    <p:sldId id="305" r:id="rId31"/>
    <p:sldId id="308" r:id="rId32"/>
    <p:sldId id="279" r:id="rId33"/>
    <p:sldId id="309" r:id="rId34"/>
    <p:sldId id="310" r:id="rId35"/>
    <p:sldId id="276" r:id="rId36"/>
    <p:sldId id="332" r:id="rId37"/>
    <p:sldId id="283" r:id="rId38"/>
    <p:sldId id="284" r:id="rId39"/>
    <p:sldId id="286" r:id="rId4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300"/>
    <a:srgbClr val="FFFF99"/>
    <a:srgbClr val="663300"/>
    <a:srgbClr val="800000"/>
    <a:srgbClr val="996633"/>
    <a:srgbClr val="CC9900"/>
    <a:srgbClr val="F4F3D6"/>
    <a:srgbClr val="FF99FF"/>
    <a:srgbClr val="5397D5"/>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p:scale>
          <a:sx n="72" d="100"/>
          <a:sy n="72" d="100"/>
        </p:scale>
        <p:origin x="-63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8E498-118C-4702-B870-0990FF3C918F}" type="doc">
      <dgm:prSet loTypeId="urn:microsoft.com/office/officeart/2005/8/layout/radial4" loCatId="relationship" qsTypeId="urn:microsoft.com/office/officeart/2005/8/quickstyle/3d1" qsCatId="3D" csTypeId="urn:microsoft.com/office/officeart/2005/8/colors/accent2_2" csCatId="accent2" phldr="1"/>
      <dgm:spPr/>
      <dgm:t>
        <a:bodyPr/>
        <a:lstStyle/>
        <a:p>
          <a:endParaRPr lang="ru-RU"/>
        </a:p>
      </dgm:t>
    </dgm:pt>
    <dgm:pt modelId="{44B3F796-060D-4A55-B14A-24E4F970D09E}">
      <dgm:prSet phldrT="[Текст]"/>
      <dgm:spPr>
        <a:solidFill>
          <a:srgbClr val="996633"/>
        </a:solidFill>
      </dgm:spPr>
      <dgm:t>
        <a:bodyPr/>
        <a:lstStyle/>
        <a:p>
          <a:r>
            <a:rPr lang="uk-UA" b="1" dirty="0" smtClean="0">
              <a:latin typeface="Palatino Linotype" panose="02040502050505030304" pitchFamily="18" charset="0"/>
            </a:rPr>
            <a:t>Тайм-менеджмент передбачає вирішення двох ключових завдань. </a:t>
          </a:r>
          <a:endParaRPr lang="ru-RU" dirty="0"/>
        </a:p>
      </dgm:t>
    </dgm:pt>
    <dgm:pt modelId="{02CA0A7A-1B99-4280-9048-78ABC453137A}" type="parTrans" cxnId="{3906E820-3D45-4469-9BC4-3A60D25C8CFB}">
      <dgm:prSet/>
      <dgm:spPr/>
      <dgm:t>
        <a:bodyPr/>
        <a:lstStyle/>
        <a:p>
          <a:endParaRPr lang="ru-RU"/>
        </a:p>
      </dgm:t>
    </dgm:pt>
    <dgm:pt modelId="{D48B6245-50AE-454C-90E6-245A39216316}" type="sibTrans" cxnId="{3906E820-3D45-4469-9BC4-3A60D25C8CFB}">
      <dgm:prSet/>
      <dgm:spPr/>
      <dgm:t>
        <a:bodyPr/>
        <a:lstStyle/>
        <a:p>
          <a:endParaRPr lang="ru-RU"/>
        </a:p>
      </dgm:t>
    </dgm:pt>
    <dgm:pt modelId="{6A62836B-A687-443D-AFAF-975656F5957E}">
      <dgm:prSet phldrT="[Текст]" custT="1"/>
      <dgm:spPr>
        <a:solidFill>
          <a:srgbClr val="996633"/>
        </a:solidFill>
      </dgm:spPr>
      <dgm:t>
        <a:bodyPr/>
        <a:lstStyle/>
        <a:p>
          <a:r>
            <a:rPr lang="uk-UA" sz="2000" b="1" dirty="0" smtClean="0">
              <a:latin typeface="Book Antiqua" panose="02040602050305030304" pitchFamily="18" charset="0"/>
            </a:rPr>
            <a:t>Перше</a:t>
          </a:r>
          <a:r>
            <a:rPr lang="uk-UA" sz="2000" b="1" dirty="0" smtClean="0">
              <a:latin typeface="Palatino Linotype" panose="02040502050505030304" pitchFamily="18" charset="0"/>
            </a:rPr>
            <a:t> - грамотне планування робочого часу. </a:t>
          </a:r>
          <a:endParaRPr lang="ru-RU" sz="2000" dirty="0"/>
        </a:p>
      </dgm:t>
    </dgm:pt>
    <dgm:pt modelId="{8820FB99-A791-4E8C-816F-F52C276CD0C2}" type="parTrans" cxnId="{163BCB6A-5CC3-4DD2-83E2-8008DDD05115}">
      <dgm:prSet/>
      <dgm:spPr/>
      <dgm:t>
        <a:bodyPr/>
        <a:lstStyle/>
        <a:p>
          <a:endParaRPr lang="ru-RU"/>
        </a:p>
      </dgm:t>
    </dgm:pt>
    <dgm:pt modelId="{CAB7B137-0C47-4170-BF46-901BDAE126C9}" type="sibTrans" cxnId="{163BCB6A-5CC3-4DD2-83E2-8008DDD05115}">
      <dgm:prSet/>
      <dgm:spPr/>
      <dgm:t>
        <a:bodyPr/>
        <a:lstStyle/>
        <a:p>
          <a:endParaRPr lang="ru-RU"/>
        </a:p>
      </dgm:t>
    </dgm:pt>
    <dgm:pt modelId="{3ABD807B-F361-4474-A8FE-4EDA5E1F2805}">
      <dgm:prSet phldrT="[Текст]"/>
      <dgm:spPr>
        <a:solidFill>
          <a:srgbClr val="996633"/>
        </a:solidFill>
      </dgm:spPr>
      <dgm:t>
        <a:bodyPr/>
        <a:lstStyle/>
        <a:p>
          <a:r>
            <a:rPr lang="uk-UA" b="1" dirty="0" smtClean="0">
              <a:latin typeface="Palatino Linotype" panose="02040502050505030304" pitchFamily="18" charset="0"/>
            </a:rPr>
            <a:t>Друге - раціональний розподіл обов'язків між співробітниками. Не бійтеся давати відповідальні доручення своїм підлеглим. Можливо, в чомусь вони навіть більш кваліфіковані, ніж ви. </a:t>
          </a:r>
          <a:endParaRPr lang="ru-RU" dirty="0"/>
        </a:p>
      </dgm:t>
    </dgm:pt>
    <dgm:pt modelId="{1C4F8F93-9529-444E-A5BE-689366F6AC54}" type="parTrans" cxnId="{1563F0ED-6C3E-4A23-90BB-C5066EA2E2CF}">
      <dgm:prSet/>
      <dgm:spPr/>
      <dgm:t>
        <a:bodyPr/>
        <a:lstStyle/>
        <a:p>
          <a:endParaRPr lang="ru-RU"/>
        </a:p>
      </dgm:t>
    </dgm:pt>
    <dgm:pt modelId="{5B781AA7-9F14-4B5B-8AF6-02021FC60D57}" type="sibTrans" cxnId="{1563F0ED-6C3E-4A23-90BB-C5066EA2E2CF}">
      <dgm:prSet/>
      <dgm:spPr/>
      <dgm:t>
        <a:bodyPr/>
        <a:lstStyle/>
        <a:p>
          <a:endParaRPr lang="ru-RU"/>
        </a:p>
      </dgm:t>
    </dgm:pt>
    <dgm:pt modelId="{BDC6E514-2026-47CB-99AB-9821C11E30A0}" type="pres">
      <dgm:prSet presAssocID="{7628E498-118C-4702-B870-0990FF3C918F}" presName="cycle" presStyleCnt="0">
        <dgm:presLayoutVars>
          <dgm:chMax val="1"/>
          <dgm:dir/>
          <dgm:animLvl val="ctr"/>
          <dgm:resizeHandles val="exact"/>
        </dgm:presLayoutVars>
      </dgm:prSet>
      <dgm:spPr/>
      <dgm:t>
        <a:bodyPr/>
        <a:lstStyle/>
        <a:p>
          <a:endParaRPr lang="ru-RU"/>
        </a:p>
      </dgm:t>
    </dgm:pt>
    <dgm:pt modelId="{18B7D9CD-A88F-492B-883D-76211C761BC8}" type="pres">
      <dgm:prSet presAssocID="{44B3F796-060D-4A55-B14A-24E4F970D09E}" presName="centerShape" presStyleLbl="node0" presStyleIdx="0" presStyleCnt="1" custScaleX="220415" custScaleY="58075" custLinFactNeighborX="8745" custLinFactNeighborY="-36774"/>
      <dgm:spPr/>
      <dgm:t>
        <a:bodyPr/>
        <a:lstStyle/>
        <a:p>
          <a:endParaRPr lang="ru-RU"/>
        </a:p>
      </dgm:t>
    </dgm:pt>
    <dgm:pt modelId="{60F3E8EC-2B5D-476E-88E0-496012A1AD04}" type="pres">
      <dgm:prSet presAssocID="{8820FB99-A791-4E8C-816F-F52C276CD0C2}" presName="parTrans" presStyleLbl="bgSibTrans2D1" presStyleIdx="0" presStyleCnt="2"/>
      <dgm:spPr/>
      <dgm:t>
        <a:bodyPr/>
        <a:lstStyle/>
        <a:p>
          <a:endParaRPr lang="ru-RU"/>
        </a:p>
      </dgm:t>
    </dgm:pt>
    <dgm:pt modelId="{8D08E00E-4E86-46AC-A082-9326A9915EA3}" type="pres">
      <dgm:prSet presAssocID="{6A62836B-A687-443D-AFAF-975656F5957E}" presName="node" presStyleLbl="node1" presStyleIdx="0" presStyleCnt="2" custScaleX="128701" custScaleY="62643" custRadScaleRad="42520" custRadScaleInc="-24979">
        <dgm:presLayoutVars>
          <dgm:bulletEnabled val="1"/>
        </dgm:presLayoutVars>
      </dgm:prSet>
      <dgm:spPr/>
      <dgm:t>
        <a:bodyPr/>
        <a:lstStyle/>
        <a:p>
          <a:endParaRPr lang="ru-RU"/>
        </a:p>
      </dgm:t>
    </dgm:pt>
    <dgm:pt modelId="{4771B560-C3D8-4E67-8127-599D2F8FABAC}" type="pres">
      <dgm:prSet presAssocID="{1C4F8F93-9529-444E-A5BE-689366F6AC54}" presName="parTrans" presStyleLbl="bgSibTrans2D1" presStyleIdx="1" presStyleCnt="2"/>
      <dgm:spPr/>
      <dgm:t>
        <a:bodyPr/>
        <a:lstStyle/>
        <a:p>
          <a:endParaRPr lang="ru-RU"/>
        </a:p>
      </dgm:t>
    </dgm:pt>
    <dgm:pt modelId="{D89D46AD-D9E3-445C-9BDB-64D6011C0E3C}" type="pres">
      <dgm:prSet presAssocID="{3ABD807B-F361-4474-A8FE-4EDA5E1F2805}" presName="node" presStyleLbl="node1" presStyleIdx="1" presStyleCnt="2" custScaleX="158882" custRadScaleRad="80457" custRadScaleInc="54051">
        <dgm:presLayoutVars>
          <dgm:bulletEnabled val="1"/>
        </dgm:presLayoutVars>
      </dgm:prSet>
      <dgm:spPr/>
      <dgm:t>
        <a:bodyPr/>
        <a:lstStyle/>
        <a:p>
          <a:endParaRPr lang="ru-RU"/>
        </a:p>
      </dgm:t>
    </dgm:pt>
  </dgm:ptLst>
  <dgm:cxnLst>
    <dgm:cxn modelId="{D5C28E9F-FCED-4087-9ECA-BEB78AF79BBC}" type="presOf" srcId="{44B3F796-060D-4A55-B14A-24E4F970D09E}" destId="{18B7D9CD-A88F-492B-883D-76211C761BC8}" srcOrd="0" destOrd="0" presId="urn:microsoft.com/office/officeart/2005/8/layout/radial4"/>
    <dgm:cxn modelId="{A19D70B5-8576-41AD-8BD2-703A76D98F23}" type="presOf" srcId="{1C4F8F93-9529-444E-A5BE-689366F6AC54}" destId="{4771B560-C3D8-4E67-8127-599D2F8FABAC}" srcOrd="0" destOrd="0" presId="urn:microsoft.com/office/officeart/2005/8/layout/radial4"/>
    <dgm:cxn modelId="{3906E820-3D45-4469-9BC4-3A60D25C8CFB}" srcId="{7628E498-118C-4702-B870-0990FF3C918F}" destId="{44B3F796-060D-4A55-B14A-24E4F970D09E}" srcOrd="0" destOrd="0" parTransId="{02CA0A7A-1B99-4280-9048-78ABC453137A}" sibTransId="{D48B6245-50AE-454C-90E6-245A39216316}"/>
    <dgm:cxn modelId="{1563F0ED-6C3E-4A23-90BB-C5066EA2E2CF}" srcId="{44B3F796-060D-4A55-B14A-24E4F970D09E}" destId="{3ABD807B-F361-4474-A8FE-4EDA5E1F2805}" srcOrd="1" destOrd="0" parTransId="{1C4F8F93-9529-444E-A5BE-689366F6AC54}" sibTransId="{5B781AA7-9F14-4B5B-8AF6-02021FC60D57}"/>
    <dgm:cxn modelId="{C8CD549E-83C1-4DDE-9F91-D63FEF3E3977}" type="presOf" srcId="{8820FB99-A791-4E8C-816F-F52C276CD0C2}" destId="{60F3E8EC-2B5D-476E-88E0-496012A1AD04}" srcOrd="0" destOrd="0" presId="urn:microsoft.com/office/officeart/2005/8/layout/radial4"/>
    <dgm:cxn modelId="{163BCB6A-5CC3-4DD2-83E2-8008DDD05115}" srcId="{44B3F796-060D-4A55-B14A-24E4F970D09E}" destId="{6A62836B-A687-443D-AFAF-975656F5957E}" srcOrd="0" destOrd="0" parTransId="{8820FB99-A791-4E8C-816F-F52C276CD0C2}" sibTransId="{CAB7B137-0C47-4170-BF46-901BDAE126C9}"/>
    <dgm:cxn modelId="{693074AB-BD57-4AE5-8444-69CD986C787C}" type="presOf" srcId="{7628E498-118C-4702-B870-0990FF3C918F}" destId="{BDC6E514-2026-47CB-99AB-9821C11E30A0}" srcOrd="0" destOrd="0" presId="urn:microsoft.com/office/officeart/2005/8/layout/radial4"/>
    <dgm:cxn modelId="{2F54846D-8652-4179-BCE9-F5578FEC8359}" type="presOf" srcId="{6A62836B-A687-443D-AFAF-975656F5957E}" destId="{8D08E00E-4E86-46AC-A082-9326A9915EA3}" srcOrd="0" destOrd="0" presId="urn:microsoft.com/office/officeart/2005/8/layout/radial4"/>
    <dgm:cxn modelId="{D62E7676-87F5-45F1-8552-0AC961067DEC}" type="presOf" srcId="{3ABD807B-F361-4474-A8FE-4EDA5E1F2805}" destId="{D89D46AD-D9E3-445C-9BDB-64D6011C0E3C}" srcOrd="0" destOrd="0" presId="urn:microsoft.com/office/officeart/2005/8/layout/radial4"/>
    <dgm:cxn modelId="{48EFCDFF-6D69-417B-A6B4-2E78BFCF51C0}" type="presParOf" srcId="{BDC6E514-2026-47CB-99AB-9821C11E30A0}" destId="{18B7D9CD-A88F-492B-883D-76211C761BC8}" srcOrd="0" destOrd="0" presId="urn:microsoft.com/office/officeart/2005/8/layout/radial4"/>
    <dgm:cxn modelId="{84DB06E8-9AB9-4A6B-9AFB-E43E1702F927}" type="presParOf" srcId="{BDC6E514-2026-47CB-99AB-9821C11E30A0}" destId="{60F3E8EC-2B5D-476E-88E0-496012A1AD04}" srcOrd="1" destOrd="0" presId="urn:microsoft.com/office/officeart/2005/8/layout/radial4"/>
    <dgm:cxn modelId="{F8F75CE6-9522-416B-B118-25DA2F3CCF79}" type="presParOf" srcId="{BDC6E514-2026-47CB-99AB-9821C11E30A0}" destId="{8D08E00E-4E86-46AC-A082-9326A9915EA3}" srcOrd="2" destOrd="0" presId="urn:microsoft.com/office/officeart/2005/8/layout/radial4"/>
    <dgm:cxn modelId="{D7EDFB9B-43BA-43DF-9C75-04CB4C2CF859}" type="presParOf" srcId="{BDC6E514-2026-47CB-99AB-9821C11E30A0}" destId="{4771B560-C3D8-4E67-8127-599D2F8FABAC}" srcOrd="3" destOrd="0" presId="urn:microsoft.com/office/officeart/2005/8/layout/radial4"/>
    <dgm:cxn modelId="{9BEDEBC3-6A1B-43C1-8959-79F2D4EF1469}" type="presParOf" srcId="{BDC6E514-2026-47CB-99AB-9821C11E30A0}" destId="{D89D46AD-D9E3-445C-9BDB-64D6011C0E3C}"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881293-6A2E-4E3D-9FD9-9CA3896FCB1E}" type="doc">
      <dgm:prSet loTypeId="urn:microsoft.com/office/officeart/2005/8/layout/gear1" loCatId="process" qsTypeId="urn:microsoft.com/office/officeart/2005/8/quickstyle/3d3" qsCatId="3D" csTypeId="urn:microsoft.com/office/officeart/2005/8/colors/accent2_3" csCatId="accent2" phldr="1"/>
      <dgm:spPr/>
    </dgm:pt>
    <dgm:pt modelId="{D1918A76-A073-4B3D-A848-FA76F62B2972}">
      <dgm:prSet phldrT="[Текст]"/>
      <dgm:spPr/>
      <dgm:t>
        <a:bodyPr/>
        <a:lstStyle/>
        <a:p>
          <a:r>
            <a:rPr lang="uk-UA" b="1" dirty="0" smtClean="0">
              <a:latin typeface="Book Antiqua" panose="02040602050305030304" pitchFamily="18" charset="0"/>
            </a:rPr>
            <a:t>80 %</a:t>
          </a:r>
        </a:p>
        <a:p>
          <a:r>
            <a:rPr lang="uk-UA" b="1" dirty="0" smtClean="0">
              <a:latin typeface="Book Antiqua" panose="02040602050305030304" pitchFamily="18" charset="0"/>
            </a:rPr>
            <a:t>Результат</a:t>
          </a:r>
          <a:endParaRPr lang="ru-RU" b="1" dirty="0">
            <a:latin typeface="Book Antiqua" panose="02040602050305030304" pitchFamily="18" charset="0"/>
          </a:endParaRPr>
        </a:p>
      </dgm:t>
    </dgm:pt>
    <dgm:pt modelId="{78F23137-5ED4-470C-B77A-5F0D1A9B4B9E}" type="parTrans" cxnId="{4A668F4B-3D2E-404F-92ED-C30341E82C45}">
      <dgm:prSet/>
      <dgm:spPr/>
      <dgm:t>
        <a:bodyPr/>
        <a:lstStyle/>
        <a:p>
          <a:endParaRPr lang="ru-RU"/>
        </a:p>
      </dgm:t>
    </dgm:pt>
    <dgm:pt modelId="{61C7808B-CB6E-4B8C-8E7D-AA4A4AC96752}" type="sibTrans" cxnId="{4A668F4B-3D2E-404F-92ED-C30341E82C45}">
      <dgm:prSet/>
      <dgm:spPr/>
      <dgm:t>
        <a:bodyPr/>
        <a:lstStyle/>
        <a:p>
          <a:endParaRPr lang="ru-RU"/>
        </a:p>
      </dgm:t>
    </dgm:pt>
    <dgm:pt modelId="{666CEED2-D7B2-4052-AE06-30487E8EF0CB}">
      <dgm:prSet phldrT="[Текст]"/>
      <dgm:spPr/>
      <dgm:t>
        <a:bodyPr/>
        <a:lstStyle/>
        <a:p>
          <a:r>
            <a:rPr lang="uk-UA" b="1" dirty="0" smtClean="0">
              <a:solidFill>
                <a:srgbClr val="462300"/>
              </a:solidFill>
              <a:latin typeface="Book Antiqua" panose="02040602050305030304" pitchFamily="18" charset="0"/>
            </a:rPr>
            <a:t>20 %</a:t>
          </a:r>
        </a:p>
        <a:p>
          <a:r>
            <a:rPr lang="uk-UA" b="1" dirty="0" smtClean="0">
              <a:solidFill>
                <a:srgbClr val="462300"/>
              </a:solidFill>
              <a:latin typeface="Book Antiqua" panose="02040602050305030304" pitchFamily="18" charset="0"/>
            </a:rPr>
            <a:t>ЧАС </a:t>
          </a:r>
          <a:endParaRPr lang="ru-RU" b="1" dirty="0">
            <a:solidFill>
              <a:srgbClr val="462300"/>
            </a:solidFill>
            <a:latin typeface="Book Antiqua" panose="02040602050305030304" pitchFamily="18" charset="0"/>
          </a:endParaRPr>
        </a:p>
      </dgm:t>
    </dgm:pt>
    <dgm:pt modelId="{72AC9760-8AD9-4D2B-BC5A-B6DA62F2FEA9}" type="parTrans" cxnId="{C11BB563-2AC1-42DF-AE23-65A845355CDF}">
      <dgm:prSet/>
      <dgm:spPr/>
      <dgm:t>
        <a:bodyPr/>
        <a:lstStyle/>
        <a:p>
          <a:endParaRPr lang="ru-RU"/>
        </a:p>
      </dgm:t>
    </dgm:pt>
    <dgm:pt modelId="{4CDE1CEF-82B8-4910-A8BA-5B0C9496E43D}" type="sibTrans" cxnId="{C11BB563-2AC1-42DF-AE23-65A845355CDF}">
      <dgm:prSet/>
      <dgm:spPr/>
      <dgm:t>
        <a:bodyPr/>
        <a:lstStyle/>
        <a:p>
          <a:endParaRPr lang="ru-RU"/>
        </a:p>
      </dgm:t>
    </dgm:pt>
    <dgm:pt modelId="{629A7EE7-8DD8-4731-928D-E999B3DDD038}" type="pres">
      <dgm:prSet presAssocID="{0A881293-6A2E-4E3D-9FD9-9CA3896FCB1E}" presName="composite" presStyleCnt="0">
        <dgm:presLayoutVars>
          <dgm:chMax val="3"/>
          <dgm:animLvl val="lvl"/>
          <dgm:resizeHandles val="exact"/>
        </dgm:presLayoutVars>
      </dgm:prSet>
      <dgm:spPr/>
    </dgm:pt>
    <dgm:pt modelId="{446C6371-A068-46B7-9C2D-499CDA35FB3F}" type="pres">
      <dgm:prSet presAssocID="{D1918A76-A073-4B3D-A848-FA76F62B2972}" presName="gear1" presStyleLbl="node1" presStyleIdx="0" presStyleCnt="2">
        <dgm:presLayoutVars>
          <dgm:chMax val="1"/>
          <dgm:bulletEnabled val="1"/>
        </dgm:presLayoutVars>
      </dgm:prSet>
      <dgm:spPr/>
      <dgm:t>
        <a:bodyPr/>
        <a:lstStyle/>
        <a:p>
          <a:endParaRPr lang="ru-RU"/>
        </a:p>
      </dgm:t>
    </dgm:pt>
    <dgm:pt modelId="{17922E7D-72CC-4DAA-B183-3F8736D20C0F}" type="pres">
      <dgm:prSet presAssocID="{D1918A76-A073-4B3D-A848-FA76F62B2972}" presName="gear1srcNode" presStyleLbl="node1" presStyleIdx="0" presStyleCnt="2"/>
      <dgm:spPr/>
      <dgm:t>
        <a:bodyPr/>
        <a:lstStyle/>
        <a:p>
          <a:endParaRPr lang="ru-RU"/>
        </a:p>
      </dgm:t>
    </dgm:pt>
    <dgm:pt modelId="{1A450F6D-9915-4648-94A6-FA8A8354D66D}" type="pres">
      <dgm:prSet presAssocID="{D1918A76-A073-4B3D-A848-FA76F62B2972}" presName="gear1dstNode" presStyleLbl="node1" presStyleIdx="0" presStyleCnt="2"/>
      <dgm:spPr/>
      <dgm:t>
        <a:bodyPr/>
        <a:lstStyle/>
        <a:p>
          <a:endParaRPr lang="ru-RU"/>
        </a:p>
      </dgm:t>
    </dgm:pt>
    <dgm:pt modelId="{93F12950-7B3E-4BC8-868D-2C81D1316A9E}" type="pres">
      <dgm:prSet presAssocID="{666CEED2-D7B2-4052-AE06-30487E8EF0CB}" presName="gear2" presStyleLbl="node1" presStyleIdx="1" presStyleCnt="2">
        <dgm:presLayoutVars>
          <dgm:chMax val="1"/>
          <dgm:bulletEnabled val="1"/>
        </dgm:presLayoutVars>
      </dgm:prSet>
      <dgm:spPr/>
      <dgm:t>
        <a:bodyPr/>
        <a:lstStyle/>
        <a:p>
          <a:endParaRPr lang="ru-RU"/>
        </a:p>
      </dgm:t>
    </dgm:pt>
    <dgm:pt modelId="{DE63CAFB-74B3-4834-A8D7-B9FD90A9A4C3}" type="pres">
      <dgm:prSet presAssocID="{666CEED2-D7B2-4052-AE06-30487E8EF0CB}" presName="gear2srcNode" presStyleLbl="node1" presStyleIdx="1" presStyleCnt="2"/>
      <dgm:spPr/>
      <dgm:t>
        <a:bodyPr/>
        <a:lstStyle/>
        <a:p>
          <a:endParaRPr lang="ru-RU"/>
        </a:p>
      </dgm:t>
    </dgm:pt>
    <dgm:pt modelId="{9C8D2FD2-8E37-4B9A-B4F6-EC996F07EFF3}" type="pres">
      <dgm:prSet presAssocID="{666CEED2-D7B2-4052-AE06-30487E8EF0CB}" presName="gear2dstNode" presStyleLbl="node1" presStyleIdx="1" presStyleCnt="2"/>
      <dgm:spPr/>
      <dgm:t>
        <a:bodyPr/>
        <a:lstStyle/>
        <a:p>
          <a:endParaRPr lang="ru-RU"/>
        </a:p>
      </dgm:t>
    </dgm:pt>
    <dgm:pt modelId="{F152D17B-96E5-4DF5-BE4C-DEFDEAFB6C11}" type="pres">
      <dgm:prSet presAssocID="{61C7808B-CB6E-4B8C-8E7D-AA4A4AC96752}" presName="connector1" presStyleLbl="sibTrans2D1" presStyleIdx="0" presStyleCnt="2"/>
      <dgm:spPr/>
      <dgm:t>
        <a:bodyPr/>
        <a:lstStyle/>
        <a:p>
          <a:endParaRPr lang="ru-RU"/>
        </a:p>
      </dgm:t>
    </dgm:pt>
    <dgm:pt modelId="{6AA69211-B4ED-4032-A98E-4D804DB24F66}" type="pres">
      <dgm:prSet presAssocID="{4CDE1CEF-82B8-4910-A8BA-5B0C9496E43D}" presName="connector2" presStyleLbl="sibTrans2D1" presStyleIdx="1" presStyleCnt="2"/>
      <dgm:spPr/>
      <dgm:t>
        <a:bodyPr/>
        <a:lstStyle/>
        <a:p>
          <a:endParaRPr lang="ru-RU"/>
        </a:p>
      </dgm:t>
    </dgm:pt>
  </dgm:ptLst>
  <dgm:cxnLst>
    <dgm:cxn modelId="{5DF1B270-B171-4976-884D-EB253E09EAA2}" type="presOf" srcId="{666CEED2-D7B2-4052-AE06-30487E8EF0CB}" destId="{93F12950-7B3E-4BC8-868D-2C81D1316A9E}" srcOrd="0" destOrd="0" presId="urn:microsoft.com/office/officeart/2005/8/layout/gear1"/>
    <dgm:cxn modelId="{A81C369C-A5D4-495C-8CDF-DEF683236F14}" type="presOf" srcId="{0A881293-6A2E-4E3D-9FD9-9CA3896FCB1E}" destId="{629A7EE7-8DD8-4731-928D-E999B3DDD038}" srcOrd="0" destOrd="0" presId="urn:microsoft.com/office/officeart/2005/8/layout/gear1"/>
    <dgm:cxn modelId="{2DD76314-AD93-4399-8317-F28979C8DEBC}" type="presOf" srcId="{D1918A76-A073-4B3D-A848-FA76F62B2972}" destId="{17922E7D-72CC-4DAA-B183-3F8736D20C0F}" srcOrd="1" destOrd="0" presId="urn:microsoft.com/office/officeart/2005/8/layout/gear1"/>
    <dgm:cxn modelId="{C11BB563-2AC1-42DF-AE23-65A845355CDF}" srcId="{0A881293-6A2E-4E3D-9FD9-9CA3896FCB1E}" destId="{666CEED2-D7B2-4052-AE06-30487E8EF0CB}" srcOrd="1" destOrd="0" parTransId="{72AC9760-8AD9-4D2B-BC5A-B6DA62F2FEA9}" sibTransId="{4CDE1CEF-82B8-4910-A8BA-5B0C9496E43D}"/>
    <dgm:cxn modelId="{7E747D84-480C-4DCE-948F-C6D563C3682E}" type="presOf" srcId="{4CDE1CEF-82B8-4910-A8BA-5B0C9496E43D}" destId="{6AA69211-B4ED-4032-A98E-4D804DB24F66}" srcOrd="0" destOrd="0" presId="urn:microsoft.com/office/officeart/2005/8/layout/gear1"/>
    <dgm:cxn modelId="{53FEBF3A-1F24-4CB2-AC78-B24296598AEA}" type="presOf" srcId="{D1918A76-A073-4B3D-A848-FA76F62B2972}" destId="{446C6371-A068-46B7-9C2D-499CDA35FB3F}" srcOrd="0" destOrd="0" presId="urn:microsoft.com/office/officeart/2005/8/layout/gear1"/>
    <dgm:cxn modelId="{FEB252B9-0EE3-48CB-AA5B-074B6591E989}" type="presOf" srcId="{D1918A76-A073-4B3D-A848-FA76F62B2972}" destId="{1A450F6D-9915-4648-94A6-FA8A8354D66D}" srcOrd="2" destOrd="0" presId="urn:microsoft.com/office/officeart/2005/8/layout/gear1"/>
    <dgm:cxn modelId="{FBA868F6-E745-4519-BB8C-3335038FEDC0}" type="presOf" srcId="{61C7808B-CB6E-4B8C-8E7D-AA4A4AC96752}" destId="{F152D17B-96E5-4DF5-BE4C-DEFDEAFB6C11}" srcOrd="0" destOrd="0" presId="urn:microsoft.com/office/officeart/2005/8/layout/gear1"/>
    <dgm:cxn modelId="{4A668F4B-3D2E-404F-92ED-C30341E82C45}" srcId="{0A881293-6A2E-4E3D-9FD9-9CA3896FCB1E}" destId="{D1918A76-A073-4B3D-A848-FA76F62B2972}" srcOrd="0" destOrd="0" parTransId="{78F23137-5ED4-470C-B77A-5F0D1A9B4B9E}" sibTransId="{61C7808B-CB6E-4B8C-8E7D-AA4A4AC96752}"/>
    <dgm:cxn modelId="{0F77D494-75CE-45AB-908B-2505083AA49E}" type="presOf" srcId="{666CEED2-D7B2-4052-AE06-30487E8EF0CB}" destId="{DE63CAFB-74B3-4834-A8D7-B9FD90A9A4C3}" srcOrd="1" destOrd="0" presId="urn:microsoft.com/office/officeart/2005/8/layout/gear1"/>
    <dgm:cxn modelId="{F9DA60C0-5D34-463E-BA6F-0C5B833956F1}" type="presOf" srcId="{666CEED2-D7B2-4052-AE06-30487E8EF0CB}" destId="{9C8D2FD2-8E37-4B9A-B4F6-EC996F07EFF3}" srcOrd="2" destOrd="0" presId="urn:microsoft.com/office/officeart/2005/8/layout/gear1"/>
    <dgm:cxn modelId="{4B0C8164-3790-45CB-9861-1947205284F6}" type="presParOf" srcId="{629A7EE7-8DD8-4731-928D-E999B3DDD038}" destId="{446C6371-A068-46B7-9C2D-499CDA35FB3F}" srcOrd="0" destOrd="0" presId="urn:microsoft.com/office/officeart/2005/8/layout/gear1"/>
    <dgm:cxn modelId="{C5773560-F94A-4888-9E82-E6CE5CAF3C85}" type="presParOf" srcId="{629A7EE7-8DD8-4731-928D-E999B3DDD038}" destId="{17922E7D-72CC-4DAA-B183-3F8736D20C0F}" srcOrd="1" destOrd="0" presId="urn:microsoft.com/office/officeart/2005/8/layout/gear1"/>
    <dgm:cxn modelId="{C1A92F7D-310A-4802-82F2-B4EF3F45C651}" type="presParOf" srcId="{629A7EE7-8DD8-4731-928D-E999B3DDD038}" destId="{1A450F6D-9915-4648-94A6-FA8A8354D66D}" srcOrd="2" destOrd="0" presId="urn:microsoft.com/office/officeart/2005/8/layout/gear1"/>
    <dgm:cxn modelId="{37936B0F-1A6D-4D27-A1AC-66E8A8092560}" type="presParOf" srcId="{629A7EE7-8DD8-4731-928D-E999B3DDD038}" destId="{93F12950-7B3E-4BC8-868D-2C81D1316A9E}" srcOrd="3" destOrd="0" presId="urn:microsoft.com/office/officeart/2005/8/layout/gear1"/>
    <dgm:cxn modelId="{B77D70E0-A503-458F-A525-E96F91E0D341}" type="presParOf" srcId="{629A7EE7-8DD8-4731-928D-E999B3DDD038}" destId="{DE63CAFB-74B3-4834-A8D7-B9FD90A9A4C3}" srcOrd="4" destOrd="0" presId="urn:microsoft.com/office/officeart/2005/8/layout/gear1"/>
    <dgm:cxn modelId="{C7205E4B-69B0-4A3E-A973-726C40A89068}" type="presParOf" srcId="{629A7EE7-8DD8-4731-928D-E999B3DDD038}" destId="{9C8D2FD2-8E37-4B9A-B4F6-EC996F07EFF3}" srcOrd="5" destOrd="0" presId="urn:microsoft.com/office/officeart/2005/8/layout/gear1"/>
    <dgm:cxn modelId="{50D0BCC9-20F4-4388-824A-5BA14295A92C}" type="presParOf" srcId="{629A7EE7-8DD8-4731-928D-E999B3DDD038}" destId="{F152D17B-96E5-4DF5-BE4C-DEFDEAFB6C11}" srcOrd="6" destOrd="0" presId="urn:microsoft.com/office/officeart/2005/8/layout/gear1"/>
    <dgm:cxn modelId="{63604247-DAF6-47EB-B606-FDAE8E50ACF5}" type="presParOf" srcId="{629A7EE7-8DD8-4731-928D-E999B3DDD038}" destId="{6AA69211-B4ED-4032-A98E-4D804DB24F66}"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9A1CF7-8A15-40EA-B680-2FB208BF671C}" type="doc">
      <dgm:prSet loTypeId="urn:microsoft.com/office/officeart/2005/8/layout/gear1" loCatId="relationship" qsTypeId="urn:microsoft.com/office/officeart/2005/8/quickstyle/3d3" qsCatId="3D" csTypeId="urn:microsoft.com/office/officeart/2005/8/colors/accent2_3" csCatId="accent2" phldr="1"/>
      <dgm:spPr/>
    </dgm:pt>
    <dgm:pt modelId="{92731520-6B3A-4D09-9219-5F663B2B4215}">
      <dgm:prSet phldrT="[Текст]" custT="1"/>
      <dgm:spPr/>
      <dgm:t>
        <a:bodyPr/>
        <a:lstStyle/>
        <a:p>
          <a:r>
            <a:rPr lang="uk-UA" sz="2000" b="1" dirty="0" smtClean="0">
              <a:latin typeface="Book Antiqua" panose="02040602050305030304" pitchFamily="18" charset="0"/>
            </a:rPr>
            <a:t>20 %</a:t>
          </a:r>
        </a:p>
        <a:p>
          <a:r>
            <a:rPr lang="uk-UA" sz="2000" b="1" dirty="0" smtClean="0">
              <a:latin typeface="Book Antiqua" panose="02040602050305030304" pitchFamily="18" charset="0"/>
            </a:rPr>
            <a:t>Результат</a:t>
          </a:r>
          <a:endParaRPr lang="ru-RU" sz="2000" b="1" dirty="0">
            <a:latin typeface="Book Antiqua" panose="02040602050305030304" pitchFamily="18" charset="0"/>
          </a:endParaRPr>
        </a:p>
      </dgm:t>
    </dgm:pt>
    <dgm:pt modelId="{4F63ECE0-C22F-4145-AE8B-0ADBD86430DB}" type="parTrans" cxnId="{D05EF7EB-E171-4366-A767-592BD226114E}">
      <dgm:prSet/>
      <dgm:spPr/>
      <dgm:t>
        <a:bodyPr/>
        <a:lstStyle/>
        <a:p>
          <a:endParaRPr lang="ru-RU"/>
        </a:p>
      </dgm:t>
    </dgm:pt>
    <dgm:pt modelId="{24F21926-A336-4FA3-98D8-CC02880D8294}" type="sibTrans" cxnId="{D05EF7EB-E171-4366-A767-592BD226114E}">
      <dgm:prSet/>
      <dgm:spPr/>
      <dgm:t>
        <a:bodyPr/>
        <a:lstStyle/>
        <a:p>
          <a:endParaRPr lang="ru-RU"/>
        </a:p>
      </dgm:t>
    </dgm:pt>
    <dgm:pt modelId="{9EBF44F0-DFCA-4C24-B46B-FDBA2B2F71BA}">
      <dgm:prSet phldrT="[Текст]" custT="1"/>
      <dgm:spPr/>
      <dgm:t>
        <a:bodyPr/>
        <a:lstStyle/>
        <a:p>
          <a:r>
            <a:rPr lang="uk-UA" sz="2400" b="1" dirty="0" smtClean="0">
              <a:solidFill>
                <a:srgbClr val="462300"/>
              </a:solidFill>
              <a:latin typeface="Book Antiqua" panose="02040602050305030304" pitchFamily="18" charset="0"/>
            </a:rPr>
            <a:t>80 %</a:t>
          </a:r>
        </a:p>
        <a:p>
          <a:r>
            <a:rPr lang="uk-UA" sz="2400" b="1" dirty="0" smtClean="0">
              <a:solidFill>
                <a:srgbClr val="462300"/>
              </a:solidFill>
              <a:latin typeface="Book Antiqua" panose="02040602050305030304" pitchFamily="18" charset="0"/>
            </a:rPr>
            <a:t>ЧАС</a:t>
          </a:r>
          <a:endParaRPr lang="ru-RU" sz="2400" b="1" dirty="0">
            <a:solidFill>
              <a:srgbClr val="462300"/>
            </a:solidFill>
            <a:latin typeface="Book Antiqua" panose="02040602050305030304" pitchFamily="18" charset="0"/>
          </a:endParaRPr>
        </a:p>
      </dgm:t>
    </dgm:pt>
    <dgm:pt modelId="{C2096DD9-5056-4F8E-BC84-835DA77F6108}" type="parTrans" cxnId="{27D6A1B3-8263-4E1D-8CB4-2A612CD2BCB5}">
      <dgm:prSet/>
      <dgm:spPr/>
      <dgm:t>
        <a:bodyPr/>
        <a:lstStyle/>
        <a:p>
          <a:endParaRPr lang="ru-RU"/>
        </a:p>
      </dgm:t>
    </dgm:pt>
    <dgm:pt modelId="{71B0A593-585A-4903-99E6-EA22CA67C663}" type="sibTrans" cxnId="{27D6A1B3-8263-4E1D-8CB4-2A612CD2BCB5}">
      <dgm:prSet/>
      <dgm:spPr/>
      <dgm:t>
        <a:bodyPr/>
        <a:lstStyle/>
        <a:p>
          <a:endParaRPr lang="ru-RU"/>
        </a:p>
      </dgm:t>
    </dgm:pt>
    <dgm:pt modelId="{7FA44EFC-43C6-45D1-8A85-D54EB088DA66}" type="pres">
      <dgm:prSet presAssocID="{D19A1CF7-8A15-40EA-B680-2FB208BF671C}" presName="composite" presStyleCnt="0">
        <dgm:presLayoutVars>
          <dgm:chMax val="3"/>
          <dgm:animLvl val="lvl"/>
          <dgm:resizeHandles val="exact"/>
        </dgm:presLayoutVars>
      </dgm:prSet>
      <dgm:spPr/>
    </dgm:pt>
    <dgm:pt modelId="{2EA8F02E-3E19-47E0-A1E7-3C7D5A89F1CA}" type="pres">
      <dgm:prSet presAssocID="{92731520-6B3A-4D09-9219-5F663B2B4215}" presName="gear1" presStyleLbl="node1" presStyleIdx="0" presStyleCnt="2" custScaleX="85365" custScaleY="71399">
        <dgm:presLayoutVars>
          <dgm:chMax val="1"/>
          <dgm:bulletEnabled val="1"/>
        </dgm:presLayoutVars>
      </dgm:prSet>
      <dgm:spPr/>
      <dgm:t>
        <a:bodyPr/>
        <a:lstStyle/>
        <a:p>
          <a:endParaRPr lang="ru-RU"/>
        </a:p>
      </dgm:t>
    </dgm:pt>
    <dgm:pt modelId="{CBB2C97F-2AF0-4058-8349-D12FEB9521FC}" type="pres">
      <dgm:prSet presAssocID="{92731520-6B3A-4D09-9219-5F663B2B4215}" presName="gear1srcNode" presStyleLbl="node1" presStyleIdx="0" presStyleCnt="2"/>
      <dgm:spPr/>
      <dgm:t>
        <a:bodyPr/>
        <a:lstStyle/>
        <a:p>
          <a:endParaRPr lang="ru-RU"/>
        </a:p>
      </dgm:t>
    </dgm:pt>
    <dgm:pt modelId="{AB183F6E-00F8-4978-99A8-09F97F3EE451}" type="pres">
      <dgm:prSet presAssocID="{92731520-6B3A-4D09-9219-5F663B2B4215}" presName="gear1dstNode" presStyleLbl="node1" presStyleIdx="0" presStyleCnt="2"/>
      <dgm:spPr/>
      <dgm:t>
        <a:bodyPr/>
        <a:lstStyle/>
        <a:p>
          <a:endParaRPr lang="ru-RU"/>
        </a:p>
      </dgm:t>
    </dgm:pt>
    <dgm:pt modelId="{25E19DA3-D504-4A1A-BE22-3D9C681E3F2C}" type="pres">
      <dgm:prSet presAssocID="{9EBF44F0-DFCA-4C24-B46B-FDBA2B2F71BA}" presName="gear2" presStyleLbl="node1" presStyleIdx="1" presStyleCnt="2" custScaleX="171725" custScaleY="174850" custLinFactNeighborX="-21576" custLinFactNeighborY="-12586">
        <dgm:presLayoutVars>
          <dgm:chMax val="1"/>
          <dgm:bulletEnabled val="1"/>
        </dgm:presLayoutVars>
      </dgm:prSet>
      <dgm:spPr/>
      <dgm:t>
        <a:bodyPr/>
        <a:lstStyle/>
        <a:p>
          <a:endParaRPr lang="ru-RU"/>
        </a:p>
      </dgm:t>
    </dgm:pt>
    <dgm:pt modelId="{9F325251-89A7-4B64-BA86-79CAEBD9F9A4}" type="pres">
      <dgm:prSet presAssocID="{9EBF44F0-DFCA-4C24-B46B-FDBA2B2F71BA}" presName="gear2srcNode" presStyleLbl="node1" presStyleIdx="1" presStyleCnt="2"/>
      <dgm:spPr/>
      <dgm:t>
        <a:bodyPr/>
        <a:lstStyle/>
        <a:p>
          <a:endParaRPr lang="ru-RU"/>
        </a:p>
      </dgm:t>
    </dgm:pt>
    <dgm:pt modelId="{A8CCADBB-537A-4167-B223-6DB5DD8430BF}" type="pres">
      <dgm:prSet presAssocID="{9EBF44F0-DFCA-4C24-B46B-FDBA2B2F71BA}" presName="gear2dstNode" presStyleLbl="node1" presStyleIdx="1" presStyleCnt="2"/>
      <dgm:spPr/>
      <dgm:t>
        <a:bodyPr/>
        <a:lstStyle/>
        <a:p>
          <a:endParaRPr lang="ru-RU"/>
        </a:p>
      </dgm:t>
    </dgm:pt>
    <dgm:pt modelId="{57231F47-96B9-44C7-9774-BA47036E5B48}" type="pres">
      <dgm:prSet presAssocID="{24F21926-A336-4FA3-98D8-CC02880D8294}" presName="connector1" presStyleLbl="sibTrans2D1" presStyleIdx="0" presStyleCnt="2" custScaleX="72724" custScaleY="78070"/>
      <dgm:spPr/>
      <dgm:t>
        <a:bodyPr/>
        <a:lstStyle/>
        <a:p>
          <a:endParaRPr lang="ru-RU"/>
        </a:p>
      </dgm:t>
    </dgm:pt>
    <dgm:pt modelId="{D5370E09-813B-463A-9E02-1E4BA4D6A01E}" type="pres">
      <dgm:prSet presAssocID="{71B0A593-585A-4903-99E6-EA22CA67C663}" presName="connector2" presStyleLbl="sibTrans2D1" presStyleIdx="1" presStyleCnt="2" custLinFactNeighborX="-42167" custLinFactNeighborY="-26003"/>
      <dgm:spPr/>
      <dgm:t>
        <a:bodyPr/>
        <a:lstStyle/>
        <a:p>
          <a:endParaRPr lang="ru-RU"/>
        </a:p>
      </dgm:t>
    </dgm:pt>
  </dgm:ptLst>
  <dgm:cxnLst>
    <dgm:cxn modelId="{D05EF7EB-E171-4366-A767-592BD226114E}" srcId="{D19A1CF7-8A15-40EA-B680-2FB208BF671C}" destId="{92731520-6B3A-4D09-9219-5F663B2B4215}" srcOrd="0" destOrd="0" parTransId="{4F63ECE0-C22F-4145-AE8B-0ADBD86430DB}" sibTransId="{24F21926-A336-4FA3-98D8-CC02880D8294}"/>
    <dgm:cxn modelId="{55A24A2B-FB9A-4BE8-851F-83DD6B450D67}" type="presOf" srcId="{24F21926-A336-4FA3-98D8-CC02880D8294}" destId="{57231F47-96B9-44C7-9774-BA47036E5B48}" srcOrd="0" destOrd="0" presId="urn:microsoft.com/office/officeart/2005/8/layout/gear1"/>
    <dgm:cxn modelId="{3A67BE73-A822-4C92-9094-AC2DBF4AB388}" type="presOf" srcId="{92731520-6B3A-4D09-9219-5F663B2B4215}" destId="{AB183F6E-00F8-4978-99A8-09F97F3EE451}" srcOrd="2" destOrd="0" presId="urn:microsoft.com/office/officeart/2005/8/layout/gear1"/>
    <dgm:cxn modelId="{35494D93-F723-4223-8017-7AF1F05530DB}" type="presOf" srcId="{71B0A593-585A-4903-99E6-EA22CA67C663}" destId="{D5370E09-813B-463A-9E02-1E4BA4D6A01E}" srcOrd="0" destOrd="0" presId="urn:microsoft.com/office/officeart/2005/8/layout/gear1"/>
    <dgm:cxn modelId="{A0AA63BD-E897-48C9-8A20-DC667DAA6DCE}" type="presOf" srcId="{D19A1CF7-8A15-40EA-B680-2FB208BF671C}" destId="{7FA44EFC-43C6-45D1-8A85-D54EB088DA66}" srcOrd="0" destOrd="0" presId="urn:microsoft.com/office/officeart/2005/8/layout/gear1"/>
    <dgm:cxn modelId="{C3F57BE6-0E8D-4809-858E-A1B8C7065F1F}" type="presOf" srcId="{9EBF44F0-DFCA-4C24-B46B-FDBA2B2F71BA}" destId="{9F325251-89A7-4B64-BA86-79CAEBD9F9A4}" srcOrd="1" destOrd="0" presId="urn:microsoft.com/office/officeart/2005/8/layout/gear1"/>
    <dgm:cxn modelId="{63262228-DB53-45AD-AE8E-A2D5770780A9}" type="presOf" srcId="{92731520-6B3A-4D09-9219-5F663B2B4215}" destId="{CBB2C97F-2AF0-4058-8349-D12FEB9521FC}" srcOrd="1" destOrd="0" presId="urn:microsoft.com/office/officeart/2005/8/layout/gear1"/>
    <dgm:cxn modelId="{D79AF30C-E52B-48CF-8CEB-19B766DA9579}" type="presOf" srcId="{92731520-6B3A-4D09-9219-5F663B2B4215}" destId="{2EA8F02E-3E19-47E0-A1E7-3C7D5A89F1CA}" srcOrd="0" destOrd="0" presId="urn:microsoft.com/office/officeart/2005/8/layout/gear1"/>
    <dgm:cxn modelId="{C748ED22-22DC-448B-8539-0AD99965A68C}" type="presOf" srcId="{9EBF44F0-DFCA-4C24-B46B-FDBA2B2F71BA}" destId="{A8CCADBB-537A-4167-B223-6DB5DD8430BF}" srcOrd="2" destOrd="0" presId="urn:microsoft.com/office/officeart/2005/8/layout/gear1"/>
    <dgm:cxn modelId="{C960548A-B7A6-420C-A687-428EA8AD4E0A}" type="presOf" srcId="{9EBF44F0-DFCA-4C24-B46B-FDBA2B2F71BA}" destId="{25E19DA3-D504-4A1A-BE22-3D9C681E3F2C}" srcOrd="0" destOrd="0" presId="urn:microsoft.com/office/officeart/2005/8/layout/gear1"/>
    <dgm:cxn modelId="{27D6A1B3-8263-4E1D-8CB4-2A612CD2BCB5}" srcId="{D19A1CF7-8A15-40EA-B680-2FB208BF671C}" destId="{9EBF44F0-DFCA-4C24-B46B-FDBA2B2F71BA}" srcOrd="1" destOrd="0" parTransId="{C2096DD9-5056-4F8E-BC84-835DA77F6108}" sibTransId="{71B0A593-585A-4903-99E6-EA22CA67C663}"/>
    <dgm:cxn modelId="{FC0A79EF-A2AF-4CC0-8B0D-606D5908EB9D}" type="presParOf" srcId="{7FA44EFC-43C6-45D1-8A85-D54EB088DA66}" destId="{2EA8F02E-3E19-47E0-A1E7-3C7D5A89F1CA}" srcOrd="0" destOrd="0" presId="urn:microsoft.com/office/officeart/2005/8/layout/gear1"/>
    <dgm:cxn modelId="{3B437892-5644-46B0-B57D-FC27E5D3184B}" type="presParOf" srcId="{7FA44EFC-43C6-45D1-8A85-D54EB088DA66}" destId="{CBB2C97F-2AF0-4058-8349-D12FEB9521FC}" srcOrd="1" destOrd="0" presId="urn:microsoft.com/office/officeart/2005/8/layout/gear1"/>
    <dgm:cxn modelId="{A4F9451C-A172-45B5-8BD6-A3D4F91B0C38}" type="presParOf" srcId="{7FA44EFC-43C6-45D1-8A85-D54EB088DA66}" destId="{AB183F6E-00F8-4978-99A8-09F97F3EE451}" srcOrd="2" destOrd="0" presId="urn:microsoft.com/office/officeart/2005/8/layout/gear1"/>
    <dgm:cxn modelId="{96F2FFBF-8603-439F-BF16-AD91D9121F6E}" type="presParOf" srcId="{7FA44EFC-43C6-45D1-8A85-D54EB088DA66}" destId="{25E19DA3-D504-4A1A-BE22-3D9C681E3F2C}" srcOrd="3" destOrd="0" presId="urn:microsoft.com/office/officeart/2005/8/layout/gear1"/>
    <dgm:cxn modelId="{99586359-3516-4D90-ADA2-7EAABFECDEB2}" type="presParOf" srcId="{7FA44EFC-43C6-45D1-8A85-D54EB088DA66}" destId="{9F325251-89A7-4B64-BA86-79CAEBD9F9A4}" srcOrd="4" destOrd="0" presId="urn:microsoft.com/office/officeart/2005/8/layout/gear1"/>
    <dgm:cxn modelId="{09727CF4-2C53-48D8-A565-68B02D2F3C2B}" type="presParOf" srcId="{7FA44EFC-43C6-45D1-8A85-D54EB088DA66}" destId="{A8CCADBB-537A-4167-B223-6DB5DD8430BF}" srcOrd="5" destOrd="0" presId="urn:microsoft.com/office/officeart/2005/8/layout/gear1"/>
    <dgm:cxn modelId="{55DE3F55-D042-4060-ACB6-E94110542DCF}" type="presParOf" srcId="{7FA44EFC-43C6-45D1-8A85-D54EB088DA66}" destId="{57231F47-96B9-44C7-9774-BA47036E5B48}" srcOrd="6" destOrd="0" presId="urn:microsoft.com/office/officeart/2005/8/layout/gear1"/>
    <dgm:cxn modelId="{A54C8BA3-6886-4EB1-A593-656D30AA4A4F}" type="presParOf" srcId="{7FA44EFC-43C6-45D1-8A85-D54EB088DA66}" destId="{D5370E09-813B-463A-9E02-1E4BA4D6A01E}" srcOrd="7"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6C7FE0-EF44-4A6D-A45D-AF5095049C8E}" type="doc">
      <dgm:prSet loTypeId="urn:microsoft.com/office/officeart/2005/8/layout/matrix1" loCatId="matrix" qsTypeId="urn:microsoft.com/office/officeart/2005/8/quickstyle/3d3" qsCatId="3D" csTypeId="urn:microsoft.com/office/officeart/2005/8/colors/colorful3" csCatId="colorful" phldr="1"/>
      <dgm:spPr/>
      <dgm:t>
        <a:bodyPr/>
        <a:lstStyle/>
        <a:p>
          <a:endParaRPr lang="ru-RU"/>
        </a:p>
      </dgm:t>
    </dgm:pt>
    <dgm:pt modelId="{CA7F21EE-AE7A-41EB-A89D-BE19AEAC171E}">
      <dgm:prSet phldrT="[Текст]"/>
      <dgm:spPr/>
      <dgm:t>
        <a:bodyPr/>
        <a:lstStyle/>
        <a:p>
          <a:r>
            <a:rPr lang="ru-RU" b="1" dirty="0">
              <a:latin typeface="Palatino Linotype" panose="02040502050505030304" pitchFamily="18" charset="0"/>
            </a:rPr>
            <a:t>ЧАС</a:t>
          </a:r>
        </a:p>
      </dgm:t>
    </dgm:pt>
    <dgm:pt modelId="{8A8A9023-0810-4FE0-8CE4-446F913ECF83}" type="parTrans" cxnId="{95BC6826-44D7-465B-9327-8C85F9F1246D}">
      <dgm:prSet/>
      <dgm:spPr/>
      <dgm:t>
        <a:bodyPr/>
        <a:lstStyle/>
        <a:p>
          <a:endParaRPr lang="ru-RU"/>
        </a:p>
      </dgm:t>
    </dgm:pt>
    <dgm:pt modelId="{19693C43-0476-417F-A5FF-E373C7AC081E}" type="sibTrans" cxnId="{95BC6826-44D7-465B-9327-8C85F9F1246D}">
      <dgm:prSet/>
      <dgm:spPr/>
      <dgm:t>
        <a:bodyPr/>
        <a:lstStyle/>
        <a:p>
          <a:endParaRPr lang="ru-RU"/>
        </a:p>
      </dgm:t>
    </dgm:pt>
    <dgm:pt modelId="{FE9A1B51-8207-4BFA-99A0-6D532FBDC766}">
      <dgm:prSet phldrT="[Текст]"/>
      <dgm:spPr/>
      <dgm:t>
        <a:bodyPr/>
        <a:lstStyle/>
        <a:p>
          <a:r>
            <a:rPr lang="uk-UA" b="1" smtClean="0">
              <a:latin typeface="Book Antiqua" panose="02040602050305030304" pitchFamily="18" charset="0"/>
            </a:rPr>
            <a:t>Чи вистачає Вам часу</a:t>
          </a:r>
          <a:r>
            <a:rPr lang="en-US" b="1" smtClean="0">
              <a:latin typeface="Book Antiqua" panose="02040602050305030304" pitchFamily="18" charset="0"/>
            </a:rPr>
            <a:t>?</a:t>
          </a:r>
          <a:endParaRPr lang="ru-RU" dirty="0">
            <a:latin typeface="Book Antiqua" panose="02040602050305030304" pitchFamily="18" charset="0"/>
          </a:endParaRPr>
        </a:p>
      </dgm:t>
    </dgm:pt>
    <dgm:pt modelId="{85B674B6-A25B-4084-AF9B-B6AAAC2C5095}" type="parTrans" cxnId="{E540E62F-42DD-40C1-A339-535DF097FA0C}">
      <dgm:prSet/>
      <dgm:spPr/>
      <dgm:t>
        <a:bodyPr/>
        <a:lstStyle/>
        <a:p>
          <a:endParaRPr lang="ru-RU"/>
        </a:p>
      </dgm:t>
    </dgm:pt>
    <dgm:pt modelId="{73F6AB4A-EBD0-40FB-B057-AB070A6EF67B}" type="sibTrans" cxnId="{E540E62F-42DD-40C1-A339-535DF097FA0C}">
      <dgm:prSet/>
      <dgm:spPr/>
      <dgm:t>
        <a:bodyPr/>
        <a:lstStyle/>
        <a:p>
          <a:endParaRPr lang="ru-RU"/>
        </a:p>
      </dgm:t>
    </dgm:pt>
    <dgm:pt modelId="{15718884-99C9-4155-964B-383EA6AC14A1}">
      <dgm:prSet phldrT="[Текст]" custT="1"/>
      <dgm:spPr/>
      <dgm:t>
        <a:bodyPr/>
        <a:lstStyle/>
        <a:p>
          <a:endParaRPr lang="ru-RU" dirty="0"/>
        </a:p>
      </dgm:t>
    </dgm:pt>
    <dgm:pt modelId="{3870D955-2788-4573-9726-5C28531E7C0E}" type="parTrans" cxnId="{686508E3-BCFE-42B8-A757-DE5B18A9EE74}">
      <dgm:prSet/>
      <dgm:spPr/>
      <dgm:t>
        <a:bodyPr/>
        <a:lstStyle/>
        <a:p>
          <a:endParaRPr lang="ru-RU"/>
        </a:p>
      </dgm:t>
    </dgm:pt>
    <dgm:pt modelId="{E61014CA-DDD7-4604-A5E2-6C93D6E8CB9C}" type="sibTrans" cxnId="{686508E3-BCFE-42B8-A757-DE5B18A9EE74}">
      <dgm:prSet/>
      <dgm:spPr/>
      <dgm:t>
        <a:bodyPr/>
        <a:lstStyle/>
        <a:p>
          <a:endParaRPr lang="ru-RU"/>
        </a:p>
      </dgm:t>
    </dgm:pt>
    <dgm:pt modelId="{42FFCD72-8DB4-47CD-9728-C57D78B75AB0}">
      <dgm:prSet phldrT="[Текст]"/>
      <dgm:spPr/>
      <dgm:t>
        <a:bodyPr/>
        <a:lstStyle/>
        <a:p>
          <a:endParaRPr lang="ru-RU" dirty="0"/>
        </a:p>
      </dgm:t>
    </dgm:pt>
    <dgm:pt modelId="{4884220D-0737-45C6-ACAC-98C067A38388}" type="parTrans" cxnId="{FA783C49-3FDC-478F-B633-4F054FD1B021}">
      <dgm:prSet/>
      <dgm:spPr/>
      <dgm:t>
        <a:bodyPr/>
        <a:lstStyle/>
        <a:p>
          <a:endParaRPr lang="ru-RU"/>
        </a:p>
      </dgm:t>
    </dgm:pt>
    <dgm:pt modelId="{B000F066-6B5A-4500-8D52-83B7191630E3}" type="sibTrans" cxnId="{FA783C49-3FDC-478F-B633-4F054FD1B021}">
      <dgm:prSet/>
      <dgm:spPr/>
      <dgm:t>
        <a:bodyPr/>
        <a:lstStyle/>
        <a:p>
          <a:endParaRPr lang="ru-RU"/>
        </a:p>
      </dgm:t>
    </dgm:pt>
    <dgm:pt modelId="{400D699C-45D2-4892-86B0-B3CC0B06BE41}">
      <dgm:prSet phldrT="[Текст]" phldr="1"/>
      <dgm:spPr/>
      <dgm:t>
        <a:bodyPr/>
        <a:lstStyle/>
        <a:p>
          <a:endParaRPr lang="ru-RU" dirty="0"/>
        </a:p>
      </dgm:t>
    </dgm:pt>
    <dgm:pt modelId="{F3E32A0D-CD70-4BCB-BF3B-A0EBD1F7805C}" type="parTrans" cxnId="{50DCC266-7193-4241-B09F-73941F0E4B57}">
      <dgm:prSet/>
      <dgm:spPr/>
      <dgm:t>
        <a:bodyPr/>
        <a:lstStyle/>
        <a:p>
          <a:endParaRPr lang="ru-RU"/>
        </a:p>
      </dgm:t>
    </dgm:pt>
    <dgm:pt modelId="{8D7269F1-67B1-458B-8B06-263F05AB447A}" type="sibTrans" cxnId="{50DCC266-7193-4241-B09F-73941F0E4B57}">
      <dgm:prSet/>
      <dgm:spPr/>
      <dgm:t>
        <a:bodyPr/>
        <a:lstStyle/>
        <a:p>
          <a:endParaRPr lang="ru-RU"/>
        </a:p>
      </dgm:t>
    </dgm:pt>
    <dgm:pt modelId="{F5F21F85-151E-4478-B8A9-0A3212227A07}">
      <dgm:prSet/>
      <dgm:spPr/>
      <dgm:t>
        <a:bodyPr/>
        <a:lstStyle/>
        <a:p>
          <a:endParaRPr lang="ru-RU" dirty="0"/>
        </a:p>
      </dgm:t>
    </dgm:pt>
    <dgm:pt modelId="{56513DD3-2742-43C4-AA29-BA665355411D}" type="parTrans" cxnId="{63CF9C55-6983-49DE-99F7-8EBD033FCE4A}">
      <dgm:prSet/>
      <dgm:spPr/>
      <dgm:t>
        <a:bodyPr/>
        <a:lstStyle/>
        <a:p>
          <a:endParaRPr lang="ru-RU"/>
        </a:p>
      </dgm:t>
    </dgm:pt>
    <dgm:pt modelId="{C5B24FC7-D982-4860-8D7C-0224210BFB8B}" type="sibTrans" cxnId="{63CF9C55-6983-49DE-99F7-8EBD033FCE4A}">
      <dgm:prSet/>
      <dgm:spPr/>
      <dgm:t>
        <a:bodyPr/>
        <a:lstStyle/>
        <a:p>
          <a:endParaRPr lang="ru-RU"/>
        </a:p>
      </dgm:t>
    </dgm:pt>
    <dgm:pt modelId="{54640905-9F5D-419A-AC64-8365BAA51242}">
      <dgm:prSet/>
      <dgm:spPr/>
      <dgm:t>
        <a:bodyPr/>
        <a:lstStyle/>
        <a:p>
          <a:endParaRPr lang="ru-RU" dirty="0"/>
        </a:p>
      </dgm:t>
    </dgm:pt>
    <dgm:pt modelId="{FC09411C-983B-41F9-AB14-EC9B6FE46513}" type="parTrans" cxnId="{8DA24E31-96B1-4360-96F7-8D8A32734EEB}">
      <dgm:prSet/>
      <dgm:spPr/>
      <dgm:t>
        <a:bodyPr/>
        <a:lstStyle/>
        <a:p>
          <a:endParaRPr lang="ru-RU"/>
        </a:p>
      </dgm:t>
    </dgm:pt>
    <dgm:pt modelId="{B0C3C7FC-CDDF-4557-B767-7FC5E908F5E3}" type="sibTrans" cxnId="{8DA24E31-96B1-4360-96F7-8D8A32734EEB}">
      <dgm:prSet/>
      <dgm:spPr/>
      <dgm:t>
        <a:bodyPr/>
        <a:lstStyle/>
        <a:p>
          <a:endParaRPr lang="ru-RU"/>
        </a:p>
      </dgm:t>
    </dgm:pt>
    <dgm:pt modelId="{5E4D579B-27FC-4934-9CDB-DDB9C90CCE1F}">
      <dgm:prSet/>
      <dgm:spPr/>
      <dgm:t>
        <a:bodyPr/>
        <a:lstStyle/>
        <a:p>
          <a:endParaRPr lang="ru-RU" dirty="0"/>
        </a:p>
      </dgm:t>
    </dgm:pt>
    <dgm:pt modelId="{218EB620-1271-4FDC-BF30-84471C24A932}" type="parTrans" cxnId="{36044FCD-5F89-40B2-B4E9-3258C1561794}">
      <dgm:prSet/>
      <dgm:spPr/>
      <dgm:t>
        <a:bodyPr/>
        <a:lstStyle/>
        <a:p>
          <a:endParaRPr lang="ru-RU"/>
        </a:p>
      </dgm:t>
    </dgm:pt>
    <dgm:pt modelId="{1B4C50D4-99BB-4337-A6E1-8391CD1A24E5}" type="sibTrans" cxnId="{36044FCD-5F89-40B2-B4E9-3258C1561794}">
      <dgm:prSet/>
      <dgm:spPr/>
      <dgm:t>
        <a:bodyPr/>
        <a:lstStyle/>
        <a:p>
          <a:endParaRPr lang="ru-RU"/>
        </a:p>
      </dgm:t>
    </dgm:pt>
    <dgm:pt modelId="{48242A23-1838-4824-9E53-365400B4D544}">
      <dgm:prSet/>
      <dgm:spPr/>
      <dgm:t>
        <a:bodyPr/>
        <a:lstStyle/>
        <a:p>
          <a:r>
            <a:rPr lang="ru-RU" b="1" dirty="0">
              <a:latin typeface="Palatino Linotype" panose="02040502050505030304" pitchFamily="18" charset="0"/>
            </a:rPr>
            <a:t>Як  Ви </a:t>
          </a:r>
          <a:r>
            <a:rPr lang="ru-RU" b="1" dirty="0" err="1">
              <a:latin typeface="Palatino Linotype" panose="02040502050505030304" pitchFamily="18" charset="0"/>
            </a:rPr>
            <a:t>розпоряджаєтеся</a:t>
          </a:r>
          <a:r>
            <a:rPr lang="ru-RU" b="1" dirty="0">
              <a:latin typeface="Palatino Linotype" panose="02040502050505030304" pitchFamily="18" charset="0"/>
            </a:rPr>
            <a:t> часом?</a:t>
          </a:r>
          <a:endParaRPr lang="ru-RU" dirty="0">
            <a:latin typeface="Palatino Linotype" panose="02040502050505030304" pitchFamily="18" charset="0"/>
          </a:endParaRPr>
        </a:p>
      </dgm:t>
    </dgm:pt>
    <dgm:pt modelId="{F66CE81A-06C8-4FFA-ADC0-3AD822E8E3C3}" type="parTrans" cxnId="{29BE09BD-467B-42BB-BED2-C571193D64CD}">
      <dgm:prSet/>
      <dgm:spPr/>
      <dgm:t>
        <a:bodyPr/>
        <a:lstStyle/>
        <a:p>
          <a:endParaRPr lang="ru-RU"/>
        </a:p>
      </dgm:t>
    </dgm:pt>
    <dgm:pt modelId="{C5A4A368-7E15-4F6E-8237-5702C36C9DF7}" type="sibTrans" cxnId="{29BE09BD-467B-42BB-BED2-C571193D64CD}">
      <dgm:prSet/>
      <dgm:spPr/>
      <dgm:t>
        <a:bodyPr/>
        <a:lstStyle/>
        <a:p>
          <a:endParaRPr lang="ru-RU"/>
        </a:p>
      </dgm:t>
    </dgm:pt>
    <dgm:pt modelId="{51802C6E-D742-4DFE-B956-CDF72180D2C5}">
      <dgm:prSet/>
      <dgm:spPr/>
      <dgm:t>
        <a:bodyPr/>
        <a:lstStyle/>
        <a:p>
          <a:r>
            <a:rPr lang="uk-UA" b="1" dirty="0">
              <a:latin typeface="Book Antiqua" panose="02040602050305030304" pitchFamily="18" charset="0"/>
            </a:rPr>
            <a:t>Що для Вас є час</a:t>
          </a:r>
          <a:r>
            <a:rPr lang="ru-RU" b="1" dirty="0">
              <a:latin typeface="Book Antiqua" panose="02040602050305030304" pitchFamily="18" charset="0"/>
            </a:rPr>
            <a:t>?</a:t>
          </a:r>
          <a:endParaRPr lang="ru-RU" dirty="0">
            <a:latin typeface="Book Antiqua" panose="02040602050305030304" pitchFamily="18" charset="0"/>
          </a:endParaRPr>
        </a:p>
      </dgm:t>
    </dgm:pt>
    <dgm:pt modelId="{FA8EB051-D606-4F26-A372-252CF62C523C}" type="parTrans" cxnId="{32F1E0BF-3A0B-4BFA-9A22-D458000B284A}">
      <dgm:prSet/>
      <dgm:spPr/>
      <dgm:t>
        <a:bodyPr/>
        <a:lstStyle/>
        <a:p>
          <a:endParaRPr lang="ru-RU"/>
        </a:p>
      </dgm:t>
    </dgm:pt>
    <dgm:pt modelId="{AA654418-77A7-4873-8FB1-C7868E88F172}" type="sibTrans" cxnId="{32F1E0BF-3A0B-4BFA-9A22-D458000B284A}">
      <dgm:prSet/>
      <dgm:spPr/>
      <dgm:t>
        <a:bodyPr/>
        <a:lstStyle/>
        <a:p>
          <a:endParaRPr lang="ru-RU"/>
        </a:p>
      </dgm:t>
    </dgm:pt>
    <dgm:pt modelId="{4F2C9CAA-3D36-431E-BA69-E86BCBA9F78A}">
      <dgm:prSet/>
      <dgm:spPr/>
      <dgm:t>
        <a:bodyPr/>
        <a:lstStyle/>
        <a:p>
          <a:r>
            <a:rPr lang="ru-RU" b="1" dirty="0">
              <a:latin typeface="Book Antiqua" panose="02040602050305030304" pitchFamily="18" charset="0"/>
            </a:rPr>
            <a:t>Як </a:t>
          </a:r>
          <a:r>
            <a:rPr lang="ru-RU" b="1" dirty="0" err="1">
              <a:latin typeface="Book Antiqua" panose="02040602050305030304" pitchFamily="18" charset="0"/>
            </a:rPr>
            <a:t>впливає</a:t>
          </a:r>
          <a:r>
            <a:rPr lang="ru-RU" b="1" dirty="0">
              <a:latin typeface="Book Antiqua" panose="02040602050305030304" pitchFamily="18" charset="0"/>
            </a:rPr>
            <a:t> Ваш тайм-менеджмент на </a:t>
          </a:r>
          <a:r>
            <a:rPr lang="ru-RU" b="1" dirty="0" err="1">
              <a:latin typeface="Book Antiqua" panose="02040602050305030304" pitchFamily="18" charset="0"/>
            </a:rPr>
            <a:t>якість</a:t>
          </a:r>
          <a:r>
            <a:rPr lang="ru-RU" b="1" dirty="0">
              <a:latin typeface="Book Antiqua" panose="02040602050305030304" pitchFamily="18" charset="0"/>
            </a:rPr>
            <a:t> </a:t>
          </a:r>
          <a:r>
            <a:rPr lang="ru-RU" b="1" dirty="0" err="1">
              <a:latin typeface="Book Antiqua" panose="02040602050305030304" pitchFamily="18" charset="0"/>
            </a:rPr>
            <a:t>Вашого</a:t>
          </a:r>
          <a:r>
            <a:rPr lang="ru-RU" b="1" dirty="0">
              <a:latin typeface="Book Antiqua" panose="02040602050305030304" pitchFamily="18" charset="0"/>
            </a:rPr>
            <a:t> </a:t>
          </a:r>
          <a:r>
            <a:rPr lang="ru-RU" b="1" dirty="0" err="1">
              <a:latin typeface="Book Antiqua" panose="02040602050305030304" pitchFamily="18" charset="0"/>
            </a:rPr>
            <a:t>життя</a:t>
          </a:r>
          <a:r>
            <a:rPr lang="ru-RU" b="1" dirty="0">
              <a:latin typeface="Book Antiqua" panose="02040602050305030304" pitchFamily="18" charset="0"/>
            </a:rPr>
            <a:t>?</a:t>
          </a:r>
          <a:endParaRPr lang="ru-RU" dirty="0">
            <a:latin typeface="Book Antiqua" panose="02040602050305030304" pitchFamily="18" charset="0"/>
          </a:endParaRPr>
        </a:p>
      </dgm:t>
    </dgm:pt>
    <dgm:pt modelId="{C174D8A4-C36E-458C-A5C2-797CA6B594A6}" type="parTrans" cxnId="{C807A51D-F683-49B9-AF65-76C86717E5B5}">
      <dgm:prSet/>
      <dgm:spPr/>
      <dgm:t>
        <a:bodyPr/>
        <a:lstStyle/>
        <a:p>
          <a:endParaRPr lang="ru-RU"/>
        </a:p>
      </dgm:t>
    </dgm:pt>
    <dgm:pt modelId="{2C7DE942-85DE-422F-9739-BB1227C09E58}" type="sibTrans" cxnId="{C807A51D-F683-49B9-AF65-76C86717E5B5}">
      <dgm:prSet/>
      <dgm:spPr/>
      <dgm:t>
        <a:bodyPr/>
        <a:lstStyle/>
        <a:p>
          <a:endParaRPr lang="ru-RU"/>
        </a:p>
      </dgm:t>
    </dgm:pt>
    <dgm:pt modelId="{6DC51645-4D75-46CC-91AC-C59CCBD76829}" type="pres">
      <dgm:prSet presAssocID="{766C7FE0-EF44-4A6D-A45D-AF5095049C8E}" presName="diagram" presStyleCnt="0">
        <dgm:presLayoutVars>
          <dgm:chMax val="1"/>
          <dgm:dir/>
          <dgm:animLvl val="ctr"/>
          <dgm:resizeHandles val="exact"/>
        </dgm:presLayoutVars>
      </dgm:prSet>
      <dgm:spPr/>
      <dgm:t>
        <a:bodyPr/>
        <a:lstStyle/>
        <a:p>
          <a:endParaRPr lang="ru-RU"/>
        </a:p>
      </dgm:t>
    </dgm:pt>
    <dgm:pt modelId="{8631B301-9135-4DFF-91CD-3C5ADB93E426}" type="pres">
      <dgm:prSet presAssocID="{766C7FE0-EF44-4A6D-A45D-AF5095049C8E}" presName="matrix" presStyleCnt="0"/>
      <dgm:spPr/>
      <dgm:t>
        <a:bodyPr/>
        <a:lstStyle/>
        <a:p>
          <a:endParaRPr lang="ru-RU"/>
        </a:p>
      </dgm:t>
    </dgm:pt>
    <dgm:pt modelId="{D0DD7383-2004-49C5-994D-57C7691D3953}" type="pres">
      <dgm:prSet presAssocID="{766C7FE0-EF44-4A6D-A45D-AF5095049C8E}" presName="tile1" presStyleLbl="node1" presStyleIdx="0" presStyleCnt="4"/>
      <dgm:spPr/>
      <dgm:t>
        <a:bodyPr/>
        <a:lstStyle/>
        <a:p>
          <a:endParaRPr lang="ru-RU"/>
        </a:p>
      </dgm:t>
    </dgm:pt>
    <dgm:pt modelId="{DCA11B5C-6B4B-44D5-BA9F-C2FAF998C1E5}" type="pres">
      <dgm:prSet presAssocID="{766C7FE0-EF44-4A6D-A45D-AF5095049C8E}" presName="tile1text" presStyleLbl="node1" presStyleIdx="0" presStyleCnt="4">
        <dgm:presLayoutVars>
          <dgm:chMax val="0"/>
          <dgm:chPref val="0"/>
          <dgm:bulletEnabled val="1"/>
        </dgm:presLayoutVars>
      </dgm:prSet>
      <dgm:spPr/>
      <dgm:t>
        <a:bodyPr/>
        <a:lstStyle/>
        <a:p>
          <a:endParaRPr lang="ru-RU"/>
        </a:p>
      </dgm:t>
    </dgm:pt>
    <dgm:pt modelId="{94E57CC3-8DAF-4ABB-9F09-6766D2482198}" type="pres">
      <dgm:prSet presAssocID="{766C7FE0-EF44-4A6D-A45D-AF5095049C8E}" presName="tile2" presStyleLbl="node1" presStyleIdx="1" presStyleCnt="4"/>
      <dgm:spPr/>
      <dgm:t>
        <a:bodyPr/>
        <a:lstStyle/>
        <a:p>
          <a:endParaRPr lang="ru-RU"/>
        </a:p>
      </dgm:t>
    </dgm:pt>
    <dgm:pt modelId="{E90E04A8-B82F-40A9-907F-4C87D3F6C8DF}" type="pres">
      <dgm:prSet presAssocID="{766C7FE0-EF44-4A6D-A45D-AF5095049C8E}" presName="tile2text" presStyleLbl="node1" presStyleIdx="1" presStyleCnt="4">
        <dgm:presLayoutVars>
          <dgm:chMax val="0"/>
          <dgm:chPref val="0"/>
          <dgm:bulletEnabled val="1"/>
        </dgm:presLayoutVars>
      </dgm:prSet>
      <dgm:spPr/>
      <dgm:t>
        <a:bodyPr/>
        <a:lstStyle/>
        <a:p>
          <a:endParaRPr lang="ru-RU"/>
        </a:p>
      </dgm:t>
    </dgm:pt>
    <dgm:pt modelId="{831A75F3-A984-46FE-A038-5FCF6E25F7F0}" type="pres">
      <dgm:prSet presAssocID="{766C7FE0-EF44-4A6D-A45D-AF5095049C8E}" presName="tile3" presStyleLbl="node1" presStyleIdx="2" presStyleCnt="4" custLinFactNeighborX="1658" custLinFactNeighborY="4373"/>
      <dgm:spPr/>
      <dgm:t>
        <a:bodyPr/>
        <a:lstStyle/>
        <a:p>
          <a:endParaRPr lang="ru-RU"/>
        </a:p>
      </dgm:t>
    </dgm:pt>
    <dgm:pt modelId="{39CA12A0-C386-4550-A441-6957C174E1C9}" type="pres">
      <dgm:prSet presAssocID="{766C7FE0-EF44-4A6D-A45D-AF5095049C8E}" presName="tile3text" presStyleLbl="node1" presStyleIdx="2" presStyleCnt="4">
        <dgm:presLayoutVars>
          <dgm:chMax val="0"/>
          <dgm:chPref val="0"/>
          <dgm:bulletEnabled val="1"/>
        </dgm:presLayoutVars>
      </dgm:prSet>
      <dgm:spPr/>
      <dgm:t>
        <a:bodyPr/>
        <a:lstStyle/>
        <a:p>
          <a:endParaRPr lang="ru-RU"/>
        </a:p>
      </dgm:t>
    </dgm:pt>
    <dgm:pt modelId="{D3EAB282-69D8-4421-89A2-9B3CCA24F4C3}" type="pres">
      <dgm:prSet presAssocID="{766C7FE0-EF44-4A6D-A45D-AF5095049C8E}" presName="tile4" presStyleLbl="node1" presStyleIdx="3" presStyleCnt="4"/>
      <dgm:spPr/>
      <dgm:t>
        <a:bodyPr/>
        <a:lstStyle/>
        <a:p>
          <a:endParaRPr lang="ru-RU"/>
        </a:p>
      </dgm:t>
    </dgm:pt>
    <dgm:pt modelId="{B7B7900D-897C-4A6A-83F9-7C6264A738AD}" type="pres">
      <dgm:prSet presAssocID="{766C7FE0-EF44-4A6D-A45D-AF5095049C8E}" presName="tile4text" presStyleLbl="node1" presStyleIdx="3" presStyleCnt="4">
        <dgm:presLayoutVars>
          <dgm:chMax val="0"/>
          <dgm:chPref val="0"/>
          <dgm:bulletEnabled val="1"/>
        </dgm:presLayoutVars>
      </dgm:prSet>
      <dgm:spPr/>
      <dgm:t>
        <a:bodyPr/>
        <a:lstStyle/>
        <a:p>
          <a:endParaRPr lang="ru-RU"/>
        </a:p>
      </dgm:t>
    </dgm:pt>
    <dgm:pt modelId="{B953A1FC-6D72-4705-AF8A-420BE2C72150}" type="pres">
      <dgm:prSet presAssocID="{766C7FE0-EF44-4A6D-A45D-AF5095049C8E}" presName="centerTile" presStyleLbl="fgShp" presStyleIdx="0" presStyleCnt="1">
        <dgm:presLayoutVars>
          <dgm:chMax val="0"/>
          <dgm:chPref val="0"/>
        </dgm:presLayoutVars>
      </dgm:prSet>
      <dgm:spPr/>
      <dgm:t>
        <a:bodyPr/>
        <a:lstStyle/>
        <a:p>
          <a:endParaRPr lang="ru-RU"/>
        </a:p>
      </dgm:t>
    </dgm:pt>
  </dgm:ptLst>
  <dgm:cxnLst>
    <dgm:cxn modelId="{266BFDD2-88B1-459E-8073-CE4A07E9A0D8}" type="presOf" srcId="{48242A23-1838-4824-9E53-365400B4D544}" destId="{D3EAB282-69D8-4421-89A2-9B3CCA24F4C3}" srcOrd="0" destOrd="0" presId="urn:microsoft.com/office/officeart/2005/8/layout/matrix1"/>
    <dgm:cxn modelId="{29BE09BD-467B-42BB-BED2-C571193D64CD}" srcId="{CA7F21EE-AE7A-41EB-A89D-BE19AEAC171E}" destId="{48242A23-1838-4824-9E53-365400B4D544}" srcOrd="3" destOrd="0" parTransId="{F66CE81A-06C8-4FFA-ADC0-3AD822E8E3C3}" sibTransId="{C5A4A368-7E15-4F6E-8237-5702C36C9DF7}"/>
    <dgm:cxn modelId="{46B3E65B-4317-4D16-A086-87755156E388}" type="presOf" srcId="{CA7F21EE-AE7A-41EB-A89D-BE19AEAC171E}" destId="{B953A1FC-6D72-4705-AF8A-420BE2C72150}" srcOrd="0" destOrd="0" presId="urn:microsoft.com/office/officeart/2005/8/layout/matrix1"/>
    <dgm:cxn modelId="{A1CDA216-7B5E-433A-A834-350C42E8996B}" type="presOf" srcId="{48242A23-1838-4824-9E53-365400B4D544}" destId="{B7B7900D-897C-4A6A-83F9-7C6264A738AD}" srcOrd="1" destOrd="0" presId="urn:microsoft.com/office/officeart/2005/8/layout/matrix1"/>
    <dgm:cxn modelId="{32F1E0BF-3A0B-4BFA-9A22-D458000B284A}" srcId="{CA7F21EE-AE7A-41EB-A89D-BE19AEAC171E}" destId="{51802C6E-D742-4DFE-B956-CDF72180D2C5}" srcOrd="1" destOrd="0" parTransId="{FA8EB051-D606-4F26-A372-252CF62C523C}" sibTransId="{AA654418-77A7-4873-8FB1-C7868E88F172}"/>
    <dgm:cxn modelId="{FD14F3FB-3BF1-4CB0-8C2E-46C73617496D}" type="presOf" srcId="{51802C6E-D742-4DFE-B956-CDF72180D2C5}" destId="{94E57CC3-8DAF-4ABB-9F09-6766D2482198}" srcOrd="0" destOrd="0" presId="urn:microsoft.com/office/officeart/2005/8/layout/matrix1"/>
    <dgm:cxn modelId="{8DA24E31-96B1-4360-96F7-8D8A32734EEB}" srcId="{CA7F21EE-AE7A-41EB-A89D-BE19AEAC171E}" destId="{54640905-9F5D-419A-AC64-8365BAA51242}" srcOrd="6" destOrd="0" parTransId="{FC09411C-983B-41F9-AB14-EC9B6FE46513}" sibTransId="{B0C3C7FC-CDDF-4557-B767-7FC5E908F5E3}"/>
    <dgm:cxn modelId="{36044FCD-5F89-40B2-B4E9-3258C1561794}" srcId="{CA7F21EE-AE7A-41EB-A89D-BE19AEAC171E}" destId="{5E4D579B-27FC-4934-9CDB-DDB9C90CCE1F}" srcOrd="4" destOrd="0" parTransId="{218EB620-1271-4FDC-BF30-84471C24A932}" sibTransId="{1B4C50D4-99BB-4337-A6E1-8391CD1A24E5}"/>
    <dgm:cxn modelId="{C807A51D-F683-49B9-AF65-76C86717E5B5}" srcId="{CA7F21EE-AE7A-41EB-A89D-BE19AEAC171E}" destId="{4F2C9CAA-3D36-431E-BA69-E86BCBA9F78A}" srcOrd="2" destOrd="0" parTransId="{C174D8A4-C36E-458C-A5C2-797CA6B594A6}" sibTransId="{2C7DE942-85DE-422F-9739-BB1227C09E58}"/>
    <dgm:cxn modelId="{2C5AA82F-C9DD-4DBB-97D6-B26A0269CFBD}" type="presOf" srcId="{FE9A1B51-8207-4BFA-99A0-6D532FBDC766}" destId="{DCA11B5C-6B4B-44D5-BA9F-C2FAF998C1E5}" srcOrd="1" destOrd="0" presId="urn:microsoft.com/office/officeart/2005/8/layout/matrix1"/>
    <dgm:cxn modelId="{FA783C49-3FDC-478F-B633-4F054FD1B021}" srcId="{CA7F21EE-AE7A-41EB-A89D-BE19AEAC171E}" destId="{42FFCD72-8DB4-47CD-9728-C57D78B75AB0}" srcOrd="8" destOrd="0" parTransId="{4884220D-0737-45C6-ACAC-98C067A38388}" sibTransId="{B000F066-6B5A-4500-8D52-83B7191630E3}"/>
    <dgm:cxn modelId="{63CF9C55-6983-49DE-99F7-8EBD033FCE4A}" srcId="{CA7F21EE-AE7A-41EB-A89D-BE19AEAC171E}" destId="{F5F21F85-151E-4478-B8A9-0A3212227A07}" srcOrd="7" destOrd="0" parTransId="{56513DD3-2742-43C4-AA29-BA665355411D}" sibTransId="{C5B24FC7-D982-4860-8D7C-0224210BFB8B}"/>
    <dgm:cxn modelId="{33CD3F7E-EE7C-4C0B-9C91-CFBC4E255938}" type="presOf" srcId="{766C7FE0-EF44-4A6D-A45D-AF5095049C8E}" destId="{6DC51645-4D75-46CC-91AC-C59CCBD76829}" srcOrd="0" destOrd="0" presId="urn:microsoft.com/office/officeart/2005/8/layout/matrix1"/>
    <dgm:cxn modelId="{43580BE8-DDBD-410E-87E2-F386FEF30F40}" type="presOf" srcId="{4F2C9CAA-3D36-431E-BA69-E86BCBA9F78A}" destId="{831A75F3-A984-46FE-A038-5FCF6E25F7F0}" srcOrd="0" destOrd="0" presId="urn:microsoft.com/office/officeart/2005/8/layout/matrix1"/>
    <dgm:cxn modelId="{E540E62F-42DD-40C1-A339-535DF097FA0C}" srcId="{CA7F21EE-AE7A-41EB-A89D-BE19AEAC171E}" destId="{FE9A1B51-8207-4BFA-99A0-6D532FBDC766}" srcOrd="0" destOrd="0" parTransId="{85B674B6-A25B-4084-AF9B-B6AAAC2C5095}" sibTransId="{73F6AB4A-EBD0-40FB-B057-AB070A6EF67B}"/>
    <dgm:cxn modelId="{8E12CFDD-9256-4A1D-B296-A08D8B3CDE86}" type="presOf" srcId="{FE9A1B51-8207-4BFA-99A0-6D532FBDC766}" destId="{D0DD7383-2004-49C5-994D-57C7691D3953}" srcOrd="0" destOrd="0" presId="urn:microsoft.com/office/officeart/2005/8/layout/matrix1"/>
    <dgm:cxn modelId="{71737DD4-B670-4644-95FE-47FAA53A1246}" type="presOf" srcId="{51802C6E-D742-4DFE-B956-CDF72180D2C5}" destId="{E90E04A8-B82F-40A9-907F-4C87D3F6C8DF}" srcOrd="1" destOrd="0" presId="urn:microsoft.com/office/officeart/2005/8/layout/matrix1"/>
    <dgm:cxn modelId="{7F968572-72A6-47E6-8762-A1607A578C65}" type="presOf" srcId="{4F2C9CAA-3D36-431E-BA69-E86BCBA9F78A}" destId="{39CA12A0-C386-4550-A441-6957C174E1C9}" srcOrd="1" destOrd="0" presId="urn:microsoft.com/office/officeart/2005/8/layout/matrix1"/>
    <dgm:cxn modelId="{95BC6826-44D7-465B-9327-8C85F9F1246D}" srcId="{766C7FE0-EF44-4A6D-A45D-AF5095049C8E}" destId="{CA7F21EE-AE7A-41EB-A89D-BE19AEAC171E}" srcOrd="0" destOrd="0" parTransId="{8A8A9023-0810-4FE0-8CE4-446F913ECF83}" sibTransId="{19693C43-0476-417F-A5FF-E373C7AC081E}"/>
    <dgm:cxn modelId="{50DCC266-7193-4241-B09F-73941F0E4B57}" srcId="{CA7F21EE-AE7A-41EB-A89D-BE19AEAC171E}" destId="{400D699C-45D2-4892-86B0-B3CC0B06BE41}" srcOrd="9" destOrd="0" parTransId="{F3E32A0D-CD70-4BCB-BF3B-A0EBD1F7805C}" sibTransId="{8D7269F1-67B1-458B-8B06-263F05AB447A}"/>
    <dgm:cxn modelId="{686508E3-BCFE-42B8-A757-DE5B18A9EE74}" srcId="{CA7F21EE-AE7A-41EB-A89D-BE19AEAC171E}" destId="{15718884-99C9-4155-964B-383EA6AC14A1}" srcOrd="5" destOrd="0" parTransId="{3870D955-2788-4573-9726-5C28531E7C0E}" sibTransId="{E61014CA-DDD7-4604-A5E2-6C93D6E8CB9C}"/>
    <dgm:cxn modelId="{70A34AF4-0D25-4357-8057-3FBEA4CC5317}" type="presParOf" srcId="{6DC51645-4D75-46CC-91AC-C59CCBD76829}" destId="{8631B301-9135-4DFF-91CD-3C5ADB93E426}" srcOrd="0" destOrd="0" presId="urn:microsoft.com/office/officeart/2005/8/layout/matrix1"/>
    <dgm:cxn modelId="{DFCFDD1D-07FE-409A-81D1-BC721B28C1F6}" type="presParOf" srcId="{8631B301-9135-4DFF-91CD-3C5ADB93E426}" destId="{D0DD7383-2004-49C5-994D-57C7691D3953}" srcOrd="0" destOrd="0" presId="urn:microsoft.com/office/officeart/2005/8/layout/matrix1"/>
    <dgm:cxn modelId="{A0C9A0A8-9779-4722-8C44-3FD845AD75F6}" type="presParOf" srcId="{8631B301-9135-4DFF-91CD-3C5ADB93E426}" destId="{DCA11B5C-6B4B-44D5-BA9F-C2FAF998C1E5}" srcOrd="1" destOrd="0" presId="urn:microsoft.com/office/officeart/2005/8/layout/matrix1"/>
    <dgm:cxn modelId="{E36E2DAF-0225-472D-B2CE-CAF4BADCD70C}" type="presParOf" srcId="{8631B301-9135-4DFF-91CD-3C5ADB93E426}" destId="{94E57CC3-8DAF-4ABB-9F09-6766D2482198}" srcOrd="2" destOrd="0" presId="urn:microsoft.com/office/officeart/2005/8/layout/matrix1"/>
    <dgm:cxn modelId="{AA7CD441-C781-4799-9740-29CD06DFD649}" type="presParOf" srcId="{8631B301-9135-4DFF-91CD-3C5ADB93E426}" destId="{E90E04A8-B82F-40A9-907F-4C87D3F6C8DF}" srcOrd="3" destOrd="0" presId="urn:microsoft.com/office/officeart/2005/8/layout/matrix1"/>
    <dgm:cxn modelId="{4E59232C-BDE1-40C2-95D4-67333C296245}" type="presParOf" srcId="{8631B301-9135-4DFF-91CD-3C5ADB93E426}" destId="{831A75F3-A984-46FE-A038-5FCF6E25F7F0}" srcOrd="4" destOrd="0" presId="urn:microsoft.com/office/officeart/2005/8/layout/matrix1"/>
    <dgm:cxn modelId="{EF26A46F-AEEB-40AF-B0E7-D762298CFF8C}" type="presParOf" srcId="{8631B301-9135-4DFF-91CD-3C5ADB93E426}" destId="{39CA12A0-C386-4550-A441-6957C174E1C9}" srcOrd="5" destOrd="0" presId="urn:microsoft.com/office/officeart/2005/8/layout/matrix1"/>
    <dgm:cxn modelId="{10F11B32-7C14-48BD-8799-F991C3A20A1C}" type="presParOf" srcId="{8631B301-9135-4DFF-91CD-3C5ADB93E426}" destId="{D3EAB282-69D8-4421-89A2-9B3CCA24F4C3}" srcOrd="6" destOrd="0" presId="urn:microsoft.com/office/officeart/2005/8/layout/matrix1"/>
    <dgm:cxn modelId="{F0CB13DD-5289-4905-AA5C-5491E9348EFF}" type="presParOf" srcId="{8631B301-9135-4DFF-91CD-3C5ADB93E426}" destId="{B7B7900D-897C-4A6A-83F9-7C6264A738AD}" srcOrd="7" destOrd="0" presId="urn:microsoft.com/office/officeart/2005/8/layout/matrix1"/>
    <dgm:cxn modelId="{0B973345-D688-47DD-A2FD-02E97AFB4689}" type="presParOf" srcId="{6DC51645-4D75-46CC-91AC-C59CCBD76829}" destId="{B953A1FC-6D72-4705-AF8A-420BE2C7215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7D9CD-A88F-492B-883D-76211C761BC8}">
      <dsp:nvSpPr>
        <dsp:cNvPr id="0" name=""/>
        <dsp:cNvSpPr/>
      </dsp:nvSpPr>
      <dsp:spPr>
        <a:xfrm>
          <a:off x="2979600" y="0"/>
          <a:ext cx="6750962" cy="1778745"/>
        </a:xfrm>
        <a:prstGeom prst="ellipse">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b="1" kern="1200" dirty="0" smtClean="0">
              <a:latin typeface="Palatino Linotype" panose="02040502050505030304" pitchFamily="18" charset="0"/>
            </a:rPr>
            <a:t>Тайм-менеджмент передбачає вирішення двох ключових завдань. </a:t>
          </a:r>
          <a:endParaRPr lang="ru-RU" sz="2600" kern="1200" dirty="0"/>
        </a:p>
      </dsp:txBody>
      <dsp:txXfrm>
        <a:off x="3968255" y="260491"/>
        <a:ext cx="4773652" cy="1257763"/>
      </dsp:txXfrm>
    </dsp:sp>
    <dsp:sp modelId="{60F3E8EC-2B5D-476E-88E0-496012A1AD04}">
      <dsp:nvSpPr>
        <dsp:cNvPr id="0" name=""/>
        <dsp:cNvSpPr/>
      </dsp:nvSpPr>
      <dsp:spPr>
        <a:xfrm rot="7987777">
          <a:off x="3646232" y="2194338"/>
          <a:ext cx="2155135" cy="872909"/>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08E00E-4E86-46AC-A082-9326A9915EA3}">
      <dsp:nvSpPr>
        <dsp:cNvPr id="0" name=""/>
        <dsp:cNvSpPr/>
      </dsp:nvSpPr>
      <dsp:spPr>
        <a:xfrm>
          <a:off x="2114713" y="2688122"/>
          <a:ext cx="3744812" cy="1458178"/>
        </a:xfrm>
        <a:prstGeom prst="roundRect">
          <a:avLst>
            <a:gd name="adj" fmla="val 100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latin typeface="Book Antiqua" panose="02040602050305030304" pitchFamily="18" charset="0"/>
            </a:rPr>
            <a:t>Перше</a:t>
          </a:r>
          <a:r>
            <a:rPr lang="uk-UA" sz="2000" b="1" kern="1200" dirty="0" smtClean="0">
              <a:latin typeface="Palatino Linotype" panose="02040502050505030304" pitchFamily="18" charset="0"/>
            </a:rPr>
            <a:t> - грамотне планування робочого часу. </a:t>
          </a:r>
          <a:endParaRPr lang="ru-RU" sz="2000" kern="1200" dirty="0"/>
        </a:p>
      </dsp:txBody>
      <dsp:txXfrm>
        <a:off x="2157422" y="2730831"/>
        <a:ext cx="3659394" cy="1372760"/>
      </dsp:txXfrm>
    </dsp:sp>
    <dsp:sp modelId="{4771B560-C3D8-4E67-8127-599D2F8FABAC}">
      <dsp:nvSpPr>
        <dsp:cNvPr id="0" name=""/>
        <dsp:cNvSpPr/>
      </dsp:nvSpPr>
      <dsp:spPr>
        <a:xfrm rot="3023839">
          <a:off x="6707031" y="2416683"/>
          <a:ext cx="2545545" cy="872909"/>
        </a:xfrm>
        <a:prstGeom prst="lef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9D46AD-D9E3-445C-9BDB-64D6011C0E3C}">
      <dsp:nvSpPr>
        <dsp:cNvPr id="0" name=""/>
        <dsp:cNvSpPr/>
      </dsp:nvSpPr>
      <dsp:spPr>
        <a:xfrm>
          <a:off x="6479652" y="2669909"/>
          <a:ext cx="4622988" cy="2327759"/>
        </a:xfrm>
        <a:prstGeom prst="roundRect">
          <a:avLst>
            <a:gd name="adj" fmla="val 10000"/>
          </a:avLst>
        </a:prstGeom>
        <a:solidFill>
          <a:srgbClr val="99663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uk-UA" sz="2100" b="1" kern="1200" dirty="0" smtClean="0">
              <a:latin typeface="Palatino Linotype" panose="02040502050505030304" pitchFamily="18" charset="0"/>
            </a:rPr>
            <a:t>Друге - раціональний розподіл обов'язків між співробітниками. Не бійтеся давати відповідальні доручення своїм підлеглим. Можливо, в чомусь вони навіть більш кваліфіковані, ніж ви. </a:t>
          </a:r>
          <a:endParaRPr lang="ru-RU" sz="2100" kern="1200" dirty="0"/>
        </a:p>
      </dsp:txBody>
      <dsp:txXfrm>
        <a:off x="6547830" y="2738087"/>
        <a:ext cx="4486632" cy="2191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C6371-A068-46B7-9C2D-499CDA35FB3F}">
      <dsp:nvSpPr>
        <dsp:cNvPr id="0" name=""/>
        <dsp:cNvSpPr/>
      </dsp:nvSpPr>
      <dsp:spPr>
        <a:xfrm>
          <a:off x="3560369" y="1498435"/>
          <a:ext cx="2354684" cy="2354684"/>
        </a:xfrm>
        <a:prstGeom prst="gear9">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b="1" kern="1200" dirty="0" smtClean="0">
              <a:latin typeface="Book Antiqua" panose="02040602050305030304" pitchFamily="18" charset="0"/>
            </a:rPr>
            <a:t>80 %</a:t>
          </a:r>
        </a:p>
        <a:p>
          <a:pPr lvl="0" algn="ctr" defTabSz="977900">
            <a:lnSpc>
              <a:spcPct val="90000"/>
            </a:lnSpc>
            <a:spcBef>
              <a:spcPct val="0"/>
            </a:spcBef>
            <a:spcAft>
              <a:spcPct val="35000"/>
            </a:spcAft>
          </a:pPr>
          <a:r>
            <a:rPr lang="uk-UA" sz="2200" b="1" kern="1200" dirty="0" smtClean="0">
              <a:latin typeface="Book Antiqua" panose="02040602050305030304" pitchFamily="18" charset="0"/>
            </a:rPr>
            <a:t>Результат</a:t>
          </a:r>
          <a:endParaRPr lang="ru-RU" sz="2200" b="1" kern="1200" dirty="0">
            <a:latin typeface="Book Antiqua" panose="02040602050305030304" pitchFamily="18" charset="0"/>
          </a:endParaRPr>
        </a:p>
      </dsp:txBody>
      <dsp:txXfrm>
        <a:off x="4033765" y="2050008"/>
        <a:ext cx="1407892" cy="1210357"/>
      </dsp:txXfrm>
    </dsp:sp>
    <dsp:sp modelId="{93F12950-7B3E-4BC8-868D-2C81D1316A9E}">
      <dsp:nvSpPr>
        <dsp:cNvPr id="0" name=""/>
        <dsp:cNvSpPr/>
      </dsp:nvSpPr>
      <dsp:spPr>
        <a:xfrm>
          <a:off x="2190371" y="941873"/>
          <a:ext cx="1712498" cy="1712498"/>
        </a:xfrm>
        <a:prstGeom prst="gear6">
          <a:avLst/>
        </a:prstGeom>
        <a:solidFill>
          <a:schemeClr val="accent2">
            <a:shade val="80000"/>
            <a:hueOff val="-481415"/>
            <a:satOff val="10166"/>
            <a:lumOff val="27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uk-UA" sz="2200" b="1" kern="1200" dirty="0" smtClean="0">
              <a:solidFill>
                <a:srgbClr val="462300"/>
              </a:solidFill>
              <a:latin typeface="Book Antiqua" panose="02040602050305030304" pitchFamily="18" charset="0"/>
            </a:rPr>
            <a:t>20 %</a:t>
          </a:r>
        </a:p>
        <a:p>
          <a:pPr lvl="0" algn="ctr" defTabSz="977900">
            <a:lnSpc>
              <a:spcPct val="90000"/>
            </a:lnSpc>
            <a:spcBef>
              <a:spcPct val="0"/>
            </a:spcBef>
            <a:spcAft>
              <a:spcPct val="35000"/>
            </a:spcAft>
          </a:pPr>
          <a:r>
            <a:rPr lang="uk-UA" sz="2200" b="1" kern="1200" dirty="0" smtClean="0">
              <a:solidFill>
                <a:srgbClr val="462300"/>
              </a:solidFill>
              <a:latin typeface="Book Antiqua" panose="02040602050305030304" pitchFamily="18" charset="0"/>
            </a:rPr>
            <a:t>ЧАС </a:t>
          </a:r>
          <a:endParaRPr lang="ru-RU" sz="2200" b="1" kern="1200" dirty="0">
            <a:solidFill>
              <a:srgbClr val="462300"/>
            </a:solidFill>
            <a:latin typeface="Book Antiqua" panose="02040602050305030304" pitchFamily="18" charset="0"/>
          </a:endParaRPr>
        </a:p>
      </dsp:txBody>
      <dsp:txXfrm>
        <a:off x="2621498" y="1375605"/>
        <a:ext cx="850244" cy="845034"/>
      </dsp:txXfrm>
    </dsp:sp>
    <dsp:sp modelId="{F152D17B-96E5-4DF5-BE4C-DEFDEAFB6C11}">
      <dsp:nvSpPr>
        <dsp:cNvPr id="0" name=""/>
        <dsp:cNvSpPr/>
      </dsp:nvSpPr>
      <dsp:spPr>
        <a:xfrm>
          <a:off x="3671408" y="1096161"/>
          <a:ext cx="2896262" cy="2896262"/>
        </a:xfrm>
        <a:prstGeom prst="circularArrow">
          <a:avLst>
            <a:gd name="adj1" fmla="val 4878"/>
            <a:gd name="adj2" fmla="val 312630"/>
            <a:gd name="adj3" fmla="val 3149802"/>
            <a:gd name="adj4" fmla="val 15211626"/>
            <a:gd name="adj5" fmla="val 5691"/>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AA69211-B4ED-4032-A98E-4D804DB24F66}">
      <dsp:nvSpPr>
        <dsp:cNvPr id="0" name=""/>
        <dsp:cNvSpPr/>
      </dsp:nvSpPr>
      <dsp:spPr>
        <a:xfrm>
          <a:off x="1887091" y="562589"/>
          <a:ext cx="2189856" cy="2189856"/>
        </a:xfrm>
        <a:prstGeom prst="leftCircularArrow">
          <a:avLst>
            <a:gd name="adj1" fmla="val 6452"/>
            <a:gd name="adj2" fmla="val 429999"/>
            <a:gd name="adj3" fmla="val 10489124"/>
            <a:gd name="adj4" fmla="val 14837806"/>
            <a:gd name="adj5" fmla="val 7527"/>
          </a:avLst>
        </a:prstGeom>
        <a:solidFill>
          <a:schemeClr val="accent2">
            <a:shade val="90000"/>
            <a:hueOff val="-481452"/>
            <a:satOff val="2416"/>
            <a:lumOff val="242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8F02E-3E19-47E0-A1E7-3C7D5A89F1CA}">
      <dsp:nvSpPr>
        <dsp:cNvPr id="0" name=""/>
        <dsp:cNvSpPr/>
      </dsp:nvSpPr>
      <dsp:spPr>
        <a:xfrm>
          <a:off x="3279007" y="1855215"/>
          <a:ext cx="1602499" cy="1570111"/>
        </a:xfrm>
        <a:prstGeom prst="gear9">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b="1" kern="1200" dirty="0" smtClean="0">
              <a:latin typeface="Book Antiqua" panose="02040602050305030304" pitchFamily="18" charset="0"/>
            </a:rPr>
            <a:t>20 %</a:t>
          </a:r>
        </a:p>
        <a:p>
          <a:pPr lvl="0" algn="ctr" defTabSz="889000">
            <a:lnSpc>
              <a:spcPct val="90000"/>
            </a:lnSpc>
            <a:spcBef>
              <a:spcPct val="0"/>
            </a:spcBef>
            <a:spcAft>
              <a:spcPct val="35000"/>
            </a:spcAft>
          </a:pPr>
          <a:r>
            <a:rPr lang="uk-UA" sz="2000" b="1" kern="1200" dirty="0" smtClean="0">
              <a:latin typeface="Book Antiqua" panose="02040602050305030304" pitchFamily="18" charset="0"/>
            </a:rPr>
            <a:t>Результат</a:t>
          </a:r>
          <a:endParaRPr lang="ru-RU" sz="2000" b="1" kern="1200" dirty="0">
            <a:latin typeface="Book Antiqua" panose="02040602050305030304" pitchFamily="18" charset="0"/>
          </a:endParaRPr>
        </a:p>
      </dsp:txBody>
      <dsp:txXfrm>
        <a:off x="3598760" y="2223006"/>
        <a:ext cx="962993" cy="807069"/>
      </dsp:txXfrm>
    </dsp:sp>
    <dsp:sp modelId="{25E19DA3-D504-4A1A-BE22-3D9C681E3F2C}">
      <dsp:nvSpPr>
        <dsp:cNvPr id="0" name=""/>
        <dsp:cNvSpPr/>
      </dsp:nvSpPr>
      <dsp:spPr>
        <a:xfrm>
          <a:off x="943558" y="221122"/>
          <a:ext cx="2746433" cy="2796412"/>
        </a:xfrm>
        <a:prstGeom prst="gear6">
          <a:avLst/>
        </a:prstGeom>
        <a:solidFill>
          <a:schemeClr val="accent2">
            <a:shade val="80000"/>
            <a:hueOff val="-481415"/>
            <a:satOff val="10166"/>
            <a:lumOff val="27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uk-UA" sz="2400" b="1" kern="1200" dirty="0" smtClean="0">
              <a:solidFill>
                <a:srgbClr val="462300"/>
              </a:solidFill>
              <a:latin typeface="Book Antiqua" panose="02040602050305030304" pitchFamily="18" charset="0"/>
            </a:rPr>
            <a:t>80 %</a:t>
          </a:r>
        </a:p>
        <a:p>
          <a:pPr lvl="0" algn="ctr" defTabSz="1066800">
            <a:lnSpc>
              <a:spcPct val="90000"/>
            </a:lnSpc>
            <a:spcBef>
              <a:spcPct val="0"/>
            </a:spcBef>
            <a:spcAft>
              <a:spcPct val="35000"/>
            </a:spcAft>
          </a:pPr>
          <a:r>
            <a:rPr lang="uk-UA" sz="2400" b="1" kern="1200" dirty="0" smtClean="0">
              <a:solidFill>
                <a:srgbClr val="462300"/>
              </a:solidFill>
              <a:latin typeface="Book Antiqua" panose="02040602050305030304" pitchFamily="18" charset="0"/>
            </a:rPr>
            <a:t>ЧАС</a:t>
          </a:r>
          <a:endParaRPr lang="ru-RU" sz="2400" b="1" kern="1200" dirty="0">
            <a:solidFill>
              <a:srgbClr val="462300"/>
            </a:solidFill>
            <a:latin typeface="Book Antiqua" panose="02040602050305030304" pitchFamily="18" charset="0"/>
          </a:endParaRPr>
        </a:p>
      </dsp:txBody>
      <dsp:txXfrm>
        <a:off x="1634981" y="924097"/>
        <a:ext cx="1363587" cy="1390462"/>
      </dsp:txXfrm>
    </dsp:sp>
    <dsp:sp modelId="{57231F47-96B9-44C7-9774-BA47036E5B48}">
      <dsp:nvSpPr>
        <dsp:cNvPr id="0" name=""/>
        <dsp:cNvSpPr/>
      </dsp:nvSpPr>
      <dsp:spPr>
        <a:xfrm>
          <a:off x="3606589" y="1465741"/>
          <a:ext cx="1967076" cy="2111677"/>
        </a:xfrm>
        <a:prstGeom prst="circularArrow">
          <a:avLst>
            <a:gd name="adj1" fmla="val 4878"/>
            <a:gd name="adj2" fmla="val 312630"/>
            <a:gd name="adj3" fmla="val 3128069"/>
            <a:gd name="adj4" fmla="val 15241286"/>
            <a:gd name="adj5" fmla="val 5691"/>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5370E09-813B-463A-9E02-1E4BA4D6A01E}">
      <dsp:nvSpPr>
        <dsp:cNvPr id="0" name=""/>
        <dsp:cNvSpPr/>
      </dsp:nvSpPr>
      <dsp:spPr>
        <a:xfrm>
          <a:off x="716577" y="136135"/>
          <a:ext cx="2045131" cy="2045131"/>
        </a:xfrm>
        <a:prstGeom prst="leftCircularArrow">
          <a:avLst>
            <a:gd name="adj1" fmla="val 6452"/>
            <a:gd name="adj2" fmla="val 429999"/>
            <a:gd name="adj3" fmla="val 10489124"/>
            <a:gd name="adj4" fmla="val 14837806"/>
            <a:gd name="adj5" fmla="val 7527"/>
          </a:avLst>
        </a:prstGeom>
        <a:solidFill>
          <a:schemeClr val="accent2">
            <a:shade val="90000"/>
            <a:hueOff val="-481452"/>
            <a:satOff val="2416"/>
            <a:lumOff val="242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D7383-2004-49C5-994D-57C7691D3953}">
      <dsp:nvSpPr>
        <dsp:cNvPr id="0" name=""/>
        <dsp:cNvSpPr/>
      </dsp:nvSpPr>
      <dsp:spPr>
        <a:xfrm rot="16200000">
          <a:off x="792956" y="-792956"/>
          <a:ext cx="2757487" cy="4343400"/>
        </a:xfrm>
        <a:prstGeom prst="round1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uk-UA" sz="2900" b="1" kern="1200" smtClean="0">
              <a:latin typeface="Book Antiqua" panose="02040602050305030304" pitchFamily="18" charset="0"/>
            </a:rPr>
            <a:t>Чи вистачає Вам часу</a:t>
          </a:r>
          <a:r>
            <a:rPr lang="en-US" sz="2900" b="1" kern="1200" smtClean="0">
              <a:latin typeface="Book Antiqua" panose="02040602050305030304" pitchFamily="18" charset="0"/>
            </a:rPr>
            <a:t>?</a:t>
          </a:r>
          <a:endParaRPr lang="ru-RU" sz="2900" kern="1200" dirty="0">
            <a:latin typeface="Book Antiqua" panose="02040602050305030304" pitchFamily="18" charset="0"/>
          </a:endParaRPr>
        </a:p>
      </dsp:txBody>
      <dsp:txXfrm rot="5400000">
        <a:off x="0" y="0"/>
        <a:ext cx="4343400" cy="2068115"/>
      </dsp:txXfrm>
    </dsp:sp>
    <dsp:sp modelId="{94E57CC3-8DAF-4ABB-9F09-6766D2482198}">
      <dsp:nvSpPr>
        <dsp:cNvPr id="0" name=""/>
        <dsp:cNvSpPr/>
      </dsp:nvSpPr>
      <dsp:spPr>
        <a:xfrm>
          <a:off x="4343400" y="0"/>
          <a:ext cx="4343400" cy="2757487"/>
        </a:xfrm>
        <a:prstGeom prst="round1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uk-UA" sz="2900" b="1" kern="1200" dirty="0">
              <a:latin typeface="Book Antiqua" panose="02040602050305030304" pitchFamily="18" charset="0"/>
            </a:rPr>
            <a:t>Що для Вас є час</a:t>
          </a:r>
          <a:r>
            <a:rPr lang="ru-RU" sz="2900" b="1" kern="1200" dirty="0">
              <a:latin typeface="Book Antiqua" panose="02040602050305030304" pitchFamily="18" charset="0"/>
            </a:rPr>
            <a:t>?</a:t>
          </a:r>
          <a:endParaRPr lang="ru-RU" sz="2900" kern="1200" dirty="0">
            <a:latin typeface="Book Antiqua" panose="02040602050305030304" pitchFamily="18" charset="0"/>
          </a:endParaRPr>
        </a:p>
      </dsp:txBody>
      <dsp:txXfrm>
        <a:off x="4343400" y="0"/>
        <a:ext cx="4343400" cy="2068115"/>
      </dsp:txXfrm>
    </dsp:sp>
    <dsp:sp modelId="{831A75F3-A984-46FE-A038-5FCF6E25F7F0}">
      <dsp:nvSpPr>
        <dsp:cNvPr id="0" name=""/>
        <dsp:cNvSpPr/>
      </dsp:nvSpPr>
      <dsp:spPr>
        <a:xfrm rot="10800000">
          <a:off x="72013" y="2757487"/>
          <a:ext cx="4343400" cy="2757487"/>
        </a:xfrm>
        <a:prstGeom prst="round1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b="1" kern="1200" dirty="0">
              <a:latin typeface="Book Antiqua" panose="02040602050305030304" pitchFamily="18" charset="0"/>
            </a:rPr>
            <a:t>Як </a:t>
          </a:r>
          <a:r>
            <a:rPr lang="ru-RU" sz="2900" b="1" kern="1200" dirty="0" err="1">
              <a:latin typeface="Book Antiqua" panose="02040602050305030304" pitchFamily="18" charset="0"/>
            </a:rPr>
            <a:t>впливає</a:t>
          </a:r>
          <a:r>
            <a:rPr lang="ru-RU" sz="2900" b="1" kern="1200" dirty="0">
              <a:latin typeface="Book Antiqua" panose="02040602050305030304" pitchFamily="18" charset="0"/>
            </a:rPr>
            <a:t> Ваш тайм-менеджмент на </a:t>
          </a:r>
          <a:r>
            <a:rPr lang="ru-RU" sz="2900" b="1" kern="1200" dirty="0" err="1">
              <a:latin typeface="Book Antiqua" panose="02040602050305030304" pitchFamily="18" charset="0"/>
            </a:rPr>
            <a:t>якість</a:t>
          </a:r>
          <a:r>
            <a:rPr lang="ru-RU" sz="2900" b="1" kern="1200" dirty="0">
              <a:latin typeface="Book Antiqua" panose="02040602050305030304" pitchFamily="18" charset="0"/>
            </a:rPr>
            <a:t> </a:t>
          </a:r>
          <a:r>
            <a:rPr lang="ru-RU" sz="2900" b="1" kern="1200" dirty="0" err="1">
              <a:latin typeface="Book Antiqua" panose="02040602050305030304" pitchFamily="18" charset="0"/>
            </a:rPr>
            <a:t>Вашого</a:t>
          </a:r>
          <a:r>
            <a:rPr lang="ru-RU" sz="2900" b="1" kern="1200" dirty="0">
              <a:latin typeface="Book Antiqua" panose="02040602050305030304" pitchFamily="18" charset="0"/>
            </a:rPr>
            <a:t> </a:t>
          </a:r>
          <a:r>
            <a:rPr lang="ru-RU" sz="2900" b="1" kern="1200" dirty="0" err="1">
              <a:latin typeface="Book Antiqua" panose="02040602050305030304" pitchFamily="18" charset="0"/>
            </a:rPr>
            <a:t>життя</a:t>
          </a:r>
          <a:r>
            <a:rPr lang="ru-RU" sz="2900" b="1" kern="1200" dirty="0">
              <a:latin typeface="Book Antiqua" panose="02040602050305030304" pitchFamily="18" charset="0"/>
            </a:rPr>
            <a:t>?</a:t>
          </a:r>
          <a:endParaRPr lang="ru-RU" sz="2900" kern="1200" dirty="0">
            <a:latin typeface="Book Antiqua" panose="02040602050305030304" pitchFamily="18" charset="0"/>
          </a:endParaRPr>
        </a:p>
      </dsp:txBody>
      <dsp:txXfrm rot="10800000">
        <a:off x="72013" y="3446859"/>
        <a:ext cx="4343400" cy="2068115"/>
      </dsp:txXfrm>
    </dsp:sp>
    <dsp:sp modelId="{D3EAB282-69D8-4421-89A2-9B3CCA24F4C3}">
      <dsp:nvSpPr>
        <dsp:cNvPr id="0" name=""/>
        <dsp:cNvSpPr/>
      </dsp:nvSpPr>
      <dsp:spPr>
        <a:xfrm rot="5400000">
          <a:off x="5136356" y="1964531"/>
          <a:ext cx="2757487" cy="4343400"/>
        </a:xfrm>
        <a:prstGeom prst="round1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ru-RU" sz="2900" b="1" kern="1200" dirty="0">
              <a:latin typeface="Palatino Linotype" panose="02040502050505030304" pitchFamily="18" charset="0"/>
            </a:rPr>
            <a:t>Як  Ви </a:t>
          </a:r>
          <a:r>
            <a:rPr lang="ru-RU" sz="2900" b="1" kern="1200" dirty="0" err="1">
              <a:latin typeface="Palatino Linotype" panose="02040502050505030304" pitchFamily="18" charset="0"/>
            </a:rPr>
            <a:t>розпоряджаєтеся</a:t>
          </a:r>
          <a:r>
            <a:rPr lang="ru-RU" sz="2900" b="1" kern="1200" dirty="0">
              <a:latin typeface="Palatino Linotype" panose="02040502050505030304" pitchFamily="18" charset="0"/>
            </a:rPr>
            <a:t> часом?</a:t>
          </a:r>
          <a:endParaRPr lang="ru-RU" sz="2900" kern="1200" dirty="0">
            <a:latin typeface="Palatino Linotype" panose="02040502050505030304" pitchFamily="18" charset="0"/>
          </a:endParaRPr>
        </a:p>
      </dsp:txBody>
      <dsp:txXfrm rot="-5400000">
        <a:off x="4343400" y="3446859"/>
        <a:ext cx="4343400" cy="2068115"/>
      </dsp:txXfrm>
    </dsp:sp>
    <dsp:sp modelId="{B953A1FC-6D72-4705-AF8A-420BE2C72150}">
      <dsp:nvSpPr>
        <dsp:cNvPr id="0" name=""/>
        <dsp:cNvSpPr/>
      </dsp:nvSpPr>
      <dsp:spPr>
        <a:xfrm>
          <a:off x="3040380" y="2068115"/>
          <a:ext cx="2606040" cy="1378743"/>
        </a:xfrm>
        <a:prstGeom prst="roundRect">
          <a:avLst/>
        </a:prstGeom>
        <a:solidFill>
          <a:schemeClr val="accent3">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b="1" kern="1200" dirty="0">
              <a:latin typeface="Palatino Linotype" panose="02040502050505030304" pitchFamily="18" charset="0"/>
            </a:rPr>
            <a:t>ЧАС</a:t>
          </a:r>
        </a:p>
      </dsp:txBody>
      <dsp:txXfrm>
        <a:off x="3107685" y="2135420"/>
        <a:ext cx="2471430" cy="124413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DAC90-96AF-461F-9877-FCC2B3696803}" type="datetimeFigureOut">
              <a:rPr lang="uk-UA" smtClean="0"/>
              <a:t>11.12.2022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CE2F-643D-4303-B01C-915DCBC06CBE}" type="slidenum">
              <a:rPr lang="uk-UA" smtClean="0"/>
              <a:t>‹#›</a:t>
            </a:fld>
            <a:endParaRPr lang="uk-UA"/>
          </a:p>
        </p:txBody>
      </p:sp>
    </p:spTree>
    <p:extLst>
      <p:ext uri="{BB962C8B-B14F-4D97-AF65-F5344CB8AC3E}">
        <p14:creationId xmlns:p14="http://schemas.microsoft.com/office/powerpoint/2010/main" val="3198047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7AF3CE2F-643D-4303-B01C-915DCBC06CBE}" type="slidenum">
              <a:rPr lang="uk-UA" smtClean="0"/>
              <a:t>12</a:t>
            </a:fld>
            <a:endParaRPr lang="uk-UA"/>
          </a:p>
        </p:txBody>
      </p:sp>
    </p:spTree>
    <p:extLst>
      <p:ext uri="{BB962C8B-B14F-4D97-AF65-F5344CB8AC3E}">
        <p14:creationId xmlns:p14="http://schemas.microsoft.com/office/powerpoint/2010/main" val="314534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24657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840648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26947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325849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40200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7679663-0AC4-4DFE-9F76-77716AAAD010}" type="datetimeFigureOut">
              <a:rPr lang="uk-UA" smtClean="0"/>
              <a:t>11.12.2022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83912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7679663-0AC4-4DFE-9F76-77716AAAD010}" type="datetimeFigureOut">
              <a:rPr lang="uk-UA" smtClean="0"/>
              <a:t>11.12.2022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329584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7679663-0AC4-4DFE-9F76-77716AAAD010}" type="datetimeFigureOut">
              <a:rPr lang="uk-UA" smtClean="0"/>
              <a:t>11.12.2022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59461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679663-0AC4-4DFE-9F76-77716AAAD010}" type="datetimeFigureOut">
              <a:rPr lang="uk-UA" smtClean="0"/>
              <a:t>11.12.2022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54405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679663-0AC4-4DFE-9F76-77716AAAD010}" type="datetimeFigureOut">
              <a:rPr lang="uk-UA" smtClean="0"/>
              <a:t>11.12.2022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110842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7679663-0AC4-4DFE-9F76-77716AAAD010}" type="datetimeFigureOut">
              <a:rPr lang="uk-UA" smtClean="0"/>
              <a:t>11.12.2022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5CB302D5-BFEA-4E09-9C77-80B0A8A37A4B}" type="slidenum">
              <a:rPr lang="uk-UA" smtClean="0"/>
              <a:t>‹#›</a:t>
            </a:fld>
            <a:endParaRPr lang="uk-UA"/>
          </a:p>
        </p:txBody>
      </p:sp>
    </p:spTree>
    <p:extLst>
      <p:ext uri="{BB962C8B-B14F-4D97-AF65-F5344CB8AC3E}">
        <p14:creationId xmlns:p14="http://schemas.microsoft.com/office/powerpoint/2010/main" val="312073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79663-0AC4-4DFE-9F76-77716AAAD010}" type="datetimeFigureOut">
              <a:rPr lang="uk-UA" smtClean="0"/>
              <a:t>11.12.2022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302D5-BFEA-4E09-9C77-80B0A8A37A4B}" type="slidenum">
              <a:rPr lang="uk-UA" smtClean="0"/>
              <a:t>‹#›</a:t>
            </a:fld>
            <a:endParaRPr lang="uk-UA"/>
          </a:p>
        </p:txBody>
      </p:sp>
    </p:spTree>
    <p:extLst>
      <p:ext uri="{BB962C8B-B14F-4D97-AF65-F5344CB8AC3E}">
        <p14:creationId xmlns:p14="http://schemas.microsoft.com/office/powerpoint/2010/main" val="125197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edrada.com.ua/article/306-qqq-16-m12-21-12-2016-yakshcho-navchalniy-zaklad-otrimu-faksogrami-y-elektronn-listi"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dme.ru/svoboda-psihologiya/kak-perestat-otkladyvat-zhizn-na-potom-946860/" TargetMode="External"/><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p:txBody>
          <a:bodyPr>
            <a:noAutofit/>
          </a:bodyPr>
          <a:lstStyle/>
          <a:p>
            <a:pPr algn="ctr"/>
            <a:r>
              <a:rPr lang="uk-UA" sz="3600" b="1" kern="0" dirty="0" smtClean="0">
                <a:solidFill>
                  <a:srgbClr val="7030A0"/>
                </a:solidFill>
                <a:effectLst>
                  <a:outerShdw blurRad="38100" dist="38100" dir="2700000" algn="tl">
                    <a:srgbClr val="000000">
                      <a:alpha val="43137"/>
                    </a:srgbClr>
                  </a:outerShdw>
                </a:effectLst>
                <a:latin typeface="Verdana"/>
              </a:rPr>
              <a:t/>
            </a:r>
            <a:br>
              <a:rPr lang="uk-UA" sz="3600" b="1" kern="0"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en-US" sz="3600" b="1" kern="0" dirty="0" smtClean="0">
                <a:solidFill>
                  <a:srgbClr val="800000"/>
                </a:solidFill>
                <a:effectLst>
                  <a:outerShdw blurRad="38100" dist="38100" dir="2700000" algn="tl">
                    <a:srgbClr val="000000">
                      <a:alpha val="43137"/>
                    </a:srgbClr>
                  </a:outerShdw>
                </a:effectLst>
                <a:latin typeface="Palatino Linotype" panose="02040502050505030304" pitchFamily="18" charset="0"/>
              </a:rPr>
              <a:t>TIME MANAGEMENT</a:t>
            </a:r>
            <a:r>
              <a:rPr lang="ru-RU" sz="2400" b="1" kern="0" dirty="0" smtClean="0">
                <a:solidFill>
                  <a:srgbClr val="800000"/>
                </a:solidFill>
                <a:latin typeface="Palatino Linotype" panose="02040502050505030304" pitchFamily="18" charset="0"/>
              </a:rPr>
              <a:t/>
            </a:r>
            <a:br>
              <a:rPr lang="ru-RU" sz="2400" b="1" kern="0" dirty="0" smtClean="0">
                <a:solidFill>
                  <a:srgbClr val="800000"/>
                </a:solidFill>
                <a:latin typeface="Palatino Linotype" panose="02040502050505030304" pitchFamily="18" charset="0"/>
              </a:rPr>
            </a:br>
            <a: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АКТУАЛЬНО</a:t>
            </a:r>
            <a:r>
              <a:rPr lang="en-US"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a:t>
            </a:r>
            <a: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НЕОБХІДНО</a:t>
            </a:r>
            <a:r>
              <a:rPr lang="en-US"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a:t>
            </a:r>
            <a: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a:r>
            <a:b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br>
            <a: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a:r>
            <a:b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endParaRPr lang="en-US" altLang="ru-RU" sz="3200" b="1" dirty="0">
              <a:solidFill>
                <a:schemeClr val="tx1"/>
              </a:solidFill>
              <a:effectLst>
                <a:outerShdw blurRad="38100" dist="38100" dir="2700000" algn="tl">
                  <a:srgbClr val="000000">
                    <a:alpha val="43137"/>
                  </a:srgbClr>
                </a:outerShdw>
              </a:effectLst>
            </a:endParaRPr>
          </a:p>
        </p:txBody>
      </p:sp>
      <p:sp>
        <p:nvSpPr>
          <p:cNvPr id="6" name="Text Box 39"/>
          <p:cNvSpPr txBox="1">
            <a:spLocks noChangeArrowheads="1"/>
          </p:cNvSpPr>
          <p:nvPr/>
        </p:nvSpPr>
        <p:spPr bwMode="gray">
          <a:xfrm>
            <a:off x="2995448" y="1604741"/>
            <a:ext cx="5959366" cy="830997"/>
          </a:xfrm>
          <a:prstGeom prst="rect">
            <a:avLst/>
          </a:prstGeom>
          <a:noFill/>
          <a:ln w="9525" algn="ctr">
            <a:noFill/>
            <a:miter lim="800000"/>
            <a:headEnd/>
            <a:tailEnd/>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uk-UA" sz="2400" b="1" i="0" u="sng" strike="noStrike" kern="1200" cap="none" spc="0" normalizeH="0" baseline="0" noProof="0" dirty="0">
                <a:ln>
                  <a:noFill/>
                </a:ln>
                <a:effectLst>
                  <a:outerShdw blurRad="38100" dist="38100" dir="2700000" algn="tl">
                    <a:srgbClr val="000000">
                      <a:alpha val="43137"/>
                    </a:srgbClr>
                  </a:outerShdw>
                </a:effectLst>
                <a:uLnTx/>
                <a:uFillTx/>
                <a:latin typeface="Palatino Linotype" panose="02040502050505030304" pitchFamily="18" charset="0"/>
              </a:rPr>
              <a:t>УСПІШНІСТЬ ЖИТТЄДІЯЛЬНОСТІ людини, суспільства</a:t>
            </a:r>
            <a:endParaRPr kumimoji="0" lang="en-US" sz="2400" b="1" i="0" u="sng" strike="noStrike" kern="1200" cap="none" spc="0" normalizeH="0" baseline="0" noProof="0" dirty="0">
              <a:ln>
                <a:noFill/>
              </a:ln>
              <a:effectLst>
                <a:outerShdw blurRad="38100" dist="38100" dir="2700000" algn="tl">
                  <a:srgbClr val="000000">
                    <a:alpha val="43137"/>
                  </a:srgbClr>
                </a:outerShdw>
              </a:effectLst>
              <a:uLnTx/>
              <a:uFillTx/>
              <a:latin typeface="Palatino Linotype" panose="02040502050505030304" pitchFamily="18" charset="0"/>
            </a:endParaRPr>
          </a:p>
        </p:txBody>
      </p:sp>
      <p:sp>
        <p:nvSpPr>
          <p:cNvPr id="8" name="Text Box 33"/>
          <p:cNvSpPr txBox="1">
            <a:spLocks noChangeArrowheads="1"/>
          </p:cNvSpPr>
          <p:nvPr/>
        </p:nvSpPr>
        <p:spPr bwMode="gray">
          <a:xfrm>
            <a:off x="2831637" y="3170051"/>
            <a:ext cx="65858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ook Antiqua" panose="02040602050305030304" pitchFamily="18" charset="0"/>
              </a:rPr>
              <a:t>Необхідність </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ook Antiqua" panose="02040602050305030304" pitchFamily="18" charset="0"/>
              </a:rPr>
              <a:t>трансформуватися </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ook Antiqua" panose="02040602050305030304" pitchFamily="18" charset="0"/>
              </a:rPr>
              <a:t>в умовах змін</a:t>
            </a:r>
            <a:endParaRPr kumimoji="0" lang="en-US" altLang="ru-RU" sz="2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ook Antiqua" panose="02040602050305030304" pitchFamily="18" charset="0"/>
            </a:endParaRPr>
          </a:p>
        </p:txBody>
      </p:sp>
      <p:grpSp>
        <p:nvGrpSpPr>
          <p:cNvPr id="2" name="Группа 1"/>
          <p:cNvGrpSpPr/>
          <p:nvPr/>
        </p:nvGrpSpPr>
        <p:grpSpPr>
          <a:xfrm>
            <a:off x="1775520" y="2464381"/>
            <a:ext cx="8544949" cy="3193469"/>
            <a:chOff x="1775520" y="2464381"/>
            <a:chExt cx="8544949" cy="3193469"/>
          </a:xfrm>
        </p:grpSpPr>
        <p:sp>
          <p:nvSpPr>
            <p:cNvPr id="7" name="AutoShape 4"/>
            <p:cNvSpPr>
              <a:spLocks noChangeArrowheads="1"/>
            </p:cNvSpPr>
            <p:nvPr/>
          </p:nvSpPr>
          <p:spPr bwMode="gray">
            <a:xfrm>
              <a:off x="1775520" y="2464381"/>
              <a:ext cx="8544949" cy="2914650"/>
            </a:xfrm>
            <a:prstGeom prst="upArrow">
              <a:avLst>
                <a:gd name="adj1" fmla="val 73769"/>
                <a:gd name="adj2" fmla="val 32588"/>
              </a:avLst>
            </a:prstGeom>
            <a:gradFill rotWithShape="1">
              <a:gsLst>
                <a:gs pos="0">
                  <a:srgbClr val="AD83EB"/>
                </a:gs>
                <a:gs pos="100000">
                  <a:srgbClr val="00339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altLang="ru-RU" sz="135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9" name="Группа 8"/>
            <p:cNvGrpSpPr/>
            <p:nvPr/>
          </p:nvGrpSpPr>
          <p:grpSpPr>
            <a:xfrm>
              <a:off x="2695248" y="4400550"/>
              <a:ext cx="6905952" cy="1257300"/>
              <a:chOff x="2695248" y="4400550"/>
              <a:chExt cx="6905952" cy="1257300"/>
            </a:xfrm>
          </p:grpSpPr>
          <p:sp>
            <p:nvSpPr>
              <p:cNvPr id="10" name="AutoShape 40"/>
              <p:cNvSpPr>
                <a:spLocks noChangeArrowheads="1"/>
              </p:cNvSpPr>
              <p:nvPr/>
            </p:nvSpPr>
            <p:spPr bwMode="gray">
              <a:xfrm>
                <a:off x="7162800" y="4400550"/>
                <a:ext cx="2438400" cy="1257300"/>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altLang="ru-RU" sz="135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 name="AutoShape 42"/>
              <p:cNvSpPr>
                <a:spLocks noChangeArrowheads="1"/>
              </p:cNvSpPr>
              <p:nvPr/>
            </p:nvSpPr>
            <p:spPr bwMode="gray">
              <a:xfrm>
                <a:off x="4895851" y="4429125"/>
                <a:ext cx="2286000" cy="1200150"/>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altLang="ru-RU" sz="135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 name="AutoShape 46"/>
              <p:cNvSpPr>
                <a:spLocks noChangeArrowheads="1"/>
              </p:cNvSpPr>
              <p:nvPr/>
            </p:nvSpPr>
            <p:spPr bwMode="gray">
              <a:xfrm>
                <a:off x="2695248" y="4436269"/>
                <a:ext cx="2286000" cy="1200150"/>
              </a:xfrm>
              <a:prstGeom prst="upArrow">
                <a:avLst>
                  <a:gd name="adj1" fmla="val 78306"/>
                  <a:gd name="adj2" fmla="val 48213"/>
                </a:avLst>
              </a:prstGeom>
              <a:gradFill rotWithShape="1">
                <a:gsLst>
                  <a:gs pos="0">
                    <a:srgbClr val="EC823A"/>
                  </a:gs>
                  <a:gs pos="100000">
                    <a:srgbClr val="00339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l"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ru-RU" altLang="ru-RU" sz="135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grpSp>
      <p:sp>
        <p:nvSpPr>
          <p:cNvPr id="13" name="Text Box 47"/>
          <p:cNvSpPr txBox="1">
            <a:spLocks noChangeArrowheads="1"/>
          </p:cNvSpPr>
          <p:nvPr/>
        </p:nvSpPr>
        <p:spPr bwMode="gray">
          <a:xfrm>
            <a:off x="2719609" y="4871199"/>
            <a:ext cx="211986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ru-RU" altLang="ru-RU"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зростаючі</a:t>
            </a:r>
            <a:r>
              <a:rPr kumimoji="0" lang="ru-RU"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 </a:t>
            </a:r>
            <a:r>
              <a:rPr kumimoji="0" lang="ru-RU" altLang="ru-RU"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темпи</a:t>
            </a:r>
            <a:r>
              <a:rPr kumimoji="0" lang="ru-RU"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 </a:t>
            </a:r>
            <a:r>
              <a:rPr kumimoji="0" lang="ru-RU" altLang="ru-RU"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глобалізації</a:t>
            </a:r>
            <a:r>
              <a:rPr kumimoji="0" lang="ru-RU"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 та </a:t>
            </a:r>
            <a:r>
              <a:rPr kumimoji="0" lang="ru-RU" altLang="ru-RU" sz="1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rPr>
              <a:t>інформатизації</a:t>
            </a:r>
            <a:endParaRPr kumimoji="0" lang="ru-RU"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ook Antiqua" panose="02040602050305030304" pitchFamily="18" charset="0"/>
            </a:endParaRP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endParaRPr kumimoji="0" lang="en-US" altLang="ru-RU" sz="1200" b="1"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14" name="Text Box 39"/>
          <p:cNvSpPr txBox="1">
            <a:spLocks noChangeArrowheads="1"/>
          </p:cNvSpPr>
          <p:nvPr/>
        </p:nvSpPr>
        <p:spPr bwMode="gray">
          <a:xfrm>
            <a:off x="1775520" y="5686428"/>
            <a:ext cx="8064896" cy="707886"/>
          </a:xfrm>
          <a:prstGeom prst="rect">
            <a:avLst/>
          </a:prstGeom>
          <a:noFill/>
          <a:ln w="9525" algn="ctr">
            <a:noFill/>
            <a:miter lim="800000"/>
            <a:headEnd/>
            <a:tailEnd/>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uk-UA" sz="2000" b="1" i="0" u="sng"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Book Antiqua" panose="02040602050305030304" pitchFamily="18" charset="0"/>
              </a:rPr>
              <a:t>Виклики сьогодення,</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uk-UA" sz="2000" b="1" i="0" u="sng"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Book Antiqua" panose="02040602050305030304" pitchFamily="18" charset="0"/>
              </a:rPr>
              <a:t>як умови, в яких протікає</a:t>
            </a:r>
            <a:r>
              <a:rPr kumimoji="0" lang="en-US" sz="2000" b="1" i="0" u="sng"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Book Antiqua" panose="02040602050305030304" pitchFamily="18" charset="0"/>
              </a:rPr>
              <a:t> </a:t>
            </a:r>
            <a:r>
              <a:rPr kumimoji="0" lang="uk-UA" sz="2000" b="1" i="0" u="sng"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Book Antiqua" panose="02040602050305030304" pitchFamily="18" charset="0"/>
              </a:rPr>
              <a:t>життєдіяльність людини</a:t>
            </a:r>
          </a:p>
        </p:txBody>
      </p:sp>
      <p:sp>
        <p:nvSpPr>
          <p:cNvPr id="15" name="Text Box 43"/>
          <p:cNvSpPr txBox="1">
            <a:spLocks noChangeArrowheads="1"/>
          </p:cNvSpPr>
          <p:nvPr/>
        </p:nvSpPr>
        <p:spPr bwMode="gray">
          <a:xfrm>
            <a:off x="5194283" y="4832748"/>
            <a:ext cx="1729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effectLst/>
                <a:uLnTx/>
                <a:uFillTx/>
                <a:latin typeface="Book Antiqua" panose="02040602050305030304" pitchFamily="18" charset="0"/>
              </a:rPr>
              <a:t>швидкий темп </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effectLst/>
                <a:uLnTx/>
                <a:uFillTx/>
                <a:latin typeface="Book Antiqua" panose="02040602050305030304" pitchFamily="18" charset="0"/>
              </a:rPr>
              <a:t>технологічного </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effectLst/>
                <a:uLnTx/>
                <a:uFillTx/>
                <a:latin typeface="Book Antiqua" panose="02040602050305030304" pitchFamily="18" charset="0"/>
              </a:rPr>
              <a:t>розвитку</a:t>
            </a:r>
            <a:endParaRPr kumimoji="0" lang="en-US" altLang="ru-RU" sz="1600" b="1" i="0" u="none" strike="noStrike" kern="1200" cap="none" spc="0" normalizeH="0" baseline="0" noProof="0" dirty="0">
              <a:ln>
                <a:noFill/>
              </a:ln>
              <a:solidFill>
                <a:prstClr val="black"/>
              </a:solidFill>
              <a:effectLst/>
              <a:uLnTx/>
              <a:uFillTx/>
              <a:latin typeface="Book Antiqua" panose="02040602050305030304" pitchFamily="18" charset="0"/>
            </a:endParaRPr>
          </a:p>
        </p:txBody>
      </p:sp>
      <p:sp>
        <p:nvSpPr>
          <p:cNvPr id="16" name="Text Box 44"/>
          <p:cNvSpPr txBox="1">
            <a:spLocks noChangeArrowheads="1"/>
          </p:cNvSpPr>
          <p:nvPr/>
        </p:nvSpPr>
        <p:spPr bwMode="gray">
          <a:xfrm>
            <a:off x="7723878" y="4771432"/>
            <a:ext cx="13853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tx2"/>
              </a:buClr>
              <a:buFont typeface="Wingdings" panose="05000000000000000000" pitchFamily="2" charset="2"/>
              <a:buChar char="§"/>
              <a:defRPr sz="2800">
                <a:solidFill>
                  <a:schemeClr val="accent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uLnTx/>
                <a:uFillTx/>
                <a:latin typeface="Book Antiqua" panose="02040602050305030304" pitchFamily="18" charset="0"/>
              </a:rPr>
              <a:t>зростання </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uLnTx/>
                <a:uFillTx/>
                <a:latin typeface="Book Antiqua" panose="02040602050305030304" pitchFamily="18" charset="0"/>
              </a:rPr>
              <a:t>потреб</a:t>
            </a:r>
          </a:p>
          <a:p>
            <a:pPr marL="0" marR="0" lvl="0" indent="0" algn="ctr" defTabSz="34290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uk-UA" altLang="ru-RU" sz="1600" b="1" i="0" u="none" strike="noStrike" kern="1200" cap="none" spc="0" normalizeH="0" baseline="0" noProof="0" dirty="0">
                <a:ln>
                  <a:noFill/>
                </a:ln>
                <a:solidFill>
                  <a:prstClr val="black"/>
                </a:solidFill>
                <a:uLnTx/>
                <a:uFillTx/>
                <a:latin typeface="Book Antiqua" panose="02040602050305030304" pitchFamily="18" charset="0"/>
              </a:rPr>
              <a:t>особистості</a:t>
            </a:r>
            <a:r>
              <a:rPr kumimoji="0" lang="uk-UA"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mn-cs"/>
              </a:rPr>
              <a:t> </a:t>
            </a:r>
            <a:endParaRPr kumimoji="0" lang="en-US" altLang="ru-RU" sz="1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091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outHorizontal)">
                                      <p:cBhvr>
                                        <p:cTn id="26" dur="500"/>
                                        <p:tgtEl>
                                          <p:spTgt spid="13"/>
                                        </p:tgtEl>
                                      </p:cBhvr>
                                    </p:animEffect>
                                  </p:childTnLst>
                                </p:cTn>
                              </p:par>
                              <p:par>
                                <p:cTn id="27" presetID="16" presetClass="entr" presetSubtype="42"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outHorizontal)">
                                      <p:cBhvr>
                                        <p:cTn id="29" dur="500"/>
                                        <p:tgtEl>
                                          <p:spTgt spid="15"/>
                                        </p:tgtEl>
                                      </p:cBhvr>
                                    </p:animEffect>
                                  </p:childTnLst>
                                </p:cTn>
                              </p:par>
                              <p:par>
                                <p:cTn id="30" presetID="16" presetClass="entr" presetSubtype="42"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outHorizontal)">
                                      <p:cBhvr>
                                        <p:cTn id="32" dur="500"/>
                                        <p:tgtEl>
                                          <p:spTgt spid="16"/>
                                        </p:tgtEl>
                                      </p:cBhvr>
                                    </p:animEffect>
                                  </p:childTnLst>
                                </p:cTn>
                              </p:par>
                              <p:par>
                                <p:cTn id="33" presetID="16" presetClass="entr" presetSubtype="4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pic>
        <p:nvPicPr>
          <p:cNvPr id="1126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87847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199" y="0"/>
            <a:ext cx="10515600" cy="1325563"/>
          </a:xfrm>
        </p:spPr>
        <p:txBody>
          <a:bodyPr/>
          <a:lstStyle/>
          <a:p>
            <a:r>
              <a:rPr lang="uk-UA" b="1" i="1" spc="50" dirty="0">
                <a:ln w="13500">
                  <a:solidFill>
                    <a:schemeClr val="accent1">
                      <a:shade val="2500"/>
                      <a:alpha val="6500"/>
                    </a:schemeClr>
                  </a:solidFill>
                  <a:prstDash val="solid"/>
                </a:ln>
                <a:solidFill>
                  <a:srgbClr val="462300">
                    <a:alpha val="95000"/>
                  </a:srgbClr>
                </a:solidFill>
                <a:effectLst>
                  <a:innerShdw blurRad="50900" dist="38500" dir="13500000">
                    <a:srgbClr val="000000">
                      <a:alpha val="60000"/>
                    </a:srgbClr>
                  </a:innerShdw>
                </a:effectLst>
                <a:latin typeface="Palatino Linotype" panose="02040502050505030304" pitchFamily="18" charset="0"/>
              </a:rPr>
              <a:t>ЧАСОВЕ ПЛАНУВАННЯ ОЗНАЧАЄ</a:t>
            </a:r>
            <a:endParaRPr lang="uk-UA" b="1" spc="50" dirty="0">
              <a:ln w="13500">
                <a:solidFill>
                  <a:schemeClr val="accent1">
                    <a:shade val="2500"/>
                    <a:alpha val="6500"/>
                  </a:schemeClr>
                </a:solidFill>
                <a:prstDash val="solid"/>
              </a:ln>
              <a:solidFill>
                <a:srgbClr val="462300">
                  <a:alpha val="95000"/>
                </a:srgbClr>
              </a:solidFill>
              <a:effectLst>
                <a:innerShdw blurRad="50900" dist="38500" dir="13500000">
                  <a:srgbClr val="000000">
                    <a:alpha val="60000"/>
                  </a:srgbClr>
                </a:innerShdw>
              </a:effectLst>
              <a:latin typeface="Palatino Linotype" panose="02040502050505030304" pitchFamily="18" charset="0"/>
            </a:endParaRPr>
          </a:p>
        </p:txBody>
      </p:sp>
      <p:sp>
        <p:nvSpPr>
          <p:cNvPr id="4" name="Rectangle 3"/>
          <p:cNvSpPr>
            <a:spLocks noGrp="1" noChangeArrowheads="1"/>
          </p:cNvSpPr>
          <p:nvPr>
            <p:ph idx="1"/>
          </p:nvPr>
        </p:nvSpPr>
        <p:spPr>
          <a:xfrm>
            <a:off x="491319" y="1105469"/>
            <a:ext cx="11010869" cy="5134910"/>
          </a:xfrm>
        </p:spPr>
        <p:txBody>
          <a:bodyPr>
            <a:normAutofit/>
          </a:bodyPr>
          <a:lstStyle/>
          <a:p>
            <a:pPr>
              <a:buFont typeface="Wingdings" panose="05000000000000000000" pitchFamily="2" charset="2"/>
              <a:buChar char="Ø"/>
            </a:pPr>
            <a:r>
              <a:rPr lang="uk-UA" altLang="uk-UA" b="1" dirty="0" smtClean="0">
                <a:latin typeface="Palatino Linotype" panose="02040502050505030304" pitchFamily="18" charset="0"/>
              </a:rPr>
              <a:t>Опанувати власний час та працю, замість того, щоб вони опановували тебе</a:t>
            </a:r>
          </a:p>
          <a:p>
            <a:pPr>
              <a:buFont typeface="Wingdings" panose="05000000000000000000" pitchFamily="2" charset="2"/>
              <a:buChar char="Ø"/>
            </a:pPr>
            <a:r>
              <a:rPr lang="uk-UA" altLang="uk-UA" b="1" dirty="0" smtClean="0">
                <a:latin typeface="Palatino Linotype" panose="02040502050505030304" pitchFamily="18" charset="0"/>
              </a:rPr>
              <a:t>Витягнути з мінімуму часу максимум результату</a:t>
            </a:r>
          </a:p>
          <a:p>
            <a:pPr>
              <a:buFont typeface="Wingdings" panose="05000000000000000000" pitchFamily="2" charset="2"/>
              <a:buChar char="Ø"/>
            </a:pPr>
            <a:r>
              <a:rPr lang="uk-UA" altLang="uk-UA" b="1" dirty="0" smtClean="0">
                <a:latin typeface="Palatino Linotype" panose="02040502050505030304" pitchFamily="18" charset="0"/>
              </a:rPr>
              <a:t>Сконцентруватися на дійсно важливих речах та відмежувати неважливе</a:t>
            </a:r>
          </a:p>
          <a:p>
            <a:pPr>
              <a:buFont typeface="Wingdings" panose="05000000000000000000" pitchFamily="2" charset="2"/>
              <a:buNone/>
            </a:pPr>
            <a:endParaRPr lang="en-US" altLang="uk-UA" sz="2400" b="1" dirty="0" smtClean="0">
              <a:latin typeface="Palatino Linotype" panose="02040502050505030304" pitchFamily="18" charset="0"/>
            </a:endParaRPr>
          </a:p>
          <a:p>
            <a:pPr algn="ctr">
              <a:buFont typeface="Wingdings" panose="05000000000000000000" pitchFamily="2" charset="2"/>
              <a:buNone/>
            </a:pPr>
            <a:r>
              <a:rPr lang="uk-UA" altLang="uk-UA" sz="2400" i="1" dirty="0" smtClean="0">
                <a:latin typeface="Book Antiqua" panose="02040602050305030304" pitchFamily="18" charset="0"/>
              </a:rPr>
              <a:t>		Немає нічого легшого, як мати багато роботи та</a:t>
            </a:r>
          </a:p>
          <a:p>
            <a:pPr algn="ctr">
              <a:buFont typeface="Wingdings" panose="05000000000000000000" pitchFamily="2" charset="2"/>
              <a:buNone/>
            </a:pPr>
            <a:r>
              <a:rPr lang="uk-UA" altLang="uk-UA" sz="2400" i="1" dirty="0" smtClean="0">
                <a:latin typeface="Book Antiqua" panose="02040602050305030304" pitchFamily="18" charset="0"/>
              </a:rPr>
              <a:t>				Немає нічого важчого, як ефективно працювати</a:t>
            </a:r>
          </a:p>
          <a:p>
            <a:pPr algn="ctr">
              <a:buFont typeface="Wingdings" panose="05000000000000000000" pitchFamily="2" charset="2"/>
              <a:buNone/>
            </a:pPr>
            <a:r>
              <a:rPr lang="uk-UA" altLang="uk-UA" sz="2400" i="1" dirty="0" smtClean="0">
                <a:latin typeface="Book Antiqua" panose="02040602050305030304" pitchFamily="18" charset="0"/>
              </a:rPr>
              <a:t>						(Р. </a:t>
            </a:r>
            <a:r>
              <a:rPr lang="uk-UA" altLang="uk-UA" sz="2400" i="1" dirty="0" err="1" smtClean="0">
                <a:latin typeface="Book Antiqua" panose="02040602050305030304" pitchFamily="18" charset="0"/>
              </a:rPr>
              <a:t>Алек</a:t>
            </a:r>
            <a:r>
              <a:rPr lang="uk-UA" altLang="uk-UA" sz="2400" i="1" dirty="0" smtClean="0">
                <a:latin typeface="Book Antiqua" panose="02040602050305030304" pitchFamily="18" charset="0"/>
              </a:rPr>
              <a:t> Маккензі, </a:t>
            </a:r>
          </a:p>
          <a:p>
            <a:pPr algn="ctr">
              <a:buFont typeface="Wingdings" panose="05000000000000000000" pitchFamily="2" charset="2"/>
              <a:buNone/>
            </a:pPr>
            <a:r>
              <a:rPr lang="uk-UA" altLang="uk-UA" sz="2400" i="1" dirty="0" smtClean="0">
                <a:latin typeface="Book Antiqua" panose="02040602050305030304" pitchFamily="18" charset="0"/>
              </a:rPr>
              <a:t>							Автор “</a:t>
            </a:r>
            <a:r>
              <a:rPr lang="en-US" altLang="uk-UA" sz="2400" i="1" dirty="0" smtClean="0">
                <a:latin typeface="Book Antiqua" panose="02040602050305030304" pitchFamily="18" charset="0"/>
              </a:rPr>
              <a:t>The Time Trap</a:t>
            </a:r>
            <a:r>
              <a:rPr lang="uk-UA" altLang="uk-UA" sz="2400" i="1" dirty="0" smtClean="0">
                <a:latin typeface="Book Antiqua" panose="02040602050305030304" pitchFamily="18" charset="0"/>
              </a:rPr>
              <a:t>”)</a:t>
            </a:r>
          </a:p>
          <a:p>
            <a:pPr algn="r">
              <a:buFont typeface="Wingdings" panose="05000000000000000000" pitchFamily="2" charset="2"/>
              <a:buNone/>
            </a:pPr>
            <a:endParaRPr lang="ru-RU" altLang="uk-UA" sz="2000" i="1" dirty="0" smtClean="0">
              <a:latin typeface="Book Antiqua" panose="02040602050305030304" pitchFamily="18" charset="0"/>
            </a:endParaRPr>
          </a:p>
        </p:txBody>
      </p:sp>
    </p:spTree>
    <p:extLst>
      <p:ext uri="{BB962C8B-B14F-4D97-AF65-F5344CB8AC3E}">
        <p14:creationId xmlns:p14="http://schemas.microsoft.com/office/powerpoint/2010/main" val="163148151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CCC">
            <a:alpha val="30000"/>
          </a:srgbClr>
        </a:solidFill>
        <a:effectLst/>
      </p:bgPr>
    </p:bg>
    <p:spTree>
      <p:nvGrpSpPr>
        <p:cNvPr id="1" name=""/>
        <p:cNvGrpSpPr/>
        <p:nvPr/>
      </p:nvGrpSpPr>
      <p:grpSpPr>
        <a:xfrm>
          <a:off x="0" y="0"/>
          <a:ext cx="0" cy="0"/>
          <a:chOff x="0" y="0"/>
          <a:chExt cx="0" cy="0"/>
        </a:xfrm>
      </p:grpSpPr>
      <p:pic>
        <p:nvPicPr>
          <p:cNvPr id="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p:cNvSpPr>
            <a:spLocks noGrp="1"/>
          </p:cNvSpPr>
          <p:nvPr>
            <p:ph type="title"/>
          </p:nvPr>
        </p:nvSpPr>
        <p:spPr>
          <a:xfrm>
            <a:off x="3925613" y="128642"/>
            <a:ext cx="7443951" cy="1325563"/>
          </a:xfrm>
        </p:spPr>
        <p:txBody>
          <a:bodyPr/>
          <a:lstStyle/>
          <a:p>
            <a:r>
              <a:rPr lang="uk-UA" b="1" dirty="0" smtClean="0">
                <a:solidFill>
                  <a:srgbClr val="663300"/>
                </a:solidFill>
                <a:effectLst>
                  <a:outerShdw blurRad="38100" dist="38100" dir="2700000" algn="tl">
                    <a:srgbClr val="000000">
                      <a:alpha val="43137"/>
                    </a:srgbClr>
                  </a:outerShdw>
                </a:effectLst>
                <a:latin typeface="Palatino Linotype" panose="02040502050505030304" pitchFamily="18" charset="0"/>
              </a:rPr>
              <a:t>Планування і довіра</a:t>
            </a:r>
            <a:endParaRPr lang="uk-UA" dirty="0">
              <a:solidFill>
                <a:srgbClr val="663300"/>
              </a:solidFill>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12" name="Схема 11"/>
          <p:cNvGraphicFramePr/>
          <p:nvPr>
            <p:extLst>
              <p:ext uri="{D42A27DB-BD31-4B8C-83A1-F6EECF244321}">
                <p14:modId xmlns:p14="http://schemas.microsoft.com/office/powerpoint/2010/main" val="3753602066"/>
              </p:ext>
            </p:extLst>
          </p:nvPr>
        </p:nvGraphicFramePr>
        <p:xfrm>
          <a:off x="236484" y="1560785"/>
          <a:ext cx="11745309" cy="4997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5512460"/>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graphicEl>
                                              <a:dgm id="{18B7D9CD-A88F-492B-883D-76211C761BC8}"/>
                                            </p:graphicEl>
                                          </p:spTgt>
                                        </p:tgtEl>
                                        <p:attrNameLst>
                                          <p:attrName>style.visibility</p:attrName>
                                        </p:attrNameLst>
                                      </p:cBhvr>
                                      <p:to>
                                        <p:strVal val="visible"/>
                                      </p:to>
                                    </p:set>
                                    <p:anim calcmode="lin" valueType="num">
                                      <p:cBhvr>
                                        <p:cTn id="14" dur="500" fill="hold"/>
                                        <p:tgtEl>
                                          <p:spTgt spid="12">
                                            <p:graphicEl>
                                              <a:dgm id="{18B7D9CD-A88F-492B-883D-76211C761BC8}"/>
                                            </p:graphicEl>
                                          </p:spTgt>
                                        </p:tgtEl>
                                        <p:attrNameLst>
                                          <p:attrName>ppt_w</p:attrName>
                                        </p:attrNameLst>
                                      </p:cBhvr>
                                      <p:tavLst>
                                        <p:tav tm="0">
                                          <p:val>
                                            <p:fltVal val="0"/>
                                          </p:val>
                                        </p:tav>
                                        <p:tav tm="100000">
                                          <p:val>
                                            <p:strVal val="#ppt_w"/>
                                          </p:val>
                                        </p:tav>
                                      </p:tavLst>
                                    </p:anim>
                                    <p:anim calcmode="lin" valueType="num">
                                      <p:cBhvr>
                                        <p:cTn id="15" dur="500" fill="hold"/>
                                        <p:tgtEl>
                                          <p:spTgt spid="12">
                                            <p:graphicEl>
                                              <a:dgm id="{18B7D9CD-A88F-492B-883D-76211C761BC8}"/>
                                            </p:graphicEl>
                                          </p:spTgt>
                                        </p:tgtEl>
                                        <p:attrNameLst>
                                          <p:attrName>ppt_h</p:attrName>
                                        </p:attrNameLst>
                                      </p:cBhvr>
                                      <p:tavLst>
                                        <p:tav tm="0">
                                          <p:val>
                                            <p:fltVal val="0"/>
                                          </p:val>
                                        </p:tav>
                                        <p:tav tm="100000">
                                          <p:val>
                                            <p:strVal val="#ppt_h"/>
                                          </p:val>
                                        </p:tav>
                                      </p:tavLst>
                                    </p:anim>
                                    <p:animEffect transition="in" filter="fade">
                                      <p:cBhvr>
                                        <p:cTn id="16" dur="500"/>
                                        <p:tgtEl>
                                          <p:spTgt spid="12">
                                            <p:graphicEl>
                                              <a:dgm id="{18B7D9CD-A88F-492B-883D-76211C761BC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graphicEl>
                                              <a:dgm id="{60F3E8EC-2B5D-476E-88E0-496012A1AD04}"/>
                                            </p:graphicEl>
                                          </p:spTgt>
                                        </p:tgtEl>
                                        <p:attrNameLst>
                                          <p:attrName>style.visibility</p:attrName>
                                        </p:attrNameLst>
                                      </p:cBhvr>
                                      <p:to>
                                        <p:strVal val="visible"/>
                                      </p:to>
                                    </p:set>
                                    <p:anim calcmode="lin" valueType="num">
                                      <p:cBhvr>
                                        <p:cTn id="21" dur="500" fill="hold"/>
                                        <p:tgtEl>
                                          <p:spTgt spid="12">
                                            <p:graphicEl>
                                              <a:dgm id="{60F3E8EC-2B5D-476E-88E0-496012A1AD04}"/>
                                            </p:graphicEl>
                                          </p:spTgt>
                                        </p:tgtEl>
                                        <p:attrNameLst>
                                          <p:attrName>ppt_w</p:attrName>
                                        </p:attrNameLst>
                                      </p:cBhvr>
                                      <p:tavLst>
                                        <p:tav tm="0">
                                          <p:val>
                                            <p:fltVal val="0"/>
                                          </p:val>
                                        </p:tav>
                                        <p:tav tm="100000">
                                          <p:val>
                                            <p:strVal val="#ppt_w"/>
                                          </p:val>
                                        </p:tav>
                                      </p:tavLst>
                                    </p:anim>
                                    <p:anim calcmode="lin" valueType="num">
                                      <p:cBhvr>
                                        <p:cTn id="22" dur="500" fill="hold"/>
                                        <p:tgtEl>
                                          <p:spTgt spid="12">
                                            <p:graphicEl>
                                              <a:dgm id="{60F3E8EC-2B5D-476E-88E0-496012A1AD04}"/>
                                            </p:graphicEl>
                                          </p:spTgt>
                                        </p:tgtEl>
                                        <p:attrNameLst>
                                          <p:attrName>ppt_h</p:attrName>
                                        </p:attrNameLst>
                                      </p:cBhvr>
                                      <p:tavLst>
                                        <p:tav tm="0">
                                          <p:val>
                                            <p:fltVal val="0"/>
                                          </p:val>
                                        </p:tav>
                                        <p:tav tm="100000">
                                          <p:val>
                                            <p:strVal val="#ppt_h"/>
                                          </p:val>
                                        </p:tav>
                                      </p:tavLst>
                                    </p:anim>
                                    <p:animEffect transition="in" filter="fade">
                                      <p:cBhvr>
                                        <p:cTn id="23" dur="500"/>
                                        <p:tgtEl>
                                          <p:spTgt spid="12">
                                            <p:graphicEl>
                                              <a:dgm id="{60F3E8EC-2B5D-476E-88E0-496012A1AD04}"/>
                                            </p:graphic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graphicEl>
                                              <a:dgm id="{8D08E00E-4E86-46AC-A082-9326A9915EA3}"/>
                                            </p:graphicEl>
                                          </p:spTgt>
                                        </p:tgtEl>
                                        <p:attrNameLst>
                                          <p:attrName>style.visibility</p:attrName>
                                        </p:attrNameLst>
                                      </p:cBhvr>
                                      <p:to>
                                        <p:strVal val="visible"/>
                                      </p:to>
                                    </p:set>
                                    <p:anim calcmode="lin" valueType="num">
                                      <p:cBhvr>
                                        <p:cTn id="26" dur="500" fill="hold"/>
                                        <p:tgtEl>
                                          <p:spTgt spid="12">
                                            <p:graphicEl>
                                              <a:dgm id="{8D08E00E-4E86-46AC-A082-9326A9915EA3}"/>
                                            </p:graphicEl>
                                          </p:spTgt>
                                        </p:tgtEl>
                                        <p:attrNameLst>
                                          <p:attrName>ppt_w</p:attrName>
                                        </p:attrNameLst>
                                      </p:cBhvr>
                                      <p:tavLst>
                                        <p:tav tm="0">
                                          <p:val>
                                            <p:fltVal val="0"/>
                                          </p:val>
                                        </p:tav>
                                        <p:tav tm="100000">
                                          <p:val>
                                            <p:strVal val="#ppt_w"/>
                                          </p:val>
                                        </p:tav>
                                      </p:tavLst>
                                    </p:anim>
                                    <p:anim calcmode="lin" valueType="num">
                                      <p:cBhvr>
                                        <p:cTn id="27" dur="500" fill="hold"/>
                                        <p:tgtEl>
                                          <p:spTgt spid="12">
                                            <p:graphicEl>
                                              <a:dgm id="{8D08E00E-4E86-46AC-A082-9326A9915EA3}"/>
                                            </p:graphicEl>
                                          </p:spTgt>
                                        </p:tgtEl>
                                        <p:attrNameLst>
                                          <p:attrName>ppt_h</p:attrName>
                                        </p:attrNameLst>
                                      </p:cBhvr>
                                      <p:tavLst>
                                        <p:tav tm="0">
                                          <p:val>
                                            <p:fltVal val="0"/>
                                          </p:val>
                                        </p:tav>
                                        <p:tav tm="100000">
                                          <p:val>
                                            <p:strVal val="#ppt_h"/>
                                          </p:val>
                                        </p:tav>
                                      </p:tavLst>
                                    </p:anim>
                                    <p:animEffect transition="in" filter="fade">
                                      <p:cBhvr>
                                        <p:cTn id="28" dur="500"/>
                                        <p:tgtEl>
                                          <p:spTgt spid="12">
                                            <p:graphicEl>
                                              <a:dgm id="{8D08E00E-4E86-46AC-A082-9326A9915EA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graphicEl>
                                              <a:dgm id="{4771B560-C3D8-4E67-8127-599D2F8FABAC}"/>
                                            </p:graphicEl>
                                          </p:spTgt>
                                        </p:tgtEl>
                                        <p:attrNameLst>
                                          <p:attrName>style.visibility</p:attrName>
                                        </p:attrNameLst>
                                      </p:cBhvr>
                                      <p:to>
                                        <p:strVal val="visible"/>
                                      </p:to>
                                    </p:set>
                                    <p:anim calcmode="lin" valueType="num">
                                      <p:cBhvr>
                                        <p:cTn id="33" dur="500" fill="hold"/>
                                        <p:tgtEl>
                                          <p:spTgt spid="12">
                                            <p:graphicEl>
                                              <a:dgm id="{4771B560-C3D8-4E67-8127-599D2F8FABAC}"/>
                                            </p:graphicEl>
                                          </p:spTgt>
                                        </p:tgtEl>
                                        <p:attrNameLst>
                                          <p:attrName>ppt_w</p:attrName>
                                        </p:attrNameLst>
                                      </p:cBhvr>
                                      <p:tavLst>
                                        <p:tav tm="0">
                                          <p:val>
                                            <p:fltVal val="0"/>
                                          </p:val>
                                        </p:tav>
                                        <p:tav tm="100000">
                                          <p:val>
                                            <p:strVal val="#ppt_w"/>
                                          </p:val>
                                        </p:tav>
                                      </p:tavLst>
                                    </p:anim>
                                    <p:anim calcmode="lin" valueType="num">
                                      <p:cBhvr>
                                        <p:cTn id="34" dur="500" fill="hold"/>
                                        <p:tgtEl>
                                          <p:spTgt spid="12">
                                            <p:graphicEl>
                                              <a:dgm id="{4771B560-C3D8-4E67-8127-599D2F8FABAC}"/>
                                            </p:graphicEl>
                                          </p:spTgt>
                                        </p:tgtEl>
                                        <p:attrNameLst>
                                          <p:attrName>ppt_h</p:attrName>
                                        </p:attrNameLst>
                                      </p:cBhvr>
                                      <p:tavLst>
                                        <p:tav tm="0">
                                          <p:val>
                                            <p:fltVal val="0"/>
                                          </p:val>
                                        </p:tav>
                                        <p:tav tm="100000">
                                          <p:val>
                                            <p:strVal val="#ppt_h"/>
                                          </p:val>
                                        </p:tav>
                                      </p:tavLst>
                                    </p:anim>
                                    <p:animEffect transition="in" filter="fade">
                                      <p:cBhvr>
                                        <p:cTn id="35" dur="500"/>
                                        <p:tgtEl>
                                          <p:spTgt spid="12">
                                            <p:graphicEl>
                                              <a:dgm id="{4771B560-C3D8-4E67-8127-599D2F8FABAC}"/>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2">
                                            <p:graphicEl>
                                              <a:dgm id="{D89D46AD-D9E3-445C-9BDB-64D6011C0E3C}"/>
                                            </p:graphicEl>
                                          </p:spTgt>
                                        </p:tgtEl>
                                        <p:attrNameLst>
                                          <p:attrName>style.visibility</p:attrName>
                                        </p:attrNameLst>
                                      </p:cBhvr>
                                      <p:to>
                                        <p:strVal val="visible"/>
                                      </p:to>
                                    </p:set>
                                    <p:anim calcmode="lin" valueType="num">
                                      <p:cBhvr>
                                        <p:cTn id="38" dur="500" fill="hold"/>
                                        <p:tgtEl>
                                          <p:spTgt spid="12">
                                            <p:graphicEl>
                                              <a:dgm id="{D89D46AD-D9E3-445C-9BDB-64D6011C0E3C}"/>
                                            </p:graphicEl>
                                          </p:spTgt>
                                        </p:tgtEl>
                                        <p:attrNameLst>
                                          <p:attrName>ppt_w</p:attrName>
                                        </p:attrNameLst>
                                      </p:cBhvr>
                                      <p:tavLst>
                                        <p:tav tm="0">
                                          <p:val>
                                            <p:fltVal val="0"/>
                                          </p:val>
                                        </p:tav>
                                        <p:tav tm="100000">
                                          <p:val>
                                            <p:strVal val="#ppt_w"/>
                                          </p:val>
                                        </p:tav>
                                      </p:tavLst>
                                    </p:anim>
                                    <p:anim calcmode="lin" valueType="num">
                                      <p:cBhvr>
                                        <p:cTn id="39" dur="500" fill="hold"/>
                                        <p:tgtEl>
                                          <p:spTgt spid="12">
                                            <p:graphicEl>
                                              <a:dgm id="{D89D46AD-D9E3-445C-9BDB-64D6011C0E3C}"/>
                                            </p:graphicEl>
                                          </p:spTgt>
                                        </p:tgtEl>
                                        <p:attrNameLst>
                                          <p:attrName>ppt_h</p:attrName>
                                        </p:attrNameLst>
                                      </p:cBhvr>
                                      <p:tavLst>
                                        <p:tav tm="0">
                                          <p:val>
                                            <p:fltVal val="0"/>
                                          </p:val>
                                        </p:tav>
                                        <p:tav tm="100000">
                                          <p:val>
                                            <p:strVal val="#ppt_h"/>
                                          </p:val>
                                        </p:tav>
                                      </p:tavLst>
                                    </p:anim>
                                    <p:animEffect transition="in" filter="fade">
                                      <p:cBhvr>
                                        <p:cTn id="40" dur="500"/>
                                        <p:tgtEl>
                                          <p:spTgt spid="12">
                                            <p:graphicEl>
                                              <a:dgm id="{D89D46AD-D9E3-445C-9BDB-64D6011C0E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C99">
            <a:alpha val="40000"/>
          </a:srgbClr>
        </a:solidFill>
        <a:effectLst/>
      </p:bgPr>
    </p:bg>
    <p:spTree>
      <p:nvGrpSpPr>
        <p:cNvPr id="1" name=""/>
        <p:cNvGrpSpPr/>
        <p:nvPr/>
      </p:nvGrpSpPr>
      <p:grpSpPr>
        <a:xfrm>
          <a:off x="0" y="0"/>
          <a:ext cx="0" cy="0"/>
          <a:chOff x="0" y="0"/>
          <a:chExt cx="0" cy="0"/>
        </a:xfrm>
      </p:grpSpPr>
      <p:pic>
        <p:nvPicPr>
          <p:cNvPr id="1026" name="Picture 2" descr="C:\Users\катя\Desktop\фони презентації\zVXat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title"/>
          </p:nvPr>
        </p:nvSpPr>
        <p:spPr>
          <a:xfrm>
            <a:off x="838200" y="155575"/>
            <a:ext cx="10515600" cy="1325563"/>
          </a:xfrm>
        </p:spPr>
        <p:txBody>
          <a:bodyPr>
            <a:normAutofit/>
          </a:bodyPr>
          <a:lstStyle/>
          <a:p>
            <a:pPr algn="ctr" eaLnBrk="1" hangingPunct="1">
              <a:defRPr/>
            </a:pPr>
            <a:r>
              <a:rPr lang="ru-RU" b="1" dirty="0" err="1" smtClean="0">
                <a:solidFill>
                  <a:srgbClr val="663300"/>
                </a:solidFill>
                <a:effectLst>
                  <a:outerShdw blurRad="38100" dist="38100" dir="2700000" algn="tl">
                    <a:srgbClr val="000000">
                      <a:alpha val="43137"/>
                    </a:srgbClr>
                  </a:outerShdw>
                </a:effectLst>
                <a:latin typeface="Palatino Linotype" panose="02040502050505030304" pitchFamily="18" charset="0"/>
              </a:rPr>
              <a:t>Максимізуйте</a:t>
            </a:r>
            <a:r>
              <a:rPr lang="ru-RU" b="1" dirty="0" smtClean="0">
                <a:solidFill>
                  <a:srgbClr val="663300"/>
                </a:solidFill>
                <a:effectLst>
                  <a:outerShdw blurRad="38100" dist="38100" dir="2700000" algn="tl">
                    <a:srgbClr val="000000">
                      <a:alpha val="43137"/>
                    </a:srgbClr>
                  </a:outerShdw>
                </a:effectLst>
                <a:latin typeface="Palatino Linotype" panose="02040502050505030304" pitchFamily="18" charset="0"/>
              </a:rPr>
              <a:t> </a:t>
            </a:r>
            <a:r>
              <a:rPr lang="ru-RU" b="1" dirty="0" err="1" smtClean="0">
                <a:solidFill>
                  <a:srgbClr val="663300"/>
                </a:solidFill>
                <a:effectLst>
                  <a:outerShdw blurRad="38100" dist="38100" dir="2700000" algn="tl">
                    <a:srgbClr val="000000">
                      <a:alpha val="43137"/>
                    </a:srgbClr>
                  </a:outerShdw>
                </a:effectLst>
                <a:latin typeface="Palatino Linotype" panose="02040502050505030304" pitchFamily="18" charset="0"/>
              </a:rPr>
              <a:t>делегування</a:t>
            </a:r>
            <a:r>
              <a:rPr lang="ru-RU" b="1" dirty="0" smtClean="0">
                <a:solidFill>
                  <a:srgbClr val="663300"/>
                </a:solidFill>
                <a:effectLst>
                  <a:outerShdw blurRad="38100" dist="38100" dir="2700000" algn="tl">
                    <a:srgbClr val="000000">
                      <a:alpha val="43137"/>
                    </a:srgbClr>
                  </a:outerShdw>
                </a:effectLst>
                <a:latin typeface="Palatino Linotype" panose="02040502050505030304" pitchFamily="18" charset="0"/>
              </a:rPr>
              <a:t> </a:t>
            </a:r>
            <a:r>
              <a:rPr lang="ru-RU" b="1" dirty="0" err="1" smtClean="0">
                <a:solidFill>
                  <a:srgbClr val="663300"/>
                </a:solidFill>
                <a:effectLst>
                  <a:outerShdw blurRad="38100" dist="38100" dir="2700000" algn="tl">
                    <a:srgbClr val="000000">
                      <a:alpha val="43137"/>
                    </a:srgbClr>
                  </a:outerShdw>
                </a:effectLst>
                <a:latin typeface="Palatino Linotype" panose="02040502050505030304" pitchFamily="18" charset="0"/>
              </a:rPr>
              <a:t>повноважень</a:t>
            </a:r>
            <a:endParaRPr lang="uk-UA" dirty="0" smtClean="0">
              <a:solidFill>
                <a:srgbClr val="663300"/>
              </a:solidFill>
              <a:effectLst>
                <a:outerShdw blurRad="38100" dist="38100" dir="2700000" algn="tl">
                  <a:srgbClr val="000000">
                    <a:alpha val="43137"/>
                  </a:srgbClr>
                </a:outerShdw>
              </a:effectLst>
              <a:latin typeface="Palatino Linotype" panose="02040502050505030304" pitchFamily="18" charset="0"/>
            </a:endParaRPr>
          </a:p>
        </p:txBody>
      </p:sp>
      <p:sp>
        <p:nvSpPr>
          <p:cNvPr id="5" name="Місце для вмісту 2"/>
          <p:cNvSpPr>
            <a:spLocks noGrp="1"/>
          </p:cNvSpPr>
          <p:nvPr>
            <p:ph idx="1"/>
          </p:nvPr>
        </p:nvSpPr>
        <p:spPr>
          <a:xfrm>
            <a:off x="952500" y="1501775"/>
            <a:ext cx="10401300" cy="4041775"/>
          </a:xfrm>
        </p:spPr>
        <p:txBody>
          <a:bodyPr/>
          <a:lstStyle/>
          <a:p>
            <a:pPr marL="0" indent="0" eaLnBrk="1" hangingPunct="1">
              <a:buNone/>
              <a:defRPr/>
            </a:pPr>
            <a:r>
              <a:rPr lang="ru-RU" sz="3200" dirty="0" err="1" smtClean="0">
                <a:effectLst>
                  <a:outerShdw blurRad="38100" dist="38100" dir="2700000" algn="tl">
                    <a:srgbClr val="000000">
                      <a:alpha val="43137"/>
                    </a:srgbClr>
                  </a:outerShdw>
                </a:effectLst>
                <a:latin typeface="Palatino Linotype" panose="02040502050505030304" pitchFamily="18" charset="0"/>
              </a:rPr>
              <a:t>Мистецтво</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управління</a:t>
            </a:r>
            <a:r>
              <a:rPr lang="ru-RU" sz="3200" dirty="0" smtClean="0">
                <a:effectLst>
                  <a:outerShdw blurRad="38100" dist="38100" dir="2700000" algn="tl">
                    <a:srgbClr val="000000">
                      <a:alpha val="43137"/>
                    </a:srgbClr>
                  </a:outerShdw>
                </a:effectLst>
                <a:latin typeface="Palatino Linotype" panose="02040502050505030304" pitchFamily="18" charset="0"/>
              </a:rPr>
              <a:t> — </a:t>
            </a:r>
            <a:r>
              <a:rPr lang="ru-RU" sz="3200" dirty="0" err="1" smtClean="0">
                <a:effectLst>
                  <a:outerShdw blurRad="38100" dist="38100" dir="2700000" algn="tl">
                    <a:srgbClr val="000000">
                      <a:alpha val="43137"/>
                    </a:srgbClr>
                  </a:outerShdw>
                </a:effectLst>
                <a:latin typeface="Palatino Linotype" panose="02040502050505030304" pitchFamily="18" charset="0"/>
              </a:rPr>
              <a:t>це</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вміння</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делегувати</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повноваження</a:t>
            </a:r>
            <a:r>
              <a:rPr lang="ru-RU" sz="3200" dirty="0" smtClean="0">
                <a:effectLst>
                  <a:outerShdw blurRad="38100" dist="38100" dir="2700000" algn="tl">
                    <a:srgbClr val="000000">
                      <a:alpha val="43137"/>
                    </a:srgbClr>
                  </a:outerShdw>
                </a:effectLst>
                <a:latin typeface="Palatino Linotype" panose="02040502050505030304" pitchFamily="18" charset="0"/>
              </a:rPr>
              <a:t>.</a:t>
            </a:r>
            <a:endParaRPr lang="uk-UA" sz="3200" dirty="0" smtClean="0">
              <a:effectLst>
                <a:outerShdw blurRad="38100" dist="38100" dir="2700000" algn="tl">
                  <a:srgbClr val="000000">
                    <a:alpha val="43137"/>
                  </a:srgbClr>
                </a:outerShdw>
              </a:effectLst>
              <a:latin typeface="Palatino Linotype" panose="02040502050505030304" pitchFamily="18" charset="0"/>
            </a:endParaRPr>
          </a:p>
          <a:p>
            <a:pPr marL="0" indent="0" eaLnBrk="1" hangingPunct="1">
              <a:buNone/>
              <a:defRPr/>
            </a:pPr>
            <a:r>
              <a:rPr lang="ru-RU" sz="3200" dirty="0" smtClean="0">
                <a:effectLst>
                  <a:outerShdw blurRad="38100" dist="38100" dir="2700000" algn="tl">
                    <a:srgbClr val="000000">
                      <a:alpha val="43137"/>
                    </a:srgbClr>
                  </a:outerShdw>
                </a:effectLst>
                <a:latin typeface="Palatino Linotype" panose="02040502050505030304" pitchFamily="18" charset="0"/>
              </a:rPr>
              <a:t>Ваше головне </a:t>
            </a:r>
            <a:r>
              <a:rPr lang="ru-RU" sz="3200" dirty="0" err="1" smtClean="0">
                <a:effectLst>
                  <a:outerShdw blurRad="38100" dist="38100" dir="2700000" algn="tl">
                    <a:srgbClr val="000000">
                      <a:alpha val="43137"/>
                    </a:srgbClr>
                  </a:outerShdw>
                </a:effectLst>
                <a:latin typeface="Palatino Linotype" panose="02040502050505030304" pitchFamily="18" charset="0"/>
              </a:rPr>
              <a:t>завдання</a:t>
            </a:r>
            <a:r>
              <a:rPr lang="ru-RU" sz="3200" dirty="0" smtClean="0">
                <a:effectLst>
                  <a:outerShdw blurRad="38100" dist="38100" dir="2700000" algn="tl">
                    <a:srgbClr val="000000">
                      <a:alpha val="43137"/>
                    </a:srgbClr>
                  </a:outerShdw>
                </a:effectLst>
                <a:latin typeface="Palatino Linotype" panose="02040502050505030304" pitchFamily="18" charset="0"/>
              </a:rPr>
              <a:t> — </a:t>
            </a:r>
            <a:r>
              <a:rPr lang="ru-RU" sz="3200" dirty="0" err="1" smtClean="0">
                <a:effectLst>
                  <a:outerShdw blurRad="38100" dist="38100" dir="2700000" algn="tl">
                    <a:srgbClr val="000000">
                      <a:alpha val="43137"/>
                    </a:srgbClr>
                  </a:outerShdw>
                </a:effectLst>
                <a:latin typeface="Palatino Linotype" panose="02040502050505030304" pitchFamily="18" charset="0"/>
              </a:rPr>
              <a:t>уміло</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планувати</a:t>
            </a:r>
            <a:r>
              <a:rPr lang="ru-RU" sz="3200" dirty="0" smtClean="0">
                <a:effectLst>
                  <a:outerShdw blurRad="38100" dist="38100" dir="2700000" algn="tl">
                    <a:srgbClr val="000000">
                      <a:alpha val="43137"/>
                    </a:srgbClr>
                  </a:outerShdw>
                </a:effectLst>
                <a:latin typeface="Palatino Linotype" panose="02040502050505030304" pitchFamily="18" charset="0"/>
              </a:rPr>
              <a:t>, </a:t>
            </a:r>
            <a:r>
              <a:rPr lang="ru-RU" sz="3200" dirty="0" err="1" smtClean="0">
                <a:effectLst>
                  <a:outerShdw blurRad="38100" dist="38100" dir="2700000" algn="tl">
                    <a:srgbClr val="000000">
                      <a:alpha val="43137"/>
                    </a:srgbClr>
                  </a:outerShdw>
                </a:effectLst>
                <a:latin typeface="Palatino Linotype" panose="02040502050505030304" pitchFamily="18" charset="0"/>
              </a:rPr>
              <a:t>організувати</a:t>
            </a:r>
            <a:r>
              <a:rPr lang="ru-RU" sz="3200" dirty="0" smtClean="0">
                <a:effectLst>
                  <a:outerShdw blurRad="38100" dist="38100" dir="2700000" algn="tl">
                    <a:srgbClr val="000000">
                      <a:alpha val="43137"/>
                    </a:srgbClr>
                  </a:outerShdw>
                </a:effectLst>
                <a:latin typeface="Palatino Linotype" panose="02040502050505030304" pitchFamily="18" charset="0"/>
              </a:rPr>
              <a:t> і </a:t>
            </a:r>
            <a:r>
              <a:rPr lang="ru-RU" sz="3200" dirty="0" err="1" smtClean="0">
                <a:effectLst>
                  <a:outerShdw blurRad="38100" dist="38100" dir="2700000" algn="tl">
                    <a:srgbClr val="000000">
                      <a:alpha val="43137"/>
                    </a:srgbClr>
                  </a:outerShdw>
                </a:effectLst>
                <a:latin typeface="Palatino Linotype" panose="02040502050505030304" pitchFamily="18" charset="0"/>
              </a:rPr>
              <a:t>контролювати</a:t>
            </a:r>
            <a:r>
              <a:rPr lang="ru-RU" sz="3200" dirty="0" smtClean="0">
                <a:effectLst>
                  <a:outerShdw blurRad="38100" dist="38100" dir="2700000" algn="tl">
                    <a:srgbClr val="000000">
                      <a:alpha val="43137"/>
                    </a:srgbClr>
                  </a:outerShdw>
                </a:effectLst>
                <a:latin typeface="Palatino Linotype" panose="02040502050505030304" pitchFamily="18" charset="0"/>
              </a:rPr>
              <a:t> роботу </a:t>
            </a:r>
            <a:r>
              <a:rPr lang="ru-RU" sz="3200" dirty="0" err="1" smtClean="0">
                <a:effectLst>
                  <a:outerShdw blurRad="38100" dist="38100" dir="2700000" algn="tl">
                    <a:srgbClr val="000000">
                      <a:alpha val="43137"/>
                    </a:srgbClr>
                  </a:outerShdw>
                </a:effectLst>
                <a:latin typeface="Palatino Linotype" panose="02040502050505030304" pitchFamily="18" charset="0"/>
              </a:rPr>
              <a:t>колективу</a:t>
            </a:r>
            <a:r>
              <a:rPr lang="ru-RU" sz="3200" dirty="0" smtClean="0">
                <a:effectLst>
                  <a:outerShdw blurRad="38100" dist="38100" dir="2700000" algn="tl">
                    <a:srgbClr val="000000">
                      <a:alpha val="43137"/>
                    </a:srgbClr>
                  </a:outerShdw>
                </a:effectLst>
                <a:latin typeface="Palatino Linotype" panose="02040502050505030304" pitchFamily="18" charset="0"/>
              </a:rPr>
              <a:t>, а все </a:t>
            </a:r>
            <a:r>
              <a:rPr lang="ru-RU" sz="3200" dirty="0" err="1" smtClean="0">
                <a:effectLst>
                  <a:outerShdw blurRad="38100" dist="38100" dir="2700000" algn="tl">
                    <a:srgbClr val="000000">
                      <a:alpha val="43137"/>
                    </a:srgbClr>
                  </a:outerShdw>
                </a:effectLst>
                <a:latin typeface="Palatino Linotype" panose="02040502050505030304" pitchFamily="18" charset="0"/>
              </a:rPr>
              <a:t>решта</a:t>
            </a:r>
            <a:r>
              <a:rPr lang="ru-RU" sz="3200" dirty="0" smtClean="0">
                <a:effectLst>
                  <a:outerShdw blurRad="38100" dist="38100" dir="2700000" algn="tl">
                    <a:srgbClr val="000000">
                      <a:alpha val="43137"/>
                    </a:srgbClr>
                  </a:outerShdw>
                </a:effectLst>
                <a:latin typeface="Palatino Linotype" panose="02040502050505030304" pitchFamily="18" charset="0"/>
              </a:rPr>
              <a:t> — </a:t>
            </a:r>
            <a:r>
              <a:rPr lang="ru-RU" sz="3200" dirty="0" err="1" smtClean="0">
                <a:effectLst>
                  <a:outerShdw blurRad="38100" dist="38100" dir="2700000" algn="tl">
                    <a:srgbClr val="000000">
                      <a:alpha val="43137"/>
                    </a:srgbClr>
                  </a:outerShdw>
                </a:effectLst>
                <a:latin typeface="Palatino Linotype" panose="02040502050505030304" pitchFamily="18" charset="0"/>
              </a:rPr>
              <a:t>завдання</a:t>
            </a:r>
            <a:r>
              <a:rPr lang="ru-RU" sz="3200" dirty="0" smtClean="0">
                <a:effectLst>
                  <a:outerShdw blurRad="38100" dist="38100" dir="2700000" algn="tl">
                    <a:srgbClr val="000000">
                      <a:alpha val="43137"/>
                    </a:srgbClr>
                  </a:outerShdw>
                </a:effectLst>
                <a:latin typeface="Palatino Linotype" panose="02040502050505030304" pitchFamily="18" charset="0"/>
              </a:rPr>
              <a:t> ваших </a:t>
            </a:r>
            <a:r>
              <a:rPr lang="ru-RU" sz="3200" dirty="0" err="1" smtClean="0">
                <a:effectLst>
                  <a:outerShdw blurRad="38100" dist="38100" dir="2700000" algn="tl">
                    <a:srgbClr val="000000">
                      <a:alpha val="43137"/>
                    </a:srgbClr>
                  </a:outerShdw>
                </a:effectLst>
                <a:latin typeface="Palatino Linotype" panose="02040502050505030304" pitchFamily="18" charset="0"/>
              </a:rPr>
              <a:t>підлеглих</a:t>
            </a:r>
            <a:r>
              <a:rPr lang="ru-RU" sz="3200" dirty="0" smtClean="0">
                <a:effectLst>
                  <a:outerShdw blurRad="38100" dist="38100" dir="2700000" algn="tl">
                    <a:srgbClr val="000000">
                      <a:alpha val="43137"/>
                    </a:srgbClr>
                  </a:outerShdw>
                </a:effectLst>
                <a:latin typeface="Palatino Linotype" panose="02040502050505030304" pitchFamily="18" charset="0"/>
              </a:rPr>
              <a:t>.</a:t>
            </a:r>
            <a:endParaRPr lang="uk-UA" sz="3200" dirty="0" smtClean="0">
              <a:effectLst>
                <a:outerShdw blurRad="38100" dist="38100" dir="2700000" algn="tl">
                  <a:srgbClr val="000000">
                    <a:alpha val="43137"/>
                  </a:srgbClr>
                </a:outerShdw>
              </a:effectLst>
              <a:latin typeface="Palatino Linotype" panose="02040502050505030304" pitchFamily="18" charset="0"/>
            </a:endParaRPr>
          </a:p>
          <a:p>
            <a:pPr eaLnBrk="1" hangingPunct="1">
              <a:defRPr/>
            </a:pPr>
            <a:endParaRPr lang="uk-UA" dirty="0" smtClean="0"/>
          </a:p>
        </p:txBody>
      </p:sp>
    </p:spTree>
    <p:extLst>
      <p:ext uri="{BB962C8B-B14F-4D97-AF65-F5344CB8AC3E}">
        <p14:creationId xmlns:p14="http://schemas.microsoft.com/office/powerpoint/2010/main" val="228443039"/>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1000"/>
                                        <p:tgtEl>
                                          <p:spTgt spid="5">
                                            <p:txEl>
                                              <p:pRg st="0" end="0"/>
                                            </p:txEl>
                                          </p:spTgt>
                                        </p:tgtEl>
                                      </p:cBhvr>
                                    </p:animEffect>
                                    <p:anim calcmode="lin" valueType="num">
                                      <p:cBhvr>
                                        <p:cTn id="2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1000"/>
                                        <p:tgtEl>
                                          <p:spTgt spid="5">
                                            <p:txEl>
                                              <p:pRg st="1" end="1"/>
                                            </p:txEl>
                                          </p:spTgt>
                                        </p:tgtEl>
                                      </p:cBhvr>
                                    </p:animEffect>
                                    <p:anim calcmode="lin" valueType="num">
                                      <p:cBhvr>
                                        <p:cTn id="3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alpha val="40000"/>
          </a:srgbClr>
        </a:solidFill>
        <a:effectLst/>
      </p:bgPr>
    </p:bg>
    <p:spTree>
      <p:nvGrpSpPr>
        <p:cNvPr id="1" name=""/>
        <p:cNvGrpSpPr/>
        <p:nvPr/>
      </p:nvGrpSpPr>
      <p:grpSpPr>
        <a:xfrm>
          <a:off x="0" y="0"/>
          <a:ext cx="0" cy="0"/>
          <a:chOff x="0" y="0"/>
          <a:chExt cx="0" cy="0"/>
        </a:xfrm>
      </p:grpSpPr>
      <p:pic>
        <p:nvPicPr>
          <p:cNvPr id="8"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idx="1"/>
          </p:nvPr>
        </p:nvSpPr>
        <p:spPr>
          <a:xfrm>
            <a:off x="838200" y="1825625"/>
            <a:ext cx="8801100" cy="4602884"/>
          </a:xfrm>
        </p:spPr>
        <p:txBody>
          <a:bodyPr>
            <a:normAutofit fontScale="70000" lnSpcReduction="20000"/>
          </a:bodyPr>
          <a:lstStyle/>
          <a:p>
            <a:pPr eaLnBrk="1" hangingPunct="1">
              <a:lnSpc>
                <a:spcPct val="150000"/>
              </a:lnSpc>
              <a:spcBef>
                <a:spcPts val="0"/>
              </a:spcBef>
              <a:buFont typeface="Wingdings" panose="05000000000000000000" pitchFamily="2" charset="2"/>
              <a:buChar char="Ø"/>
              <a:defRPr/>
            </a:pPr>
            <a:r>
              <a:rPr lang="uk-UA" sz="3400" dirty="0" smtClean="0">
                <a:effectLst>
                  <a:outerShdw blurRad="38100" dist="38100" dir="2700000" algn="tl">
                    <a:srgbClr val="000000">
                      <a:alpha val="43137"/>
                    </a:srgbClr>
                  </a:outerShdw>
                </a:effectLst>
                <a:latin typeface="Palatino Linotype" panose="02040502050505030304" pitchFamily="18" charset="0"/>
              </a:rPr>
              <a:t>Складіть план робочого дня. Він допоможе вам розумно розподілити час і виділити першочергові завдання. </a:t>
            </a:r>
          </a:p>
          <a:p>
            <a:pPr eaLnBrk="1" hangingPunct="1">
              <a:lnSpc>
                <a:spcPct val="150000"/>
              </a:lnSpc>
              <a:spcBef>
                <a:spcPts val="0"/>
              </a:spcBef>
              <a:buFont typeface="Wingdings" panose="05000000000000000000" pitchFamily="2" charset="2"/>
              <a:buChar char="Ø"/>
              <a:defRPr/>
            </a:pPr>
            <a:r>
              <a:rPr lang="uk-UA" sz="3400" dirty="0" smtClean="0">
                <a:effectLst>
                  <a:outerShdw blurRad="38100" dist="38100" dir="2700000" algn="tl">
                    <a:srgbClr val="000000">
                      <a:alpha val="43137"/>
                    </a:srgbClr>
                  </a:outerShdw>
                </a:effectLst>
                <a:latin typeface="Palatino Linotype" panose="02040502050505030304" pitchFamily="18" charset="0"/>
              </a:rPr>
              <a:t>Визначте годину, коли вам найлегше концентруватися, і заплануйте найважчу роботу саме на цей час. </a:t>
            </a:r>
          </a:p>
          <a:p>
            <a:pPr eaLnBrk="1" hangingPunct="1">
              <a:lnSpc>
                <a:spcPct val="150000"/>
              </a:lnSpc>
              <a:spcBef>
                <a:spcPts val="0"/>
              </a:spcBef>
              <a:buFont typeface="Wingdings" panose="05000000000000000000" pitchFamily="2" charset="2"/>
              <a:buChar char="Ø"/>
              <a:defRPr/>
            </a:pPr>
            <a:r>
              <a:rPr lang="uk-UA" sz="3400" dirty="0" smtClean="0">
                <a:effectLst>
                  <a:outerShdw blurRad="38100" dist="38100" dir="2700000" algn="tl">
                    <a:srgbClr val="000000">
                      <a:alpha val="43137"/>
                    </a:srgbClr>
                  </a:outerShdw>
                </a:effectLst>
                <a:latin typeface="Palatino Linotype" panose="02040502050505030304" pitchFamily="18" charset="0"/>
              </a:rPr>
              <a:t>Відкладіть всі справи, які можуть вас відволікати. Виділіть спеціальний час для </a:t>
            </a:r>
            <a:r>
              <a:rPr lang="uk-UA" sz="3400" dirty="0" err="1" smtClean="0">
                <a:effectLst>
                  <a:outerShdw blurRad="38100" dist="38100" dir="2700000" algn="tl">
                    <a:srgbClr val="000000">
                      <a:alpha val="43137"/>
                    </a:srgbClr>
                  </a:outerShdw>
                </a:effectLst>
                <a:latin typeface="Palatino Linotype" panose="02040502050505030304" pitchFamily="18" charset="0"/>
              </a:rPr>
              <a:t>проглядання</a:t>
            </a:r>
            <a:r>
              <a:rPr lang="uk-UA" sz="3400" dirty="0" smtClean="0">
                <a:effectLst>
                  <a:outerShdw blurRad="38100" dist="38100" dir="2700000" algn="tl">
                    <a:srgbClr val="000000">
                      <a:alpha val="43137"/>
                    </a:srgbClr>
                  </a:outerShdw>
                </a:effectLst>
                <a:latin typeface="Palatino Linotype" panose="02040502050505030304" pitchFamily="18" charset="0"/>
              </a:rPr>
              <a:t> електронної пошти. </a:t>
            </a:r>
          </a:p>
          <a:p>
            <a:pPr eaLnBrk="1" hangingPunct="1">
              <a:lnSpc>
                <a:spcPct val="150000"/>
              </a:lnSpc>
              <a:spcBef>
                <a:spcPts val="0"/>
              </a:spcBef>
              <a:buFont typeface="Wingdings" panose="05000000000000000000" pitchFamily="2" charset="2"/>
              <a:buChar char="Ø"/>
              <a:defRPr/>
            </a:pPr>
            <a:r>
              <a:rPr lang="uk-UA" sz="3400" dirty="0" smtClean="0">
                <a:effectLst>
                  <a:outerShdw blurRad="38100" dist="38100" dir="2700000" algn="tl">
                    <a:srgbClr val="000000">
                      <a:alpha val="43137"/>
                    </a:srgbClr>
                  </a:outerShdw>
                </a:effectLst>
                <a:latin typeface="Palatino Linotype" panose="02040502050505030304" pitchFamily="18" charset="0"/>
              </a:rPr>
              <a:t>Всі наради прагніть починати точно в призначений термін і не чекайте на тих, що спізнилися. </a:t>
            </a:r>
          </a:p>
          <a:p>
            <a:pPr marL="0" indent="0" eaLnBrk="1" hangingPunct="1">
              <a:lnSpc>
                <a:spcPct val="150000"/>
              </a:lnSpc>
              <a:spcBef>
                <a:spcPts val="0"/>
              </a:spcBef>
              <a:buNone/>
              <a:defRPr/>
            </a:pPr>
            <a:endParaRPr lang="uk-UA" sz="3400" dirty="0" smtClean="0">
              <a:latin typeface="Palatino Linotype" panose="02040502050505030304" pitchFamily="18" charset="0"/>
            </a:endParaRPr>
          </a:p>
          <a:p>
            <a:pPr marL="609600" indent="-609600" eaLnBrk="1" hangingPunct="1">
              <a:lnSpc>
                <a:spcPct val="80000"/>
              </a:lnSpc>
              <a:defRPr/>
            </a:pPr>
            <a:endParaRPr lang="pl-PL" sz="2800" dirty="0" smtClean="0"/>
          </a:p>
        </p:txBody>
      </p:sp>
      <p:sp>
        <p:nvSpPr>
          <p:cNvPr id="5" name="Заголовок 1"/>
          <p:cNvSpPr txBox="1">
            <a:spLocks/>
          </p:cNvSpPr>
          <p:nvPr/>
        </p:nvSpPr>
        <p:spPr>
          <a:xfrm>
            <a:off x="545909" y="427455"/>
            <a:ext cx="8002347" cy="1325563"/>
          </a:xfrm>
          <a:prstGeom prst="rect">
            <a:avLst/>
          </a:prstGeom>
        </p:spPr>
        <p:txBody>
          <a:bodyPr vert="horz" lIns="91440" tIns="45720" rIns="91440" bIns="45720" numCol="1" rtlCol="0" anchor="ctr">
            <a:prstTxWarp prst="textWave1">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b="1" dirty="0" smtClean="0">
                <a:solidFill>
                  <a:srgbClr val="462300"/>
                </a:solidFill>
                <a:latin typeface="Palatino Linotype" panose="02040502050505030304" pitchFamily="18" charset="0"/>
              </a:rPr>
              <a:t>Основні принципи «тайм-менеджменту»</a:t>
            </a:r>
            <a:endParaRPr lang="uk-UA" dirty="0">
              <a:solidFill>
                <a:srgbClr val="462300"/>
              </a:solidFill>
              <a:latin typeface="Palatino Linotype" panose="02040502050505030304" pitchFamily="18" charset="0"/>
            </a:endParaRPr>
          </a:p>
        </p:txBody>
      </p:sp>
    </p:spTree>
    <p:extLst>
      <p:ext uri="{BB962C8B-B14F-4D97-AF65-F5344CB8AC3E}">
        <p14:creationId xmlns:p14="http://schemas.microsoft.com/office/powerpoint/2010/main" val="51185071"/>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Horizont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66">
            <a:alpha val="40000"/>
          </a:srgbClr>
        </a:solidFill>
        <a:effectLst/>
      </p:bgPr>
    </p:bg>
    <p:spTree>
      <p:nvGrpSpPr>
        <p:cNvPr id="1" name=""/>
        <p:cNvGrpSpPr/>
        <p:nvPr/>
      </p:nvGrpSpPr>
      <p:grpSpPr>
        <a:xfrm>
          <a:off x="0" y="0"/>
          <a:ext cx="0" cy="0"/>
          <a:chOff x="0" y="0"/>
          <a:chExt cx="0" cy="0"/>
        </a:xfrm>
      </p:grpSpPr>
      <p:pic>
        <p:nvPicPr>
          <p:cNvPr id="10"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idx="1"/>
          </p:nvPr>
        </p:nvSpPr>
        <p:spPr>
          <a:xfrm>
            <a:off x="1665028" y="2055813"/>
            <a:ext cx="9688772" cy="4121150"/>
          </a:xfrm>
        </p:spPr>
        <p:txBody>
          <a:bodyPr/>
          <a:lstStyle/>
          <a:p>
            <a:pPr marL="0" indent="468000" eaLnBrk="1" hangingPunct="1">
              <a:lnSpc>
                <a:spcPct val="150000"/>
              </a:lnSpc>
              <a:spcBef>
                <a:spcPts val="0"/>
              </a:spcBef>
              <a:defRPr/>
            </a:pPr>
            <a:r>
              <a:rPr lang="uk-UA" dirty="0" smtClean="0">
                <a:effectLst>
                  <a:outerShdw blurRad="38100" dist="38100" dir="2700000" algn="tl">
                    <a:srgbClr val="000000">
                      <a:alpha val="43137"/>
                    </a:srgbClr>
                  </a:outerShdw>
                </a:effectLst>
                <a:latin typeface="Palatino Linotype" panose="02040502050505030304" pitchFamily="18" charset="0"/>
              </a:rPr>
              <a:t>Найважливішими справами займайтеся вранці. Це найпродуктивніший час доби. </a:t>
            </a:r>
          </a:p>
          <a:p>
            <a:pPr marL="0" indent="468000" eaLnBrk="1" hangingPunct="1">
              <a:lnSpc>
                <a:spcPct val="150000"/>
              </a:lnSpc>
              <a:spcBef>
                <a:spcPts val="0"/>
              </a:spcBef>
              <a:defRPr/>
            </a:pPr>
            <a:r>
              <a:rPr lang="uk-UA" dirty="0" smtClean="0">
                <a:effectLst>
                  <a:outerShdw blurRad="38100" dist="38100" dir="2700000" algn="tl">
                    <a:srgbClr val="000000">
                      <a:alpha val="43137"/>
                    </a:srgbClr>
                  </a:outerShdw>
                </a:effectLst>
                <a:latin typeface="Palatino Linotype" panose="02040502050505030304" pitchFamily="18" charset="0"/>
              </a:rPr>
              <a:t>Ділові зустрічі краще всього проводити вдень. </a:t>
            </a:r>
          </a:p>
          <a:p>
            <a:pPr marL="0" indent="468000" eaLnBrk="1" hangingPunct="1">
              <a:lnSpc>
                <a:spcPct val="150000"/>
              </a:lnSpc>
              <a:spcBef>
                <a:spcPts val="0"/>
              </a:spcBef>
              <a:defRPr/>
            </a:pPr>
            <a:r>
              <a:rPr lang="uk-UA" dirty="0" smtClean="0">
                <a:effectLst>
                  <a:outerShdw blurRad="38100" dist="38100" dir="2700000" algn="tl">
                    <a:srgbClr val="000000">
                      <a:alpha val="43137"/>
                    </a:srgbClr>
                  </a:outerShdw>
                </a:effectLst>
                <a:latin typeface="Palatino Linotype" panose="02040502050505030304" pitchFamily="18" charset="0"/>
              </a:rPr>
              <a:t>Плануючи день, постарайтеся передбачити різні випадковості, які можуть перешкодити роботі. </a:t>
            </a:r>
            <a:endParaRPr lang="pl-PL" dirty="0" smtClean="0">
              <a:effectLst>
                <a:outerShdw blurRad="38100" dist="38100" dir="2700000" algn="tl">
                  <a:srgbClr val="000000">
                    <a:alpha val="43137"/>
                  </a:srgbClr>
                </a:outerShdw>
              </a:effectLst>
              <a:latin typeface="Palatino Linotype" panose="02040502050505030304" pitchFamily="18" charset="0"/>
            </a:endParaRPr>
          </a:p>
        </p:txBody>
      </p:sp>
      <p:sp>
        <p:nvSpPr>
          <p:cNvPr id="5" name="Заголовок 1"/>
          <p:cNvSpPr>
            <a:spLocks noGrp="1"/>
          </p:cNvSpPr>
          <p:nvPr>
            <p:ph type="title"/>
          </p:nvPr>
        </p:nvSpPr>
        <p:spPr>
          <a:xfrm>
            <a:off x="2674961" y="365125"/>
            <a:ext cx="8678838" cy="1325563"/>
          </a:xfrm>
        </p:spPr>
        <p:txBody>
          <a:bodyPr>
            <a:prstTxWarp prst="textWave1">
              <a:avLst/>
            </a:prstTxWarp>
          </a:bodyPr>
          <a:lstStyle/>
          <a:p>
            <a:pPr algn="ctr"/>
            <a:r>
              <a:rPr lang="uk-UA" b="1" dirty="0">
                <a:solidFill>
                  <a:srgbClr val="462300"/>
                </a:solidFill>
                <a:latin typeface="Palatino Linotype" panose="02040502050505030304" pitchFamily="18" charset="0"/>
              </a:rPr>
              <a:t>Основні принципи «тайм-менеджменту»</a:t>
            </a:r>
            <a:endParaRPr lang="uk-UA" dirty="0">
              <a:solidFill>
                <a:srgbClr val="462300"/>
              </a:solidFill>
              <a:latin typeface="Palatino Linotype" panose="02040502050505030304" pitchFamily="18" charset="0"/>
            </a:endParaRPr>
          </a:p>
        </p:txBody>
      </p:sp>
      <p:pic>
        <p:nvPicPr>
          <p:cNvPr id="9" name="Picture 4" descr="ÐÐ°ÑÑÐ¸Ð½ÐºÐ¸ Ð¿Ð¾ Ð·Ð°Ð¿ÑÐ¾ÑÑ Ð¿ÑÑÐ¾ÑÐ½Ð¸Ð¹ Ð³Ð¾Ð´Ð¸Ð½Ð½Ð¸Ðº ÐºÐ»ÑÐ¿Ð°ÑÑ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821" y="4144367"/>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99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Horizontal)">
                                      <p:cBhvr>
                                        <p:cTn id="11" dur="500"/>
                                        <p:tgtEl>
                                          <p:spTgt spid="4">
                                            <p:txEl>
                                              <p:pRg st="0" end="0"/>
                                            </p:txEl>
                                          </p:spTgt>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outHorizontal)">
                                      <p:cBhvr>
                                        <p:cTn id="15" dur="500"/>
                                        <p:tgtEl>
                                          <p:spTgt spid="4">
                                            <p:txEl>
                                              <p:pRg st="1" end="1"/>
                                            </p:txEl>
                                          </p:spTgt>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outHorizontal)">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FF99">
            <a:alpha val="40000"/>
          </a:srgbClr>
        </a:solidFill>
        <a:effectLst/>
      </p:bgPr>
    </p:bg>
    <p:spTree>
      <p:nvGrpSpPr>
        <p:cNvPr id="1" name=""/>
        <p:cNvGrpSpPr/>
        <p:nvPr/>
      </p:nvGrpSpPr>
      <p:grpSpPr>
        <a:xfrm>
          <a:off x="0" y="0"/>
          <a:ext cx="0" cy="0"/>
          <a:chOff x="0" y="0"/>
          <a:chExt cx="0" cy="0"/>
        </a:xfrm>
      </p:grpSpPr>
      <p:pic>
        <p:nvPicPr>
          <p:cNvPr id="9"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973178" y="365125"/>
            <a:ext cx="9380621" cy="1325563"/>
          </a:xfrm>
        </p:spPr>
        <p:txBody>
          <a:bodyPr>
            <a:normAutofit fontScale="90000"/>
          </a:bodyPr>
          <a:lstStyle/>
          <a:p>
            <a:pPr algn="ctr">
              <a:lnSpc>
                <a:spcPct val="150000"/>
              </a:lnSpc>
            </a:pPr>
            <a:r>
              <a:rPr lang="uk-UA" sz="3600" b="1" i="1" dirty="0">
                <a:solidFill>
                  <a:srgbClr val="462300"/>
                </a:solidFill>
                <a:effectLst>
                  <a:outerShdw blurRad="38100" dist="38100" dir="2700000" algn="tl">
                    <a:srgbClr val="000000">
                      <a:alpha val="43137"/>
                    </a:srgbClr>
                  </a:outerShdw>
                </a:effectLst>
                <a:latin typeface="Palatino Linotype" panose="02040502050505030304" pitchFamily="18" charset="0"/>
              </a:rPr>
              <a:t>МОЖЛИВОСТІ, ЯКІ ДАЄ </a:t>
            </a:r>
            <a:r>
              <a:rPr lang="uk-UA" sz="3600" b="1" i="1" dirty="0" smtClean="0">
                <a:solidFill>
                  <a:srgbClr val="462300"/>
                </a:solidFill>
                <a:effectLst>
                  <a:outerShdw blurRad="38100" dist="38100" dir="2700000" algn="tl">
                    <a:srgbClr val="000000">
                      <a:alpha val="43137"/>
                    </a:srgbClr>
                  </a:outerShdw>
                </a:effectLst>
                <a:latin typeface="Palatino Linotype" panose="02040502050505030304" pitchFamily="18" charset="0"/>
              </a:rPr>
              <a:t/>
            </a:r>
            <a:br>
              <a:rPr lang="uk-UA" sz="3600" b="1" i="1" dirty="0" smtClean="0">
                <a:solidFill>
                  <a:srgbClr val="462300"/>
                </a:solidFill>
                <a:effectLst>
                  <a:outerShdw blurRad="38100" dist="38100" dir="2700000" algn="tl">
                    <a:srgbClr val="000000">
                      <a:alpha val="43137"/>
                    </a:srgbClr>
                  </a:outerShdw>
                </a:effectLst>
                <a:latin typeface="Palatino Linotype" panose="02040502050505030304" pitchFamily="18" charset="0"/>
              </a:rPr>
            </a:br>
            <a:r>
              <a:rPr lang="uk-UA" sz="3600" b="1" i="1" dirty="0" smtClean="0">
                <a:solidFill>
                  <a:srgbClr val="462300"/>
                </a:solidFill>
                <a:effectLst>
                  <a:outerShdw blurRad="38100" dist="38100" dir="2700000" algn="tl">
                    <a:srgbClr val="000000">
                      <a:alpha val="43137"/>
                    </a:srgbClr>
                  </a:outerShdw>
                </a:effectLst>
                <a:latin typeface="Palatino Linotype" panose="02040502050505030304" pitchFamily="18" charset="0"/>
              </a:rPr>
              <a:t>ТАЙМ-МЕНЕДЖМЕНТ</a:t>
            </a:r>
            <a:endParaRPr lang="uk-UA" sz="3600" b="1" i="1" dirty="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pic>
        <p:nvPicPr>
          <p:cNvPr id="8" name="Picture 2"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69" y="178126"/>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ÐÐ¾ÑÐ¾Ð¶ÐµÐµ Ð¸Ð·Ð¾Ð±ÑÐ°Ð¶ÐµÐ½Ð¸Ð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4836" y="3705076"/>
            <a:ext cx="2937164" cy="31810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Grp="1" noChangeArrowheads="1"/>
          </p:cNvSpPr>
          <p:nvPr>
            <p:ph idx="1"/>
          </p:nvPr>
        </p:nvSpPr>
        <p:spPr>
          <a:xfrm>
            <a:off x="1828800" y="1825625"/>
            <a:ext cx="9525000" cy="4351338"/>
          </a:xfrm>
        </p:spPr>
        <p:txBody>
          <a:bodyPr>
            <a:normAutofit/>
          </a:bodyPr>
          <a:lstStyle/>
          <a:p>
            <a:pPr marL="609600" indent="-609600" eaLnBrk="1" hangingPunct="1">
              <a:defRPr/>
            </a:pPr>
            <a:r>
              <a:rPr lang="uk-UA" dirty="0" smtClean="0">
                <a:effectLst>
                  <a:outerShdw blurRad="38100" dist="38100" dir="2700000" algn="tl">
                    <a:srgbClr val="000000">
                      <a:alpha val="43137"/>
                    </a:srgbClr>
                  </a:outerShdw>
                </a:effectLst>
                <a:latin typeface="Palatino Linotype" panose="02040502050505030304" pitchFamily="18" charset="0"/>
              </a:rPr>
              <a:t>Добиватися результатів в житті </a:t>
            </a:r>
          </a:p>
          <a:p>
            <a:pPr marL="609600" indent="-609600" eaLnBrk="1" hangingPunct="1">
              <a:defRPr/>
            </a:pPr>
            <a:r>
              <a:rPr lang="uk-UA" dirty="0" smtClean="0">
                <a:effectLst>
                  <a:outerShdw blurRad="38100" dist="38100" dir="2700000" algn="tl">
                    <a:srgbClr val="000000">
                      <a:alpha val="43137"/>
                    </a:srgbClr>
                  </a:outerShdw>
                </a:effectLst>
                <a:latin typeface="Palatino Linotype" panose="02040502050505030304" pitchFamily="18" charset="0"/>
              </a:rPr>
              <a:t>Уміти виділяти пріоритети </a:t>
            </a:r>
          </a:p>
          <a:p>
            <a:pPr marL="609600" indent="-609600" eaLnBrk="1" hangingPunct="1">
              <a:defRPr/>
            </a:pPr>
            <a:r>
              <a:rPr lang="uk-UA" dirty="0" smtClean="0">
                <a:effectLst>
                  <a:outerShdw blurRad="38100" dist="38100" dir="2700000" algn="tl">
                    <a:srgbClr val="000000">
                      <a:alpha val="43137"/>
                    </a:srgbClr>
                  </a:outerShdw>
                </a:effectLst>
                <a:latin typeface="Palatino Linotype" panose="02040502050505030304" pitchFamily="18" charset="0"/>
              </a:rPr>
              <a:t>Бачити загальну картину </a:t>
            </a:r>
          </a:p>
          <a:p>
            <a:pPr marL="609600" indent="-609600" eaLnBrk="1" hangingPunct="1">
              <a:defRPr/>
            </a:pPr>
            <a:r>
              <a:rPr lang="uk-UA" dirty="0" smtClean="0">
                <a:effectLst>
                  <a:outerShdw blurRad="38100" dist="38100" dir="2700000" algn="tl">
                    <a:srgbClr val="000000">
                      <a:alpha val="43137"/>
                    </a:srgbClr>
                  </a:outerShdw>
                </a:effectLst>
                <a:latin typeface="Palatino Linotype" panose="02040502050505030304" pitchFamily="18" charset="0"/>
              </a:rPr>
              <a:t>Уникати стресів, забезпечити високий рівень енергії </a:t>
            </a:r>
          </a:p>
          <a:p>
            <a:pPr marL="609600" indent="-609600">
              <a:defRPr/>
            </a:pPr>
            <a:r>
              <a:rPr lang="uk-UA" dirty="0">
                <a:effectLst>
                  <a:outerShdw blurRad="38100" dist="38100" dir="2700000" algn="tl">
                    <a:srgbClr val="000000">
                      <a:alpha val="43137"/>
                    </a:srgbClr>
                  </a:outerShdw>
                </a:effectLst>
                <a:latin typeface="Palatino Linotype" panose="02040502050505030304" pitchFamily="18" charset="0"/>
              </a:rPr>
              <a:t>Виконувати власні обіцянки </a:t>
            </a:r>
          </a:p>
          <a:p>
            <a:pPr marL="609600" indent="-609600">
              <a:defRPr/>
            </a:pPr>
            <a:r>
              <a:rPr lang="uk-UA" dirty="0">
                <a:effectLst>
                  <a:outerShdw blurRad="38100" dist="38100" dir="2700000" algn="tl">
                    <a:srgbClr val="000000">
                      <a:alpha val="43137"/>
                    </a:srgbClr>
                  </a:outerShdw>
                </a:effectLst>
                <a:latin typeface="Palatino Linotype" panose="02040502050505030304" pitchFamily="18" charset="0"/>
              </a:rPr>
              <a:t>Створити основу для делегування </a:t>
            </a:r>
          </a:p>
          <a:p>
            <a:pPr marL="609600" indent="-609600">
              <a:defRPr/>
            </a:pPr>
            <a:r>
              <a:rPr lang="uk-UA" dirty="0">
                <a:effectLst>
                  <a:outerShdw blurRad="38100" dist="38100" dir="2700000" algn="tl">
                    <a:srgbClr val="000000">
                      <a:alpha val="43137"/>
                    </a:srgbClr>
                  </a:outerShdw>
                </a:effectLst>
                <a:latin typeface="Palatino Linotype" panose="02040502050505030304" pitchFamily="18" charset="0"/>
              </a:rPr>
              <a:t>Підвищити свій потенціал </a:t>
            </a:r>
          </a:p>
          <a:p>
            <a:pPr marL="609600" indent="-609600">
              <a:defRPr/>
            </a:pPr>
            <a:r>
              <a:rPr lang="uk-UA" dirty="0">
                <a:effectLst>
                  <a:outerShdw blurRad="38100" dist="38100" dir="2700000" algn="tl">
                    <a:srgbClr val="000000">
                      <a:alpha val="43137"/>
                    </a:srgbClr>
                  </a:outerShdw>
                </a:effectLst>
                <a:latin typeface="Palatino Linotype" panose="02040502050505030304" pitchFamily="18" charset="0"/>
              </a:rPr>
              <a:t>Створити рівновагу в своєму житті </a:t>
            </a:r>
            <a:endParaRPr lang="pl-PL" dirty="0">
              <a:effectLst>
                <a:outerShdw blurRad="38100" dist="38100" dir="2700000" algn="tl">
                  <a:srgbClr val="000000">
                    <a:alpha val="43137"/>
                  </a:srgbClr>
                </a:outerShdw>
              </a:effectLst>
              <a:latin typeface="Palatino Linotype" panose="02040502050505030304" pitchFamily="18" charset="0"/>
            </a:endParaRPr>
          </a:p>
          <a:p>
            <a:pPr marL="609600" indent="-609600" eaLnBrk="1" hangingPunct="1">
              <a:defRPr/>
            </a:pPr>
            <a:endParaRPr lang="pl-PL" dirty="0" smtClean="0"/>
          </a:p>
        </p:txBody>
      </p:sp>
    </p:spTree>
    <p:extLst>
      <p:ext uri="{BB962C8B-B14F-4D97-AF65-F5344CB8AC3E}">
        <p14:creationId xmlns:p14="http://schemas.microsoft.com/office/powerpoint/2010/main" val="41550437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wipe(left)">
                                      <p:cBhvr>
                                        <p:cTn id="31" dur="500"/>
                                        <p:tgtEl>
                                          <p:spTgt spid="4">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wipe(left)">
                                      <p:cBhvr>
                                        <p:cTn id="41" dur="500"/>
                                        <p:tgtEl>
                                          <p:spTgt spid="4">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7" end="7"/>
                                            </p:txEl>
                                          </p:spTgt>
                                        </p:tgtEl>
                                        <p:attrNameLst>
                                          <p:attrName>style.visibility</p:attrName>
                                        </p:attrNameLst>
                                      </p:cBhvr>
                                      <p:to>
                                        <p:strVal val="visible"/>
                                      </p:to>
                                    </p:set>
                                    <p:animEffect transition="in" filter="wipe(left)">
                                      <p:cBhvr>
                                        <p:cTn id="4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147454" y="365125"/>
            <a:ext cx="9206345" cy="1325563"/>
          </a:xfrm>
        </p:spPr>
        <p:txBody>
          <a:bodyPr/>
          <a:lstStyle/>
          <a:p>
            <a:r>
              <a:rPr 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 Принципи </a:t>
            </a:r>
            <a:r>
              <a:rPr lang="uk-UA" b="1" dirty="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ефективної організації робочого </a:t>
            </a:r>
            <a:r>
              <a:rPr 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часу</a:t>
            </a:r>
            <a:endParaRPr lang="uk-UA" dirty="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sp>
        <p:nvSpPr>
          <p:cNvPr id="4" name="Объект 2"/>
          <p:cNvSpPr>
            <a:spLocks noGrp="1"/>
          </p:cNvSpPr>
          <p:nvPr>
            <p:ph idx="1"/>
          </p:nvPr>
        </p:nvSpPr>
        <p:spPr>
          <a:xfrm>
            <a:off x="1399308" y="2394195"/>
            <a:ext cx="9047018" cy="3782768"/>
          </a:xfrm>
        </p:spPr>
        <p:txBody>
          <a:bodyPr>
            <a:normAutofit/>
          </a:bodyPr>
          <a:lstStyle/>
          <a:p>
            <a:r>
              <a:rPr lang="uk-UA" altLang="uk-UA" sz="2400" dirty="0" smtClean="0">
                <a:effectLst>
                  <a:outerShdw blurRad="38100" dist="38100" dir="2700000" algn="tl">
                    <a:srgbClr val="000000">
                      <a:alpha val="43137"/>
                    </a:srgbClr>
                  </a:outerShdw>
                </a:effectLst>
                <a:latin typeface="Palatino Linotype" panose="02040502050505030304" pitchFamily="18" charset="0"/>
              </a:rPr>
              <a:t>Письмове планування (щоденник)</a:t>
            </a:r>
          </a:p>
          <a:p>
            <a:r>
              <a:rPr lang="uk-UA" altLang="uk-UA" sz="2400" dirty="0" smtClean="0">
                <a:effectLst>
                  <a:outerShdw blurRad="38100" dist="38100" dir="2700000" algn="tl">
                    <a:srgbClr val="000000">
                      <a:alpha val="43137"/>
                    </a:srgbClr>
                  </a:outerShdw>
                </a:effectLst>
                <a:latin typeface="Palatino Linotype" panose="02040502050505030304" pitchFamily="18" charset="0"/>
              </a:rPr>
              <a:t>Визначення пріоритетів</a:t>
            </a:r>
          </a:p>
          <a:p>
            <a:r>
              <a:rPr lang="uk-UA" altLang="uk-UA" sz="2400" dirty="0" smtClean="0">
                <a:effectLst>
                  <a:outerShdw blurRad="38100" dist="38100" dir="2700000" algn="tl">
                    <a:srgbClr val="000000">
                      <a:alpha val="43137"/>
                    </a:srgbClr>
                  </a:outerShdw>
                </a:effectLst>
                <a:latin typeface="Palatino Linotype" panose="02040502050505030304" pitchFamily="18" charset="0"/>
              </a:rPr>
              <a:t>Своєчасне блокування «пожирачів» часу</a:t>
            </a:r>
          </a:p>
          <a:p>
            <a:r>
              <a:rPr lang="ru-RU" altLang="uk-UA" sz="2400" dirty="0" err="1" smtClean="0">
                <a:effectLst>
                  <a:outerShdw blurRad="38100" dist="38100" dir="2700000" algn="tl">
                    <a:srgbClr val="000000">
                      <a:alpha val="43137"/>
                    </a:srgbClr>
                  </a:outerShdw>
                </a:effectLst>
                <a:latin typeface="Palatino Linotype" panose="02040502050505030304" pitchFamily="18" charset="0"/>
              </a:rPr>
              <a:t>Розподілення</a:t>
            </a:r>
            <a:r>
              <a:rPr lang="ru-RU" altLang="uk-UA" sz="2400" dirty="0" smtClean="0">
                <a:effectLst>
                  <a:outerShdw blurRad="38100" dist="38100" dir="2700000" algn="tl">
                    <a:srgbClr val="000000">
                      <a:alpha val="43137"/>
                    </a:srgbClr>
                  </a:outerShdw>
                </a:effectLst>
                <a:latin typeface="Palatino Linotype" panose="02040502050505030304" pitchFamily="18" charset="0"/>
              </a:rPr>
              <a:t>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завданнь</a:t>
            </a:r>
            <a:endParaRPr lang="ru-RU" altLang="uk-UA" sz="2400" dirty="0" smtClean="0">
              <a:effectLst>
                <a:outerShdw blurRad="38100" dist="38100" dir="2700000" algn="tl">
                  <a:srgbClr val="000000">
                    <a:alpha val="43137"/>
                  </a:srgbClr>
                </a:outerShdw>
              </a:effectLst>
              <a:latin typeface="Palatino Linotype" panose="02040502050505030304" pitchFamily="18" charset="0"/>
            </a:endParaRPr>
          </a:p>
          <a:p>
            <a:r>
              <a:rPr lang="ru-RU" altLang="uk-UA" sz="2400" dirty="0" err="1" smtClean="0">
                <a:effectLst>
                  <a:outerShdw blurRad="38100" dist="38100" dir="2700000" algn="tl">
                    <a:srgbClr val="000000">
                      <a:alpha val="43137"/>
                    </a:srgbClr>
                  </a:outerShdw>
                </a:effectLst>
                <a:latin typeface="Palatino Linotype" panose="02040502050505030304" pitchFamily="18" charset="0"/>
              </a:rPr>
              <a:t>Обмеження</a:t>
            </a:r>
            <a:r>
              <a:rPr lang="ru-RU" altLang="uk-UA" sz="2400" dirty="0" smtClean="0">
                <a:effectLst>
                  <a:outerShdw blurRad="38100" dist="38100" dir="2700000" algn="tl">
                    <a:srgbClr val="000000">
                      <a:alpha val="43137"/>
                    </a:srgbClr>
                  </a:outerShdw>
                </a:effectLst>
                <a:latin typeface="Palatino Linotype" panose="02040502050505030304" pitchFamily="18" charset="0"/>
              </a:rPr>
              <a:t> часу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виконання</a:t>
            </a:r>
            <a:r>
              <a:rPr lang="ru-RU" altLang="uk-UA" sz="2400" dirty="0" smtClean="0">
                <a:effectLst>
                  <a:outerShdw blurRad="38100" dist="38100" dir="2700000" algn="tl">
                    <a:srgbClr val="000000">
                      <a:alpha val="43137"/>
                    </a:srgbClr>
                  </a:outerShdw>
                </a:effectLst>
                <a:latin typeface="Palatino Linotype" panose="02040502050505030304" pitchFamily="18" charset="0"/>
              </a:rPr>
              <a:t> кожного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завдання</a:t>
            </a:r>
            <a:endParaRPr lang="ru-RU" altLang="uk-UA" sz="2400" dirty="0" smtClean="0">
              <a:effectLst>
                <a:outerShdw blurRad="38100" dist="38100" dir="2700000" algn="tl">
                  <a:srgbClr val="000000">
                    <a:alpha val="43137"/>
                  </a:srgbClr>
                </a:outerShdw>
              </a:effectLst>
              <a:latin typeface="Palatino Linotype" panose="02040502050505030304" pitchFamily="18" charset="0"/>
            </a:endParaRPr>
          </a:p>
          <a:p>
            <a:r>
              <a:rPr lang="ru-RU" altLang="uk-UA" sz="2400" dirty="0" err="1" smtClean="0">
                <a:effectLst>
                  <a:outerShdw blurRad="38100" dist="38100" dir="2700000" algn="tl">
                    <a:srgbClr val="000000">
                      <a:alpha val="43137"/>
                    </a:srgbClr>
                  </a:outerShdw>
                </a:effectLst>
                <a:latin typeface="Palatino Linotype" panose="02040502050505030304" pitchFamily="18" charset="0"/>
              </a:rPr>
              <a:t>Використання</a:t>
            </a:r>
            <a:r>
              <a:rPr lang="ru-RU" altLang="uk-UA" sz="2400" dirty="0" smtClean="0">
                <a:effectLst>
                  <a:outerShdw blurRad="38100" dist="38100" dir="2700000" algn="tl">
                    <a:srgbClr val="000000">
                      <a:alpha val="43137"/>
                    </a:srgbClr>
                  </a:outerShdw>
                </a:effectLst>
                <a:latin typeface="Palatino Linotype" panose="02040502050505030304" pitchFamily="18" charset="0"/>
              </a:rPr>
              <a:t> часу,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який</a:t>
            </a:r>
            <a:r>
              <a:rPr lang="ru-RU" altLang="uk-UA" sz="2400" dirty="0" smtClean="0">
                <a:effectLst>
                  <a:outerShdw blurRad="38100" dist="38100" dir="2700000" algn="tl">
                    <a:srgbClr val="000000">
                      <a:alpha val="43137"/>
                    </a:srgbClr>
                  </a:outerShdw>
                </a:effectLst>
                <a:latin typeface="Palatino Linotype" panose="02040502050505030304" pitchFamily="18" charset="0"/>
              </a:rPr>
              <a:t>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йде</a:t>
            </a:r>
            <a:r>
              <a:rPr lang="ru-RU" altLang="uk-UA" sz="2400" dirty="0" smtClean="0">
                <a:effectLst>
                  <a:outerShdw blurRad="38100" dist="38100" dir="2700000" algn="tl">
                    <a:srgbClr val="000000">
                      <a:alpha val="43137"/>
                    </a:srgbClr>
                  </a:outerShdw>
                </a:effectLst>
                <a:latin typeface="Palatino Linotype" panose="02040502050505030304" pitchFamily="18" charset="0"/>
              </a:rPr>
              <a:t> на </a:t>
            </a:r>
            <a:r>
              <a:rPr lang="ru-RU" altLang="uk-UA" sz="2400" dirty="0" err="1" smtClean="0">
                <a:effectLst>
                  <a:outerShdw blurRad="38100" dist="38100" dir="2700000" algn="tl">
                    <a:srgbClr val="000000">
                      <a:alpha val="43137"/>
                    </a:srgbClr>
                  </a:outerShdw>
                </a:effectLst>
                <a:latin typeface="Palatino Linotype" panose="02040502050505030304" pitchFamily="18" charset="0"/>
              </a:rPr>
              <a:t>чекання</a:t>
            </a:r>
            <a:endParaRPr lang="ru-RU" altLang="uk-UA" sz="2400" dirty="0" smtClean="0">
              <a:effectLst>
                <a:outerShdw blurRad="38100" dist="38100" dir="2700000" algn="tl">
                  <a:srgbClr val="000000">
                    <a:alpha val="43137"/>
                  </a:srgbClr>
                </a:outerShdw>
              </a:effectLst>
              <a:latin typeface="Palatino Linotype" panose="02040502050505030304" pitchFamily="18" charset="0"/>
            </a:endParaRPr>
          </a:p>
          <a:p>
            <a:r>
              <a:rPr lang="uk-UA" altLang="uk-UA" sz="2400" dirty="0" err="1" smtClean="0">
                <a:effectLst>
                  <a:outerShdw blurRad="38100" dist="38100" dir="2700000" algn="tl">
                    <a:srgbClr val="000000">
                      <a:alpha val="43137"/>
                    </a:srgbClr>
                  </a:outerShdw>
                </a:effectLst>
                <a:latin typeface="Palatino Linotype" panose="02040502050505030304" pitchFamily="18" charset="0"/>
              </a:rPr>
              <a:t>Враховування</a:t>
            </a:r>
            <a:r>
              <a:rPr lang="uk-UA" altLang="uk-UA" sz="2400" dirty="0" smtClean="0">
                <a:effectLst>
                  <a:outerShdw blurRad="38100" dist="38100" dir="2700000" algn="tl">
                    <a:srgbClr val="000000">
                      <a:alpha val="43137"/>
                    </a:srgbClr>
                  </a:outerShdw>
                </a:effectLst>
                <a:latin typeface="Palatino Linotype" panose="02040502050505030304" pitchFamily="18" charset="0"/>
              </a:rPr>
              <a:t> ритму працездатності</a:t>
            </a:r>
          </a:p>
          <a:p>
            <a:r>
              <a:rPr lang="uk-UA" altLang="uk-UA" sz="2400" dirty="0" smtClean="0">
                <a:effectLst>
                  <a:outerShdw blurRad="38100" dist="38100" dir="2700000" algn="tl">
                    <a:srgbClr val="000000">
                      <a:alpha val="43137"/>
                    </a:srgbClr>
                  </a:outerShdw>
                </a:effectLst>
                <a:latin typeface="Palatino Linotype" panose="02040502050505030304" pitchFamily="18" charset="0"/>
              </a:rPr>
              <a:t>Контроль результативності використання часу</a:t>
            </a:r>
            <a:endParaRPr lang="ru-RU" altLang="uk-UA" sz="2400" dirty="0" smtClean="0">
              <a:effectLst>
                <a:outerShdw blurRad="38100" dist="38100" dir="2700000" algn="tl">
                  <a:srgbClr val="000000">
                    <a:alpha val="43137"/>
                  </a:srgbClr>
                </a:outerShdw>
              </a:effectLst>
              <a:latin typeface="Palatino Linotype" panose="02040502050505030304" pitchFamily="18" charset="0"/>
            </a:endParaRPr>
          </a:p>
          <a:p>
            <a:endParaRPr lang="ru-RU" altLang="uk-UA" sz="2400" dirty="0" smtClean="0">
              <a:effectLst>
                <a:outerShdw blurRad="38100" dist="38100" dir="2700000" algn="tl">
                  <a:srgbClr val="000000">
                    <a:alpha val="43137"/>
                  </a:srgbClr>
                </a:outerShdw>
              </a:effectLst>
            </a:endParaRPr>
          </a:p>
        </p:txBody>
      </p:sp>
      <p:pic>
        <p:nvPicPr>
          <p:cNvPr id="14338" name="Picture 2" descr="ÐÐ°ÑÑÐ¸Ð½ÐºÐ¸ Ð¿Ð¾ Ð·Ð°Ð¿ÑÐ¾ÑÑ ÑÐµÑÑÐµÑÐ½Ñ ÐºÐ»ÑÐ¿Ð°ÑÑ"/>
          <p:cNvPicPr>
            <a:picLocks noChangeAspect="1" noChangeArrowheads="1"/>
          </p:cNvPicPr>
          <p:nvPr/>
        </p:nvPicPr>
        <p:blipFill rotWithShape="1">
          <a:blip r:embed="rId3">
            <a:extLst>
              <a:ext uri="{28A0092B-C50C-407E-A947-70E740481C1C}">
                <a14:useLocalDpi xmlns:a14="http://schemas.microsoft.com/office/drawing/2010/main" val="0"/>
              </a:ext>
            </a:extLst>
          </a:blip>
          <a:srcRect l="25405"/>
          <a:stretch/>
        </p:blipFill>
        <p:spPr bwMode="auto">
          <a:xfrm flipH="1">
            <a:off x="8894617" y="1690688"/>
            <a:ext cx="3297381" cy="485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40231"/>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9"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9" fill="hold" grpId="0"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9"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title"/>
          </p:nvPr>
        </p:nvSpPr>
        <p:spPr>
          <a:xfrm>
            <a:off x="2105890" y="365125"/>
            <a:ext cx="9247909" cy="1325563"/>
          </a:xfrm>
        </p:spPr>
        <p:txBody>
          <a:bodyPr>
            <a:normAutofit fontScale="90000"/>
          </a:bodyPr>
          <a:lstStyle/>
          <a:p>
            <a:pPr algn="ctr" eaLnBrk="1" hangingPunct="1">
              <a:defRPr/>
            </a:pPr>
            <a:r>
              <a:rPr lang="ru-RU" b="1" dirty="0" err="1" smtClean="0">
                <a:solidFill>
                  <a:srgbClr val="462300"/>
                </a:solidFill>
                <a:effectLst/>
                <a:latin typeface="Palatino Linotype" panose="02040502050505030304" pitchFamily="18" charset="0"/>
              </a:rPr>
              <a:t>Зосередьтеся</a:t>
            </a:r>
            <a:r>
              <a:rPr lang="ru-RU" b="1" dirty="0" smtClean="0">
                <a:solidFill>
                  <a:srgbClr val="462300"/>
                </a:solidFill>
                <a:effectLst/>
                <a:latin typeface="Palatino Linotype" panose="02040502050505030304" pitchFamily="18" charset="0"/>
              </a:rPr>
              <a:t> на 20% </a:t>
            </a:r>
            <a:r>
              <a:rPr lang="ru-RU" b="1" dirty="0" err="1" smtClean="0">
                <a:solidFill>
                  <a:srgbClr val="462300"/>
                </a:solidFill>
                <a:effectLst/>
                <a:latin typeface="Palatino Linotype" panose="02040502050505030304" pitchFamily="18" charset="0"/>
              </a:rPr>
              <a:t>найважливіших</a:t>
            </a:r>
            <a:r>
              <a:rPr lang="ru-RU" b="1" dirty="0" smtClean="0">
                <a:solidFill>
                  <a:srgbClr val="462300"/>
                </a:solidFill>
                <a:effectLst/>
                <a:latin typeface="Palatino Linotype" panose="02040502050505030304" pitchFamily="18" charset="0"/>
              </a:rPr>
              <a:t> </a:t>
            </a:r>
            <a:r>
              <a:rPr lang="ru-RU" b="1" dirty="0" err="1" smtClean="0">
                <a:solidFill>
                  <a:srgbClr val="462300"/>
                </a:solidFill>
                <a:effectLst/>
                <a:latin typeface="Palatino Linotype" panose="02040502050505030304" pitchFamily="18" charset="0"/>
              </a:rPr>
              <a:t>управлінських</a:t>
            </a:r>
            <a:r>
              <a:rPr lang="ru-RU" b="1" dirty="0" smtClean="0">
                <a:solidFill>
                  <a:srgbClr val="462300"/>
                </a:solidFill>
                <a:effectLst/>
                <a:latin typeface="Palatino Linotype" panose="02040502050505030304" pitchFamily="18" charset="0"/>
              </a:rPr>
              <a:t> </a:t>
            </a:r>
            <a:r>
              <a:rPr lang="ru-RU" b="1" dirty="0" err="1" smtClean="0">
                <a:solidFill>
                  <a:srgbClr val="462300"/>
                </a:solidFill>
                <a:effectLst/>
                <a:latin typeface="Palatino Linotype" panose="02040502050505030304" pitchFamily="18" charset="0"/>
              </a:rPr>
              <a:t>обов’язках</a:t>
            </a:r>
            <a:endParaRPr lang="uk-UA" dirty="0" smtClean="0">
              <a:solidFill>
                <a:srgbClr val="462300"/>
              </a:solidFill>
              <a:latin typeface="Palatino Linotype" panose="02040502050505030304" pitchFamily="18" charset="0"/>
            </a:endParaRPr>
          </a:p>
        </p:txBody>
      </p:sp>
      <p:sp>
        <p:nvSpPr>
          <p:cNvPr id="5" name="Місце для вмісту 2"/>
          <p:cNvSpPr>
            <a:spLocks noGrp="1"/>
          </p:cNvSpPr>
          <p:nvPr>
            <p:ph idx="1"/>
          </p:nvPr>
        </p:nvSpPr>
        <p:spPr>
          <a:xfrm>
            <a:off x="2535382" y="2161309"/>
            <a:ext cx="8818418" cy="4015654"/>
          </a:xfrm>
        </p:spPr>
        <p:txBody>
          <a:bodyPr/>
          <a:lstStyle/>
          <a:p>
            <a:pPr marL="0" indent="0" eaLnBrk="1" hangingPunct="1">
              <a:buNone/>
              <a:defRPr/>
            </a:pPr>
            <a:r>
              <a:rPr lang="ru-RU" dirty="0" err="1" smtClean="0">
                <a:effectLst>
                  <a:outerShdw blurRad="38100" dist="38100" dir="2700000" algn="tl">
                    <a:srgbClr val="000000">
                      <a:alpha val="43137"/>
                    </a:srgbClr>
                  </a:outerShdw>
                </a:effectLst>
                <a:latin typeface="Palatino Linotype" panose="02040502050505030304" pitchFamily="18" charset="0"/>
              </a:rPr>
              <a:t>Це</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універсальний</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b="1" dirty="0" smtClean="0">
                <a:effectLst>
                  <a:outerShdw blurRad="38100" dist="38100" dir="2700000" algn="tl">
                    <a:srgbClr val="000000">
                      <a:alpha val="43137"/>
                    </a:srgbClr>
                  </a:outerShdw>
                </a:effectLst>
                <a:latin typeface="Palatino Linotype" panose="02040502050505030304" pitchFamily="18" charset="0"/>
              </a:rPr>
              <a:t>принцип Парето</a:t>
            </a:r>
            <a:r>
              <a:rPr lang="ru-RU" dirty="0" smtClean="0">
                <a:effectLst>
                  <a:outerShdw blurRad="38100" dist="38100" dir="2700000" algn="tl">
                    <a:srgbClr val="000000">
                      <a:alpha val="43137"/>
                    </a:srgbClr>
                  </a:outerShdw>
                </a:effectLst>
                <a:latin typeface="Palatino Linotype" panose="02040502050505030304" pitchFamily="18" charset="0"/>
              </a:rPr>
              <a:t>.</a:t>
            </a:r>
            <a:r>
              <a:rPr lang="uk-UA"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Його</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основна</a:t>
            </a:r>
            <a:r>
              <a:rPr lang="ru-RU" dirty="0" smtClean="0">
                <a:effectLst>
                  <a:outerShdw blurRad="38100" dist="38100" dir="2700000" algn="tl">
                    <a:srgbClr val="000000">
                      <a:alpha val="43137"/>
                    </a:srgbClr>
                  </a:outerShdw>
                </a:effectLst>
                <a:latin typeface="Palatino Linotype" panose="02040502050505030304" pitchFamily="18" charset="0"/>
              </a:rPr>
              <a:t> теза </a:t>
            </a:r>
            <a:r>
              <a:rPr lang="ru-RU" dirty="0" err="1" smtClean="0">
                <a:effectLst>
                  <a:outerShdw blurRad="38100" dist="38100" dir="2700000" algn="tl">
                    <a:srgbClr val="000000">
                      <a:alpha val="43137"/>
                    </a:srgbClr>
                  </a:outerShdw>
                </a:effectLst>
                <a:latin typeface="Palatino Linotype" panose="02040502050505030304" pitchFamily="18" charset="0"/>
              </a:rPr>
              <a:t>така</a:t>
            </a:r>
            <a:r>
              <a:rPr lang="ru-RU" dirty="0" smtClean="0">
                <a:effectLst>
                  <a:outerShdw blurRad="38100" dist="38100" dir="2700000" algn="tl">
                    <a:srgbClr val="000000">
                      <a:alpha val="43137"/>
                    </a:srgbClr>
                  </a:outerShdw>
                </a:effectLst>
                <a:latin typeface="Palatino Linotype" panose="02040502050505030304" pitchFamily="18" charset="0"/>
              </a:rPr>
              <a:t>:</a:t>
            </a:r>
            <a:endParaRPr lang="en-US" dirty="0">
              <a:effectLst>
                <a:outerShdw blurRad="38100" dist="38100" dir="2700000" algn="tl">
                  <a:srgbClr val="000000">
                    <a:alpha val="43137"/>
                  </a:srgbClr>
                </a:outerShdw>
              </a:effectLst>
              <a:latin typeface="Palatino Linotype" panose="02040502050505030304" pitchFamily="18" charset="0"/>
            </a:endParaRPr>
          </a:p>
          <a:p>
            <a:pPr marL="0" indent="0" eaLnBrk="1" hangingPunct="1">
              <a:buNone/>
              <a:defRPr/>
            </a:pPr>
            <a:endParaRPr lang="ru-RU" dirty="0" smtClean="0">
              <a:effectLst>
                <a:outerShdw blurRad="38100" dist="38100" dir="2700000" algn="tl">
                  <a:srgbClr val="000000">
                    <a:alpha val="43137"/>
                  </a:srgbClr>
                </a:outerShdw>
              </a:effectLst>
              <a:latin typeface="Palatino Linotype" panose="02040502050505030304" pitchFamily="18" charset="0"/>
            </a:endParaRPr>
          </a:p>
          <a:p>
            <a:pPr marL="0" indent="0" eaLnBrk="1" hangingPunct="1">
              <a:buNone/>
              <a:defRPr/>
            </a:pPr>
            <a:r>
              <a:rPr lang="ru-RU" dirty="0" smtClean="0">
                <a:effectLst>
                  <a:outerShdw blurRad="38100" dist="38100" dir="2700000" algn="tl">
                    <a:srgbClr val="000000">
                      <a:alpha val="43137"/>
                    </a:srgbClr>
                  </a:outerShdw>
                </a:effectLst>
                <a:latin typeface="Palatino Linotype" panose="02040502050505030304" pitchFamily="18" charset="0"/>
              </a:rPr>
              <a:t>80% ваших </a:t>
            </a:r>
            <a:r>
              <a:rPr lang="ru-RU" dirty="0" err="1" smtClean="0">
                <a:effectLst>
                  <a:outerShdw blurRad="38100" dist="38100" dir="2700000" algn="tl">
                    <a:srgbClr val="000000">
                      <a:alpha val="43137"/>
                    </a:srgbClr>
                  </a:outerShdw>
                </a:effectLst>
                <a:latin typeface="Palatino Linotype" panose="02040502050505030304" pitchFamily="18" charset="0"/>
              </a:rPr>
              <a:t>старань</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дадуть</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лише</a:t>
            </a:r>
            <a:r>
              <a:rPr lang="ru-RU" dirty="0" smtClean="0">
                <a:effectLst>
                  <a:outerShdw blurRad="38100" dist="38100" dir="2700000" algn="tl">
                    <a:srgbClr val="000000">
                      <a:alpha val="43137"/>
                    </a:srgbClr>
                  </a:outerShdw>
                </a:effectLst>
                <a:latin typeface="Palatino Linotype" panose="02040502050505030304" pitchFamily="18" charset="0"/>
              </a:rPr>
              <a:t> 20% результату</a:t>
            </a:r>
            <a:endParaRPr lang="uk-UA" dirty="0" smtClean="0">
              <a:effectLst>
                <a:outerShdw blurRad="38100" dist="38100" dir="2700000" algn="tl">
                  <a:srgbClr val="000000">
                    <a:alpha val="43137"/>
                  </a:srgbClr>
                </a:outerShdw>
              </a:effectLst>
              <a:latin typeface="Palatino Linotype" panose="02040502050505030304" pitchFamily="18" charset="0"/>
            </a:endParaRPr>
          </a:p>
          <a:p>
            <a:pPr marL="0" indent="0" eaLnBrk="1" hangingPunct="1">
              <a:buNone/>
              <a:defRPr/>
            </a:pPr>
            <a:endParaRPr lang="ru-RU" dirty="0" smtClean="0">
              <a:effectLst>
                <a:outerShdw blurRad="38100" dist="38100" dir="2700000" algn="tl">
                  <a:srgbClr val="000000">
                    <a:alpha val="43137"/>
                  </a:srgbClr>
                </a:outerShdw>
              </a:effectLst>
              <a:latin typeface="Palatino Linotype" panose="02040502050505030304" pitchFamily="18" charset="0"/>
            </a:endParaRPr>
          </a:p>
          <a:p>
            <a:pPr marL="0" indent="0" eaLnBrk="1" hangingPunct="1">
              <a:buNone/>
              <a:defRPr/>
            </a:pPr>
            <a:r>
              <a:rPr lang="ru-RU" dirty="0" err="1" smtClean="0">
                <a:effectLst>
                  <a:outerShdw blurRad="38100" dist="38100" dir="2700000" algn="tl">
                    <a:srgbClr val="000000">
                      <a:alpha val="43137"/>
                    </a:srgbClr>
                  </a:outerShdw>
                </a:effectLst>
                <a:latin typeface="Palatino Linotype" panose="02040502050505030304" pitchFamily="18" charset="0"/>
              </a:rPr>
              <a:t>решта</a:t>
            </a:r>
            <a:r>
              <a:rPr lang="ru-RU" dirty="0" smtClean="0">
                <a:effectLst>
                  <a:outerShdw blurRad="38100" dist="38100" dir="2700000" algn="tl">
                    <a:srgbClr val="000000">
                      <a:alpha val="43137"/>
                    </a:srgbClr>
                  </a:outerShdw>
                </a:effectLst>
                <a:latin typeface="Palatino Linotype" panose="02040502050505030304" pitchFamily="18" charset="0"/>
              </a:rPr>
              <a:t> 20% </a:t>
            </a:r>
            <a:r>
              <a:rPr lang="ru-RU" dirty="0" err="1" smtClean="0">
                <a:effectLst>
                  <a:outerShdw blurRad="38100" dist="38100" dir="2700000" algn="tl">
                    <a:srgbClr val="000000">
                      <a:alpha val="43137"/>
                    </a:srgbClr>
                  </a:outerShdw>
                </a:effectLst>
                <a:latin typeface="Palatino Linotype" panose="02040502050505030304" pitchFamily="18" charset="0"/>
              </a:rPr>
              <a:t>зусиль</a:t>
            </a:r>
            <a:r>
              <a:rPr lang="ru-RU" dirty="0" smtClean="0">
                <a:effectLst>
                  <a:outerShdw blurRad="38100" dist="38100" dir="2700000" algn="tl">
                    <a:srgbClr val="000000">
                      <a:alpha val="43137"/>
                    </a:srgbClr>
                  </a:outerShdw>
                </a:effectLst>
                <a:latin typeface="Palatino Linotype" panose="02040502050505030304" pitchFamily="18" charset="0"/>
              </a:rPr>
              <a:t> </a:t>
            </a:r>
            <a:r>
              <a:rPr lang="ru-RU" dirty="0" err="1" smtClean="0">
                <a:effectLst>
                  <a:outerShdw blurRad="38100" dist="38100" dir="2700000" algn="tl">
                    <a:srgbClr val="000000">
                      <a:alpha val="43137"/>
                    </a:srgbClr>
                  </a:outerShdw>
                </a:effectLst>
                <a:latin typeface="Palatino Linotype" panose="02040502050505030304" pitchFamily="18" charset="0"/>
              </a:rPr>
              <a:t>забезпечать</a:t>
            </a:r>
            <a:r>
              <a:rPr lang="ru-RU" dirty="0" smtClean="0">
                <a:effectLst>
                  <a:outerShdw blurRad="38100" dist="38100" dir="2700000" algn="tl">
                    <a:srgbClr val="000000">
                      <a:alpha val="43137"/>
                    </a:srgbClr>
                  </a:outerShdw>
                </a:effectLst>
                <a:latin typeface="Palatino Linotype" panose="02040502050505030304" pitchFamily="18" charset="0"/>
              </a:rPr>
              <a:t> 80% </a:t>
            </a:r>
            <a:r>
              <a:rPr lang="ru-RU" dirty="0" err="1" smtClean="0">
                <a:effectLst>
                  <a:outerShdw blurRad="38100" dist="38100" dir="2700000" algn="tl">
                    <a:srgbClr val="000000">
                      <a:alpha val="43137"/>
                    </a:srgbClr>
                  </a:outerShdw>
                </a:effectLst>
                <a:latin typeface="Palatino Linotype" panose="02040502050505030304" pitchFamily="18" charset="0"/>
              </a:rPr>
              <a:t>успіху</a:t>
            </a:r>
            <a:r>
              <a:rPr lang="ru-RU" dirty="0" smtClean="0">
                <a:effectLst>
                  <a:outerShdw blurRad="38100" dist="38100" dir="2700000" algn="tl">
                    <a:srgbClr val="000000">
                      <a:alpha val="43137"/>
                    </a:srgbClr>
                  </a:outerShdw>
                </a:effectLst>
                <a:latin typeface="Palatino Linotype" panose="02040502050505030304" pitchFamily="18" charset="0"/>
              </a:rPr>
              <a:t>.</a:t>
            </a:r>
            <a:endParaRPr lang="uk-UA" dirty="0" smtClean="0">
              <a:effectLst>
                <a:outerShdw blurRad="38100" dist="38100" dir="2700000" algn="tl">
                  <a:srgbClr val="000000">
                    <a:alpha val="43137"/>
                  </a:srgbClr>
                </a:outerShdw>
              </a:effectLst>
              <a:latin typeface="Palatino Linotype" panose="02040502050505030304" pitchFamily="18" charset="0"/>
            </a:endParaRPr>
          </a:p>
          <a:p>
            <a:pPr eaLnBrk="1" hangingPunct="1">
              <a:defRPr/>
            </a:pPr>
            <a:endParaRPr lang="uk-UA" dirty="0" smtClean="0">
              <a:effectLst>
                <a:outerShdw blurRad="38100" dist="38100" dir="2700000" algn="tl">
                  <a:srgbClr val="000000">
                    <a:alpha val="43137"/>
                  </a:srgbClr>
                </a:outerShdw>
              </a:effectLst>
            </a:endParaRPr>
          </a:p>
        </p:txBody>
      </p:sp>
      <p:pic>
        <p:nvPicPr>
          <p:cNvPr id="7172"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059" y="4163291"/>
            <a:ext cx="2156828" cy="248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71897"/>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5467"/>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15363" name="Text Box 5"/>
          <p:cNvSpPr txBox="1">
            <a:spLocks noChangeArrowheads="1"/>
          </p:cNvSpPr>
          <p:nvPr/>
        </p:nvSpPr>
        <p:spPr bwMode="auto">
          <a:xfrm>
            <a:off x="403224" y="1120588"/>
            <a:ext cx="9155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spcBef>
                <a:spcPct val="50000"/>
              </a:spcBef>
            </a:pPr>
            <a:r>
              <a:rPr lang="uk-UA" altLang="uk-UA" sz="2800" dirty="0">
                <a:latin typeface="Book Antiqua" panose="02040602050305030304" pitchFamily="18" charset="0"/>
              </a:rPr>
              <a:t>20% поточних завдань мають найвищий пріоритет</a:t>
            </a:r>
            <a:endParaRPr lang="ru-RU" altLang="uk-UA" sz="2000" dirty="0">
              <a:latin typeface="Book Antiqua" panose="02040602050305030304" pitchFamily="18" charset="0"/>
            </a:endParaRPr>
          </a:p>
        </p:txBody>
      </p:sp>
      <p:sp>
        <p:nvSpPr>
          <p:cNvPr id="15364" name="Text Box 6"/>
          <p:cNvSpPr txBox="1">
            <a:spLocks noChangeArrowheads="1"/>
          </p:cNvSpPr>
          <p:nvPr/>
        </p:nvSpPr>
        <p:spPr bwMode="auto">
          <a:xfrm>
            <a:off x="2590801" y="1752601"/>
            <a:ext cx="57333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ctr">
              <a:spcBef>
                <a:spcPct val="50000"/>
              </a:spcBef>
            </a:pPr>
            <a:r>
              <a:rPr lang="uk-UA" altLang="uk-UA" sz="3200" b="1" dirty="0">
                <a:latin typeface="Book Antiqua" panose="02040602050305030304" pitchFamily="18" charset="0"/>
              </a:rPr>
              <a:t>Правило 80:20 </a:t>
            </a:r>
            <a:r>
              <a:rPr lang="en-US" altLang="uk-UA" sz="3200" b="1" dirty="0" smtClean="0">
                <a:latin typeface="Book Antiqua" panose="02040602050305030304" pitchFamily="18" charset="0"/>
              </a:rPr>
              <a:t>       </a:t>
            </a:r>
            <a:r>
              <a:rPr lang="uk-UA" altLang="uk-UA" sz="3200" b="1" dirty="0" err="1" smtClean="0">
                <a:latin typeface="Book Antiqua" panose="02040602050305030304" pitchFamily="18" charset="0"/>
              </a:rPr>
              <a:t>Парето</a:t>
            </a:r>
            <a:endParaRPr lang="ru-RU" altLang="uk-UA" sz="3200" b="1" dirty="0">
              <a:latin typeface="Book Antiqua" panose="02040602050305030304" pitchFamily="18" charset="0"/>
            </a:endParaRPr>
          </a:p>
        </p:txBody>
      </p:sp>
      <p:sp>
        <p:nvSpPr>
          <p:cNvPr id="28701" name="Rectangle 29"/>
          <p:cNvSpPr>
            <a:spLocks noGrp="1" noChangeArrowheads="1"/>
          </p:cNvSpPr>
          <p:nvPr>
            <p:ph type="title"/>
          </p:nvPr>
        </p:nvSpPr>
        <p:spPr>
          <a:xfrm>
            <a:off x="1905000" y="476673"/>
            <a:ext cx="7554914" cy="731837"/>
          </a:xfrm>
        </p:spPr>
        <p:txBody>
          <a:bodyPr>
            <a:normAutofit/>
          </a:bodyPr>
          <a:lstStyle/>
          <a:p>
            <a:pPr>
              <a:defRPr/>
            </a:pPr>
            <a:r>
              <a:rPr lang="uk-UA" sz="4000" b="1" i="1" dirty="0">
                <a:solidFill>
                  <a:srgbClr val="462300"/>
                </a:solidFill>
                <a:effectLst>
                  <a:outerShdw blurRad="38100" dist="38100" dir="2700000" algn="tl">
                    <a:srgbClr val="FFFFFF"/>
                  </a:outerShdw>
                </a:effectLst>
                <a:latin typeface="Palatino Linotype" panose="02040502050505030304" pitchFamily="18" charset="0"/>
              </a:rPr>
              <a:t>ЕКОНОМІКА ЧАСУ</a:t>
            </a:r>
            <a:endParaRPr lang="uk-UA" sz="4000" b="1" dirty="0">
              <a:solidFill>
                <a:srgbClr val="462300"/>
              </a:solidFill>
              <a:latin typeface="Palatino Linotype" panose="02040502050505030304" pitchFamily="18" charset="0"/>
            </a:endParaRPr>
          </a:p>
        </p:txBody>
      </p:sp>
      <p:graphicFrame>
        <p:nvGraphicFramePr>
          <p:cNvPr id="7" name="Схема 6"/>
          <p:cNvGraphicFramePr/>
          <p:nvPr>
            <p:extLst>
              <p:ext uri="{D42A27DB-BD31-4B8C-83A1-F6EECF244321}">
                <p14:modId xmlns:p14="http://schemas.microsoft.com/office/powerpoint/2010/main" val="385083804"/>
              </p:ext>
            </p:extLst>
          </p:nvPr>
        </p:nvGraphicFramePr>
        <p:xfrm>
          <a:off x="4493172" y="2044988"/>
          <a:ext cx="7548864" cy="428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1684827541"/>
              </p:ext>
            </p:extLst>
          </p:nvPr>
        </p:nvGraphicFramePr>
        <p:xfrm>
          <a:off x="403224" y="2758966"/>
          <a:ext cx="6549369" cy="39983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33434007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701"/>
                                        </p:tgtEl>
                                        <p:attrNameLst>
                                          <p:attrName>style.visibility</p:attrName>
                                        </p:attrNameLst>
                                      </p:cBhvr>
                                      <p:to>
                                        <p:strVal val="visible"/>
                                      </p:to>
                                    </p:set>
                                    <p:anim calcmode="lin" valueType="num">
                                      <p:cBhvr>
                                        <p:cTn id="7" dur="500" fill="hold"/>
                                        <p:tgtEl>
                                          <p:spTgt spid="28701"/>
                                        </p:tgtEl>
                                        <p:attrNameLst>
                                          <p:attrName>ppt_w</p:attrName>
                                        </p:attrNameLst>
                                      </p:cBhvr>
                                      <p:tavLst>
                                        <p:tav tm="0">
                                          <p:val>
                                            <p:fltVal val="0"/>
                                          </p:val>
                                        </p:tav>
                                        <p:tav tm="100000">
                                          <p:val>
                                            <p:strVal val="#ppt_w"/>
                                          </p:val>
                                        </p:tav>
                                      </p:tavLst>
                                    </p:anim>
                                    <p:anim calcmode="lin" valueType="num">
                                      <p:cBhvr>
                                        <p:cTn id="8" dur="500" fill="hold"/>
                                        <p:tgtEl>
                                          <p:spTgt spid="28701"/>
                                        </p:tgtEl>
                                        <p:attrNameLst>
                                          <p:attrName>ppt_h</p:attrName>
                                        </p:attrNameLst>
                                      </p:cBhvr>
                                      <p:tavLst>
                                        <p:tav tm="0">
                                          <p:val>
                                            <p:fltVal val="0"/>
                                          </p:val>
                                        </p:tav>
                                        <p:tav tm="100000">
                                          <p:val>
                                            <p:strVal val="#ppt_h"/>
                                          </p:val>
                                        </p:tav>
                                      </p:tavLst>
                                    </p:anim>
                                    <p:animEffect transition="in" filter="fade">
                                      <p:cBhvr>
                                        <p:cTn id="9" dur="500"/>
                                        <p:tgtEl>
                                          <p:spTgt spid="2870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363"/>
                                        </p:tgtEl>
                                        <p:attrNameLst>
                                          <p:attrName>style.visibility</p:attrName>
                                        </p:attrNameLst>
                                      </p:cBhvr>
                                      <p:to>
                                        <p:strVal val="visible"/>
                                      </p:to>
                                    </p:set>
                                    <p:anim calcmode="lin" valueType="num">
                                      <p:cBhvr>
                                        <p:cTn id="12" dur="500" fill="hold"/>
                                        <p:tgtEl>
                                          <p:spTgt spid="15363"/>
                                        </p:tgtEl>
                                        <p:attrNameLst>
                                          <p:attrName>ppt_w</p:attrName>
                                        </p:attrNameLst>
                                      </p:cBhvr>
                                      <p:tavLst>
                                        <p:tav tm="0">
                                          <p:val>
                                            <p:fltVal val="0"/>
                                          </p:val>
                                        </p:tav>
                                        <p:tav tm="100000">
                                          <p:val>
                                            <p:strVal val="#ppt_w"/>
                                          </p:val>
                                        </p:tav>
                                      </p:tavLst>
                                    </p:anim>
                                    <p:anim calcmode="lin" valueType="num">
                                      <p:cBhvr>
                                        <p:cTn id="13" dur="500" fill="hold"/>
                                        <p:tgtEl>
                                          <p:spTgt spid="15363"/>
                                        </p:tgtEl>
                                        <p:attrNameLst>
                                          <p:attrName>ppt_h</p:attrName>
                                        </p:attrNameLst>
                                      </p:cBhvr>
                                      <p:tavLst>
                                        <p:tav tm="0">
                                          <p:val>
                                            <p:fltVal val="0"/>
                                          </p:val>
                                        </p:tav>
                                        <p:tav tm="100000">
                                          <p:val>
                                            <p:strVal val="#ppt_h"/>
                                          </p:val>
                                        </p:tav>
                                      </p:tavLst>
                                    </p:anim>
                                    <p:animEffect transition="in" filter="fade">
                                      <p:cBhvr>
                                        <p:cTn id="14" dur="500"/>
                                        <p:tgtEl>
                                          <p:spTgt spid="15363"/>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wipe(down)">
                                      <p:cBhvr>
                                        <p:cTn id="17" dur="580">
                                          <p:stCondLst>
                                            <p:cond delay="0"/>
                                          </p:stCondLst>
                                        </p:cTn>
                                        <p:tgtEl>
                                          <p:spTgt spid="15364"/>
                                        </p:tgtEl>
                                      </p:cBhvr>
                                    </p:animEffect>
                                    <p:anim calcmode="lin" valueType="num">
                                      <p:cBhvr>
                                        <p:cTn id="18" dur="1822"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536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536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5364"/>
                                        </p:tgtEl>
                                        <p:attrNameLst>
                                          <p:attrName>ppt_y</p:attrName>
                                        </p:attrNameLst>
                                      </p:cBhvr>
                                      <p:tavLst>
                                        <p:tav tm="0" fmla="#ppt_y-sin(pi*$)/81">
                                          <p:val>
                                            <p:fltVal val="0"/>
                                          </p:val>
                                        </p:tav>
                                        <p:tav tm="100000">
                                          <p:val>
                                            <p:fltVal val="1"/>
                                          </p:val>
                                        </p:tav>
                                      </p:tavLst>
                                    </p:anim>
                                    <p:animScale>
                                      <p:cBhvr>
                                        <p:cTn id="23" dur="26">
                                          <p:stCondLst>
                                            <p:cond delay="650"/>
                                          </p:stCondLst>
                                        </p:cTn>
                                        <p:tgtEl>
                                          <p:spTgt spid="15364"/>
                                        </p:tgtEl>
                                      </p:cBhvr>
                                      <p:to x="100000" y="60000"/>
                                    </p:animScale>
                                    <p:animScale>
                                      <p:cBhvr>
                                        <p:cTn id="24" dur="166" decel="50000">
                                          <p:stCondLst>
                                            <p:cond delay="676"/>
                                          </p:stCondLst>
                                        </p:cTn>
                                        <p:tgtEl>
                                          <p:spTgt spid="15364"/>
                                        </p:tgtEl>
                                      </p:cBhvr>
                                      <p:to x="100000" y="100000"/>
                                    </p:animScale>
                                    <p:animScale>
                                      <p:cBhvr>
                                        <p:cTn id="25" dur="26">
                                          <p:stCondLst>
                                            <p:cond delay="1312"/>
                                          </p:stCondLst>
                                        </p:cTn>
                                        <p:tgtEl>
                                          <p:spTgt spid="15364"/>
                                        </p:tgtEl>
                                      </p:cBhvr>
                                      <p:to x="100000" y="80000"/>
                                    </p:animScale>
                                    <p:animScale>
                                      <p:cBhvr>
                                        <p:cTn id="26" dur="166" decel="50000">
                                          <p:stCondLst>
                                            <p:cond delay="1338"/>
                                          </p:stCondLst>
                                        </p:cTn>
                                        <p:tgtEl>
                                          <p:spTgt spid="15364"/>
                                        </p:tgtEl>
                                      </p:cBhvr>
                                      <p:to x="100000" y="100000"/>
                                    </p:animScale>
                                    <p:animScale>
                                      <p:cBhvr>
                                        <p:cTn id="27" dur="26">
                                          <p:stCondLst>
                                            <p:cond delay="1642"/>
                                          </p:stCondLst>
                                        </p:cTn>
                                        <p:tgtEl>
                                          <p:spTgt spid="15364"/>
                                        </p:tgtEl>
                                      </p:cBhvr>
                                      <p:to x="100000" y="90000"/>
                                    </p:animScale>
                                    <p:animScale>
                                      <p:cBhvr>
                                        <p:cTn id="28" dur="166" decel="50000">
                                          <p:stCondLst>
                                            <p:cond delay="1668"/>
                                          </p:stCondLst>
                                        </p:cTn>
                                        <p:tgtEl>
                                          <p:spTgt spid="15364"/>
                                        </p:tgtEl>
                                      </p:cBhvr>
                                      <p:to x="100000" y="100000"/>
                                    </p:animScale>
                                    <p:animScale>
                                      <p:cBhvr>
                                        <p:cTn id="29" dur="26">
                                          <p:stCondLst>
                                            <p:cond delay="1808"/>
                                          </p:stCondLst>
                                        </p:cTn>
                                        <p:tgtEl>
                                          <p:spTgt spid="15364"/>
                                        </p:tgtEl>
                                      </p:cBhvr>
                                      <p:to x="100000" y="95000"/>
                                    </p:animScale>
                                    <p:animScale>
                                      <p:cBhvr>
                                        <p:cTn id="30" dur="166" decel="50000">
                                          <p:stCondLst>
                                            <p:cond delay="1834"/>
                                          </p:stCondLst>
                                        </p:cTn>
                                        <p:tgtEl>
                                          <p:spTgt spid="1536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ppt_w</p:attrName>
                                        </p:attrNameLst>
                                      </p:cBhvr>
                                      <p:tavLst>
                                        <p:tav tm="0" fmla="#ppt_w*sin(2.5*pi*$)">
                                          <p:val>
                                            <p:fltVal val="0"/>
                                          </p:val>
                                        </p:tav>
                                        <p:tav tm="100000">
                                          <p:val>
                                            <p:fltVal val="1"/>
                                          </p:val>
                                        </p:tav>
                                      </p:tavLst>
                                    </p:anim>
                                    <p:anim calcmode="lin" valueType="num">
                                      <p:cBhvr>
                                        <p:cTn id="37" dur="2000" fill="hold"/>
                                        <p:tgtEl>
                                          <p:spTgt spid="9"/>
                                        </p:tgtEl>
                                        <p:attrNameLst>
                                          <p:attrName>ppt_h</p:attrName>
                                        </p:attrNameLst>
                                      </p:cBhvr>
                                      <p:tavLst>
                                        <p:tav tm="0">
                                          <p:val>
                                            <p:strVal val="#ppt_h"/>
                                          </p:val>
                                        </p:tav>
                                        <p:tav tm="100000">
                                          <p:val>
                                            <p:strVal val="#ppt_h"/>
                                          </p:val>
                                        </p:tav>
                                      </p:tavLst>
                                    </p:anim>
                                  </p:childTnLst>
                                </p:cTn>
                              </p:par>
                              <p:par>
                                <p:cTn id="38" presetID="45" presetClass="entr" presetSubtype="0" fill="hold" grpId="0" nodeType="withEffect">
                                  <p:stCondLst>
                                    <p:cond delay="0"/>
                                  </p:stCondLst>
                                  <p:childTnLst>
                                    <p:set>
                                      <p:cBhvr>
                                        <p:cTn id="39" dur="1" fill="hold">
                                          <p:stCondLst>
                                            <p:cond delay="0"/>
                                          </p:stCondLst>
                                        </p:cTn>
                                        <p:tgtEl>
                                          <p:spTgt spid="7">
                                            <p:graphicEl>
                                              <a:dgm id="{446C6371-A068-46B7-9C2D-499CDA35FB3F}"/>
                                            </p:graphicEl>
                                          </p:spTgt>
                                        </p:tgtEl>
                                        <p:attrNameLst>
                                          <p:attrName>style.visibility</p:attrName>
                                        </p:attrNameLst>
                                      </p:cBhvr>
                                      <p:to>
                                        <p:strVal val="visible"/>
                                      </p:to>
                                    </p:set>
                                    <p:animEffect transition="in" filter="fade">
                                      <p:cBhvr>
                                        <p:cTn id="40" dur="2000"/>
                                        <p:tgtEl>
                                          <p:spTgt spid="7">
                                            <p:graphicEl>
                                              <a:dgm id="{446C6371-A068-46B7-9C2D-499CDA35FB3F}"/>
                                            </p:graphicEl>
                                          </p:spTgt>
                                        </p:tgtEl>
                                      </p:cBhvr>
                                    </p:animEffect>
                                    <p:anim calcmode="lin" valueType="num">
                                      <p:cBhvr>
                                        <p:cTn id="41" dur="2000" fill="hold"/>
                                        <p:tgtEl>
                                          <p:spTgt spid="7">
                                            <p:graphicEl>
                                              <a:dgm id="{446C6371-A068-46B7-9C2D-499CDA35FB3F}"/>
                                            </p:graphicEl>
                                          </p:spTgt>
                                        </p:tgtEl>
                                        <p:attrNameLst>
                                          <p:attrName>ppt_w</p:attrName>
                                        </p:attrNameLst>
                                      </p:cBhvr>
                                      <p:tavLst>
                                        <p:tav tm="0" fmla="#ppt_w*sin(2.5*pi*$)">
                                          <p:val>
                                            <p:fltVal val="0"/>
                                          </p:val>
                                        </p:tav>
                                        <p:tav tm="100000">
                                          <p:val>
                                            <p:fltVal val="1"/>
                                          </p:val>
                                        </p:tav>
                                      </p:tavLst>
                                    </p:anim>
                                    <p:anim calcmode="lin" valueType="num">
                                      <p:cBhvr>
                                        <p:cTn id="42" dur="2000" fill="hold"/>
                                        <p:tgtEl>
                                          <p:spTgt spid="7">
                                            <p:graphicEl>
                                              <a:dgm id="{446C6371-A068-46B7-9C2D-499CDA35FB3F}"/>
                                            </p:graphicEl>
                                          </p:spTgt>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0"/>
                                  </p:stCondLst>
                                  <p:childTnLst>
                                    <p:set>
                                      <p:cBhvr>
                                        <p:cTn id="44" dur="1" fill="hold">
                                          <p:stCondLst>
                                            <p:cond delay="0"/>
                                          </p:stCondLst>
                                        </p:cTn>
                                        <p:tgtEl>
                                          <p:spTgt spid="7">
                                            <p:graphicEl>
                                              <a:dgm id="{F152D17B-96E5-4DF5-BE4C-DEFDEAFB6C11}"/>
                                            </p:graphicEl>
                                          </p:spTgt>
                                        </p:tgtEl>
                                        <p:attrNameLst>
                                          <p:attrName>style.visibility</p:attrName>
                                        </p:attrNameLst>
                                      </p:cBhvr>
                                      <p:to>
                                        <p:strVal val="visible"/>
                                      </p:to>
                                    </p:set>
                                    <p:animEffect transition="in" filter="fade">
                                      <p:cBhvr>
                                        <p:cTn id="45" dur="2000"/>
                                        <p:tgtEl>
                                          <p:spTgt spid="7">
                                            <p:graphicEl>
                                              <a:dgm id="{F152D17B-96E5-4DF5-BE4C-DEFDEAFB6C11}"/>
                                            </p:graphicEl>
                                          </p:spTgt>
                                        </p:tgtEl>
                                      </p:cBhvr>
                                    </p:animEffect>
                                    <p:anim calcmode="lin" valueType="num">
                                      <p:cBhvr>
                                        <p:cTn id="46" dur="2000" fill="hold"/>
                                        <p:tgtEl>
                                          <p:spTgt spid="7">
                                            <p:graphicEl>
                                              <a:dgm id="{F152D17B-96E5-4DF5-BE4C-DEFDEAFB6C11}"/>
                                            </p:graphicEl>
                                          </p:spTgt>
                                        </p:tgtEl>
                                        <p:attrNameLst>
                                          <p:attrName>ppt_w</p:attrName>
                                        </p:attrNameLst>
                                      </p:cBhvr>
                                      <p:tavLst>
                                        <p:tav tm="0" fmla="#ppt_w*sin(2.5*pi*$)">
                                          <p:val>
                                            <p:fltVal val="0"/>
                                          </p:val>
                                        </p:tav>
                                        <p:tav tm="100000">
                                          <p:val>
                                            <p:fltVal val="1"/>
                                          </p:val>
                                        </p:tav>
                                      </p:tavLst>
                                    </p:anim>
                                    <p:anim calcmode="lin" valueType="num">
                                      <p:cBhvr>
                                        <p:cTn id="47" dur="2000" fill="hold"/>
                                        <p:tgtEl>
                                          <p:spTgt spid="7">
                                            <p:graphicEl>
                                              <a:dgm id="{F152D17B-96E5-4DF5-BE4C-DEFDEAFB6C11}"/>
                                            </p:graphicEl>
                                          </p:spTgt>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0"/>
                                  </p:stCondLst>
                                  <p:childTnLst>
                                    <p:set>
                                      <p:cBhvr>
                                        <p:cTn id="49" dur="1" fill="hold">
                                          <p:stCondLst>
                                            <p:cond delay="0"/>
                                          </p:stCondLst>
                                        </p:cTn>
                                        <p:tgtEl>
                                          <p:spTgt spid="7">
                                            <p:graphicEl>
                                              <a:dgm id="{93F12950-7B3E-4BC8-868D-2C81D1316A9E}"/>
                                            </p:graphicEl>
                                          </p:spTgt>
                                        </p:tgtEl>
                                        <p:attrNameLst>
                                          <p:attrName>style.visibility</p:attrName>
                                        </p:attrNameLst>
                                      </p:cBhvr>
                                      <p:to>
                                        <p:strVal val="visible"/>
                                      </p:to>
                                    </p:set>
                                    <p:animEffect transition="in" filter="fade">
                                      <p:cBhvr>
                                        <p:cTn id="50" dur="2000"/>
                                        <p:tgtEl>
                                          <p:spTgt spid="7">
                                            <p:graphicEl>
                                              <a:dgm id="{93F12950-7B3E-4BC8-868D-2C81D1316A9E}"/>
                                            </p:graphicEl>
                                          </p:spTgt>
                                        </p:tgtEl>
                                      </p:cBhvr>
                                    </p:animEffect>
                                    <p:anim calcmode="lin" valueType="num">
                                      <p:cBhvr>
                                        <p:cTn id="51" dur="2000" fill="hold"/>
                                        <p:tgtEl>
                                          <p:spTgt spid="7">
                                            <p:graphicEl>
                                              <a:dgm id="{93F12950-7B3E-4BC8-868D-2C81D1316A9E}"/>
                                            </p:graphicEl>
                                          </p:spTgt>
                                        </p:tgtEl>
                                        <p:attrNameLst>
                                          <p:attrName>ppt_w</p:attrName>
                                        </p:attrNameLst>
                                      </p:cBhvr>
                                      <p:tavLst>
                                        <p:tav tm="0" fmla="#ppt_w*sin(2.5*pi*$)">
                                          <p:val>
                                            <p:fltVal val="0"/>
                                          </p:val>
                                        </p:tav>
                                        <p:tav tm="100000">
                                          <p:val>
                                            <p:fltVal val="1"/>
                                          </p:val>
                                        </p:tav>
                                      </p:tavLst>
                                    </p:anim>
                                    <p:anim calcmode="lin" valueType="num">
                                      <p:cBhvr>
                                        <p:cTn id="52" dur="2000" fill="hold"/>
                                        <p:tgtEl>
                                          <p:spTgt spid="7">
                                            <p:graphicEl>
                                              <a:dgm id="{93F12950-7B3E-4BC8-868D-2C81D1316A9E}"/>
                                            </p:graphicEl>
                                          </p:spTgt>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0"/>
                                  </p:stCondLst>
                                  <p:childTnLst>
                                    <p:set>
                                      <p:cBhvr>
                                        <p:cTn id="54" dur="1" fill="hold">
                                          <p:stCondLst>
                                            <p:cond delay="0"/>
                                          </p:stCondLst>
                                        </p:cTn>
                                        <p:tgtEl>
                                          <p:spTgt spid="7">
                                            <p:graphicEl>
                                              <a:dgm id="{6AA69211-B4ED-4032-A98E-4D804DB24F66}"/>
                                            </p:graphicEl>
                                          </p:spTgt>
                                        </p:tgtEl>
                                        <p:attrNameLst>
                                          <p:attrName>style.visibility</p:attrName>
                                        </p:attrNameLst>
                                      </p:cBhvr>
                                      <p:to>
                                        <p:strVal val="visible"/>
                                      </p:to>
                                    </p:set>
                                    <p:animEffect transition="in" filter="fade">
                                      <p:cBhvr>
                                        <p:cTn id="55" dur="2000"/>
                                        <p:tgtEl>
                                          <p:spTgt spid="7">
                                            <p:graphicEl>
                                              <a:dgm id="{6AA69211-B4ED-4032-A98E-4D804DB24F66}"/>
                                            </p:graphicEl>
                                          </p:spTgt>
                                        </p:tgtEl>
                                      </p:cBhvr>
                                    </p:animEffect>
                                    <p:anim calcmode="lin" valueType="num">
                                      <p:cBhvr>
                                        <p:cTn id="56" dur="2000" fill="hold"/>
                                        <p:tgtEl>
                                          <p:spTgt spid="7">
                                            <p:graphicEl>
                                              <a:dgm id="{6AA69211-B4ED-4032-A98E-4D804DB24F66}"/>
                                            </p:graphicEl>
                                          </p:spTgt>
                                        </p:tgtEl>
                                        <p:attrNameLst>
                                          <p:attrName>ppt_w</p:attrName>
                                        </p:attrNameLst>
                                      </p:cBhvr>
                                      <p:tavLst>
                                        <p:tav tm="0" fmla="#ppt_w*sin(2.5*pi*$)">
                                          <p:val>
                                            <p:fltVal val="0"/>
                                          </p:val>
                                        </p:tav>
                                        <p:tav tm="100000">
                                          <p:val>
                                            <p:fltVal val="1"/>
                                          </p:val>
                                        </p:tav>
                                      </p:tavLst>
                                    </p:anim>
                                    <p:anim calcmode="lin" valueType="num">
                                      <p:cBhvr>
                                        <p:cTn id="57" dur="2000" fill="hold"/>
                                        <p:tgtEl>
                                          <p:spTgt spid="7">
                                            <p:graphicEl>
                                              <a:dgm id="{6AA69211-B4ED-4032-A98E-4D804DB24F66}"/>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28701" grpId="0"/>
      <p:bldGraphic spid="7" grpId="0">
        <p:bldSub>
          <a:bldDgm/>
        </p:bldSub>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13854" y="0"/>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p:cNvSpPr>
            <a:spLocks noGrp="1" noChangeArrowheads="1"/>
          </p:cNvSpPr>
          <p:nvPr>
            <p:ph type="title"/>
          </p:nvPr>
        </p:nvSpPr>
        <p:spPr bwMode="auto">
          <a:xfrm>
            <a:off x="838200" y="707681"/>
            <a:ext cx="10515600" cy="480131"/>
          </a:xfrm>
          <a:prstGeom prst="rect">
            <a:avLst/>
          </a:prstGeom>
          <a:noFill/>
          <a:ln w="9525">
            <a:noFill/>
            <a:miter lim="800000"/>
            <a:headEnd/>
            <a:tailEnd/>
          </a:ln>
          <a:effectLst/>
        </p:spPr>
        <p:txBody>
          <a:bodyPr>
            <a:spAutoFit/>
          </a:bodyPr>
          <a:lstStyle/>
          <a:p>
            <a:pPr algn="ctr" eaLnBrk="1" fontAlgn="auto" hangingPunct="1">
              <a:spcBef>
                <a:spcPts val="0"/>
              </a:spcBef>
              <a:spcAft>
                <a:spcPts val="0"/>
              </a:spcAft>
              <a:defRPr/>
            </a:pPr>
            <a:r>
              <a:rPr lang="uk-UA" sz="2800" b="1" i="1" dirty="0">
                <a:solidFill>
                  <a:srgbClr val="462300"/>
                </a:solidFill>
                <a:effectLst>
                  <a:outerShdw blurRad="38100" dist="38100" dir="2700000" algn="tl">
                    <a:srgbClr val="FFFFFF"/>
                  </a:outerShdw>
                </a:effectLst>
                <a:latin typeface="Palatino Linotype" panose="02040502050505030304" pitchFamily="18" charset="0"/>
                <a:cs typeface="+mn-cs"/>
              </a:rPr>
              <a:t>ВИЗНАЧЕННЯ І РОЗСТАНОВКА ПРІОРИТЕТІВ</a:t>
            </a:r>
            <a:endParaRPr lang="ru-RU" sz="2800" b="1" i="1" dirty="0">
              <a:solidFill>
                <a:srgbClr val="462300"/>
              </a:solidFill>
              <a:effectLst>
                <a:outerShdw blurRad="38100" dist="38100" dir="2700000" algn="tl">
                  <a:srgbClr val="FFFFFF"/>
                </a:outerShdw>
              </a:effectLst>
              <a:latin typeface="Palatino Linotype" panose="02040502050505030304" pitchFamily="18" charset="0"/>
              <a:cs typeface="+mn-cs"/>
            </a:endParaRPr>
          </a:p>
        </p:txBody>
      </p:sp>
      <p:grpSp>
        <p:nvGrpSpPr>
          <p:cNvPr id="6" name="Группа 5"/>
          <p:cNvGrpSpPr/>
          <p:nvPr/>
        </p:nvGrpSpPr>
        <p:grpSpPr>
          <a:xfrm>
            <a:off x="785813" y="1214438"/>
            <a:ext cx="3429000" cy="3276600"/>
            <a:chOff x="785813" y="1214438"/>
            <a:chExt cx="3429000" cy="3276600"/>
          </a:xfrm>
        </p:grpSpPr>
        <p:sp>
          <p:nvSpPr>
            <p:cNvPr id="7" name="Text Box 12"/>
            <p:cNvSpPr txBox="1">
              <a:spLocks noChangeArrowheads="1"/>
            </p:cNvSpPr>
            <p:nvPr/>
          </p:nvSpPr>
          <p:spPr bwMode="auto">
            <a:xfrm>
              <a:off x="1790700" y="1371600"/>
              <a:ext cx="1295400" cy="8223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uk-UA" sz="2400" b="1" dirty="0">
                  <a:solidFill>
                    <a:srgbClr val="623967"/>
                  </a:solidFill>
                  <a:effectLst>
                    <a:outerShdw blurRad="38100" dist="38100" dir="2700000" algn="tl">
                      <a:srgbClr val="000000"/>
                    </a:outerShdw>
                  </a:effectLst>
                  <a:latin typeface="Times New Roman" pitchFamily="18" charset="0"/>
                  <a:cs typeface="+mn-cs"/>
                </a:rPr>
                <a:t>+Т</a:t>
              </a:r>
              <a:r>
                <a:rPr lang="en-US" sz="2400" b="1" dirty="0">
                  <a:solidFill>
                    <a:srgbClr val="623967"/>
                  </a:solidFill>
                  <a:effectLst>
                    <a:outerShdw blurRad="38100" dist="38100" dir="2700000" algn="tl">
                      <a:srgbClr val="000000"/>
                    </a:outerShdw>
                  </a:effectLst>
                  <a:latin typeface="Times New Roman" pitchFamily="18" charset="0"/>
                  <a:cs typeface="+mn-cs"/>
                </a:rPr>
                <a:t>     </a:t>
              </a:r>
              <a:r>
                <a:rPr lang="uk-UA" sz="2400" b="1" dirty="0">
                  <a:solidFill>
                    <a:srgbClr val="623967"/>
                  </a:solidFill>
                  <a:effectLst>
                    <a:outerShdw blurRad="38100" dist="38100" dir="2700000" algn="tl">
                      <a:srgbClr val="000000"/>
                    </a:outerShdw>
                  </a:effectLst>
                  <a:latin typeface="Times New Roman" pitchFamily="18" charset="0"/>
                  <a:cs typeface="+mn-cs"/>
                </a:rPr>
                <a:t>+</a:t>
              </a:r>
              <a:r>
                <a:rPr lang="en-US" sz="2400" b="1" dirty="0">
                  <a:solidFill>
                    <a:srgbClr val="623967"/>
                  </a:solidFill>
                  <a:effectLst>
                    <a:outerShdw blurRad="38100" dist="38100" dir="2700000" algn="tl">
                      <a:srgbClr val="000000"/>
                    </a:outerShdw>
                  </a:effectLst>
                  <a:latin typeface="Times New Roman" pitchFamily="18" charset="0"/>
                  <a:cs typeface="+mn-cs"/>
                </a:rPr>
                <a:t>B</a:t>
              </a:r>
              <a:endParaRPr lang="ru-RU" sz="2400" b="1" dirty="0">
                <a:solidFill>
                  <a:srgbClr val="623967"/>
                </a:solidFill>
                <a:effectLst>
                  <a:outerShdw blurRad="38100" dist="38100" dir="2700000" algn="tl">
                    <a:srgbClr val="000000"/>
                  </a:outerShdw>
                </a:effectLst>
                <a:latin typeface="Times New Roman" pitchFamily="18" charset="0"/>
                <a:cs typeface="+mn-cs"/>
              </a:endParaRPr>
            </a:p>
          </p:txBody>
        </p:sp>
        <p:sp>
          <p:nvSpPr>
            <p:cNvPr id="8" name="Text Box 13"/>
            <p:cNvSpPr txBox="1">
              <a:spLocks noChangeArrowheads="1"/>
            </p:cNvSpPr>
            <p:nvPr/>
          </p:nvSpPr>
          <p:spPr bwMode="auto">
            <a:xfrm>
              <a:off x="2895600" y="2362200"/>
              <a:ext cx="1219200" cy="8223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2400" b="1">
                  <a:solidFill>
                    <a:srgbClr val="623967"/>
                  </a:solidFill>
                  <a:effectLst>
                    <a:outerShdw blurRad="38100" dist="38100" dir="2700000" algn="tl">
                      <a:srgbClr val="000000"/>
                    </a:outerShdw>
                  </a:effectLst>
                  <a:latin typeface="Times New Roman" pitchFamily="18" charset="0"/>
                  <a:cs typeface="+mn-cs"/>
                </a:rPr>
                <a:t>+</a:t>
              </a:r>
              <a:r>
                <a:rPr lang="uk-UA" sz="2400" b="1">
                  <a:solidFill>
                    <a:srgbClr val="623967"/>
                  </a:solidFill>
                  <a:effectLst>
                    <a:outerShdw blurRad="38100" dist="38100" dir="2700000" algn="tl">
                      <a:srgbClr val="000000"/>
                    </a:outerShdw>
                  </a:effectLst>
                  <a:latin typeface="Times New Roman" pitchFamily="18" charset="0"/>
                  <a:cs typeface="+mn-cs"/>
                </a:rPr>
                <a:t>Т</a:t>
              </a:r>
              <a:r>
                <a:rPr lang="en-US" sz="2400" b="1">
                  <a:solidFill>
                    <a:srgbClr val="623967"/>
                  </a:solidFill>
                  <a:effectLst>
                    <a:outerShdw blurRad="38100" dist="38100" dir="2700000" algn="tl">
                      <a:srgbClr val="000000"/>
                    </a:outerShdw>
                  </a:effectLst>
                  <a:latin typeface="Times New Roman" pitchFamily="18" charset="0"/>
                  <a:cs typeface="+mn-cs"/>
                </a:rPr>
                <a:t>       </a:t>
              </a:r>
              <a:r>
                <a:rPr lang="uk-UA" sz="2400" b="1">
                  <a:solidFill>
                    <a:srgbClr val="623967"/>
                  </a:solidFill>
                  <a:latin typeface="Times New Roman" pitchFamily="18" charset="0"/>
                  <a:cs typeface="Times New Roman" pitchFamily="18" charset="0"/>
                </a:rPr>
                <a:t>–</a:t>
              </a:r>
              <a:r>
                <a:rPr lang="en-US" sz="2400" b="1">
                  <a:solidFill>
                    <a:srgbClr val="623967"/>
                  </a:solidFill>
                  <a:latin typeface="Times New Roman" pitchFamily="18" charset="0"/>
                  <a:cs typeface="Times New Roman" pitchFamily="18" charset="0"/>
                </a:rPr>
                <a:t>B</a:t>
              </a:r>
              <a:endParaRPr lang="ru-RU" sz="2400" b="1">
                <a:solidFill>
                  <a:srgbClr val="623967"/>
                </a:solidFill>
                <a:latin typeface="Times New Roman" pitchFamily="18" charset="0"/>
                <a:cs typeface="Times New Roman" pitchFamily="18" charset="0"/>
              </a:endParaRPr>
            </a:p>
          </p:txBody>
        </p:sp>
        <p:sp>
          <p:nvSpPr>
            <p:cNvPr id="9" name="Text Box 14"/>
            <p:cNvSpPr txBox="1">
              <a:spLocks noChangeArrowheads="1"/>
            </p:cNvSpPr>
            <p:nvPr/>
          </p:nvSpPr>
          <p:spPr bwMode="auto">
            <a:xfrm>
              <a:off x="1828800" y="3429000"/>
              <a:ext cx="1219200" cy="8223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uk-UA" sz="2400" b="1">
                  <a:solidFill>
                    <a:srgbClr val="623967"/>
                  </a:solidFill>
                  <a:latin typeface="Times New Roman" pitchFamily="18" charset="0"/>
                  <a:cs typeface="Times New Roman" pitchFamily="18" charset="0"/>
                </a:rPr>
                <a:t>–</a:t>
              </a:r>
              <a:r>
                <a:rPr lang="uk-UA" sz="2400" b="1">
                  <a:solidFill>
                    <a:srgbClr val="623967"/>
                  </a:solidFill>
                  <a:effectLst>
                    <a:outerShdw blurRad="38100" dist="38100" dir="2700000" algn="tl">
                      <a:srgbClr val="000000"/>
                    </a:outerShdw>
                  </a:effectLst>
                  <a:latin typeface="Times New Roman" pitchFamily="18" charset="0"/>
                  <a:cs typeface="+mn-cs"/>
                </a:rPr>
                <a:t>Т </a:t>
              </a:r>
              <a:r>
                <a:rPr lang="en-US" sz="2400" b="1">
                  <a:solidFill>
                    <a:srgbClr val="623967"/>
                  </a:solidFill>
                  <a:effectLst>
                    <a:outerShdw blurRad="38100" dist="38100" dir="2700000" algn="tl">
                      <a:srgbClr val="000000"/>
                    </a:outerShdw>
                  </a:effectLst>
                  <a:latin typeface="Times New Roman" pitchFamily="18" charset="0"/>
                  <a:cs typeface="+mn-cs"/>
                </a:rPr>
                <a:t>       </a:t>
              </a:r>
              <a:r>
                <a:rPr lang="uk-UA" sz="2400" b="1">
                  <a:solidFill>
                    <a:srgbClr val="623967"/>
                  </a:solidFill>
                  <a:latin typeface="Times New Roman" pitchFamily="18" charset="0"/>
                  <a:cs typeface="Times New Roman" pitchFamily="18" charset="0"/>
                </a:rPr>
                <a:t>–</a:t>
              </a:r>
              <a:r>
                <a:rPr lang="en-US" sz="2400" b="1">
                  <a:solidFill>
                    <a:srgbClr val="623967"/>
                  </a:solidFill>
                  <a:latin typeface="Times New Roman" pitchFamily="18" charset="0"/>
                  <a:cs typeface="Times New Roman" pitchFamily="18" charset="0"/>
                </a:rPr>
                <a:t>B</a:t>
              </a:r>
              <a:endParaRPr lang="ru-RU" sz="2400" b="1">
                <a:solidFill>
                  <a:srgbClr val="623967"/>
                </a:solidFill>
                <a:latin typeface="Times New Roman" pitchFamily="18" charset="0"/>
                <a:cs typeface="Times New Roman" pitchFamily="18" charset="0"/>
              </a:endParaRPr>
            </a:p>
          </p:txBody>
        </p:sp>
        <p:sp>
          <p:nvSpPr>
            <p:cNvPr id="10" name="Text Box 16"/>
            <p:cNvSpPr txBox="1">
              <a:spLocks noChangeArrowheads="1"/>
            </p:cNvSpPr>
            <p:nvPr/>
          </p:nvSpPr>
          <p:spPr bwMode="auto">
            <a:xfrm>
              <a:off x="838200" y="2362200"/>
              <a:ext cx="1219200" cy="82232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uk-UA" sz="2400" b="1">
                  <a:solidFill>
                    <a:srgbClr val="623967"/>
                  </a:solidFill>
                  <a:latin typeface="Times New Roman" pitchFamily="18" charset="0"/>
                  <a:cs typeface="Times New Roman" pitchFamily="18" charset="0"/>
                </a:rPr>
                <a:t>–</a:t>
              </a:r>
              <a:r>
                <a:rPr lang="uk-UA" sz="2400" b="1">
                  <a:solidFill>
                    <a:srgbClr val="623967"/>
                  </a:solidFill>
                  <a:effectLst>
                    <a:outerShdw blurRad="38100" dist="38100" dir="2700000" algn="tl">
                      <a:srgbClr val="000000"/>
                    </a:outerShdw>
                  </a:effectLst>
                  <a:latin typeface="Times New Roman" pitchFamily="18" charset="0"/>
                  <a:cs typeface="+mn-cs"/>
                </a:rPr>
                <a:t>Т</a:t>
              </a:r>
              <a:r>
                <a:rPr lang="en-US" sz="2400" b="1">
                  <a:solidFill>
                    <a:srgbClr val="623967"/>
                  </a:solidFill>
                  <a:effectLst>
                    <a:outerShdw blurRad="38100" dist="38100" dir="2700000" algn="tl">
                      <a:srgbClr val="000000"/>
                    </a:outerShdw>
                  </a:effectLst>
                  <a:latin typeface="Times New Roman" pitchFamily="18" charset="0"/>
                  <a:cs typeface="+mn-cs"/>
                </a:rPr>
                <a:t>       </a:t>
              </a:r>
              <a:r>
                <a:rPr lang="en-US" sz="2400" b="1">
                  <a:solidFill>
                    <a:srgbClr val="623967"/>
                  </a:solidFill>
                  <a:latin typeface="Times New Roman" pitchFamily="18" charset="0"/>
                  <a:cs typeface="Times New Roman" pitchFamily="18" charset="0"/>
                </a:rPr>
                <a:t>+B</a:t>
              </a:r>
              <a:endParaRPr lang="ru-RU" sz="2400" b="1">
                <a:solidFill>
                  <a:srgbClr val="623967"/>
                </a:solidFill>
                <a:latin typeface="Times New Roman" pitchFamily="18" charset="0"/>
                <a:cs typeface="Times New Roman" pitchFamily="18" charset="0"/>
              </a:endParaRPr>
            </a:p>
          </p:txBody>
        </p:sp>
        <p:sp>
          <p:nvSpPr>
            <p:cNvPr id="11" name="AutoShape 20"/>
            <p:cNvSpPr>
              <a:spLocks noChangeArrowheads="1"/>
            </p:cNvSpPr>
            <p:nvPr/>
          </p:nvSpPr>
          <p:spPr bwMode="auto">
            <a:xfrm>
              <a:off x="785813" y="1214438"/>
              <a:ext cx="3429000" cy="3276600"/>
            </a:xfrm>
            <a:prstGeom prst="flowChartSummingJunction">
              <a:avLst/>
            </a:prstGeom>
            <a:noFill/>
            <a:ln w="38100">
              <a:solidFill>
                <a:srgbClr val="623967"/>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uk-UA" altLang="uk-UA">
                <a:latin typeface="Constantia" panose="02030602050306030303" pitchFamily="18" charset="0"/>
              </a:endParaRPr>
            </a:p>
          </p:txBody>
        </p:sp>
      </p:grpSp>
      <p:sp>
        <p:nvSpPr>
          <p:cNvPr id="12" name="Rectangle 6"/>
          <p:cNvSpPr>
            <a:spLocks noChangeArrowheads="1"/>
          </p:cNvSpPr>
          <p:nvPr/>
        </p:nvSpPr>
        <p:spPr bwMode="auto">
          <a:xfrm>
            <a:off x="5287940" y="1607319"/>
            <a:ext cx="457892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uk-UA" altLang="uk-UA" dirty="0">
                <a:solidFill>
                  <a:srgbClr val="000000"/>
                </a:solidFill>
                <a:latin typeface="Book Antiqua" panose="02040602050305030304" pitchFamily="18" charset="0"/>
                <a:cs typeface="Times New Roman" panose="02020603050405020304" pitchFamily="18" charset="0"/>
              </a:rPr>
              <a:t>Всі за</a:t>
            </a:r>
            <a:r>
              <a:rPr lang="uk-UA" altLang="uk-UA" dirty="0">
                <a:solidFill>
                  <a:srgbClr val="000000"/>
                </a:solidFill>
                <a:latin typeface="Book Antiqua" panose="02040602050305030304" pitchFamily="18" charset="0"/>
              </a:rPr>
              <a:t>в</a:t>
            </a:r>
            <a:r>
              <a:rPr lang="uk-UA" altLang="uk-UA" dirty="0">
                <a:solidFill>
                  <a:srgbClr val="000000"/>
                </a:solidFill>
                <a:latin typeface="Book Antiqua" panose="02040602050305030304" pitchFamily="18" charset="0"/>
                <a:cs typeface="Times New Roman" panose="02020603050405020304" pitchFamily="18" charset="0"/>
              </a:rPr>
              <a:t>да</a:t>
            </a:r>
            <a:r>
              <a:rPr lang="uk-UA" altLang="uk-UA" dirty="0">
                <a:solidFill>
                  <a:srgbClr val="000000"/>
                </a:solidFill>
                <a:latin typeface="Book Antiqua" panose="02040602050305030304" pitchFamily="18" charset="0"/>
              </a:rPr>
              <a:t>ння</a:t>
            </a:r>
            <a:r>
              <a:rPr lang="uk-UA" altLang="uk-UA" dirty="0">
                <a:solidFill>
                  <a:srgbClr val="000000"/>
                </a:solidFill>
                <a:latin typeface="Book Antiqua" panose="02040602050305030304" pitchFamily="18" charset="0"/>
                <a:cs typeface="Times New Roman" panose="02020603050405020304" pitchFamily="18" charset="0"/>
              </a:rPr>
              <a:t> діляться на категорії за критеріями </a:t>
            </a:r>
            <a:r>
              <a:rPr lang="uk-UA" altLang="uk-UA" b="1" dirty="0">
                <a:solidFill>
                  <a:srgbClr val="000000"/>
                </a:solidFill>
                <a:latin typeface="Book Antiqua" panose="02040602050305030304" pitchFamily="18" charset="0"/>
                <a:cs typeface="Times New Roman" panose="02020603050405020304" pitchFamily="18" charset="0"/>
              </a:rPr>
              <a:t>ТЕРМІНОВО </a:t>
            </a:r>
            <a:r>
              <a:rPr lang="uk-UA" altLang="uk-UA" dirty="0">
                <a:solidFill>
                  <a:srgbClr val="000000"/>
                </a:solidFill>
                <a:latin typeface="Book Antiqua" panose="02040602050305030304" pitchFamily="18" charset="0"/>
                <a:cs typeface="Times New Roman" panose="02020603050405020304" pitchFamily="18" charset="0"/>
              </a:rPr>
              <a:t>і </a:t>
            </a:r>
            <a:r>
              <a:rPr lang="uk-UA" altLang="uk-UA" b="1" dirty="0">
                <a:solidFill>
                  <a:srgbClr val="000000"/>
                </a:solidFill>
                <a:latin typeface="Book Antiqua" panose="02040602050305030304" pitchFamily="18" charset="0"/>
                <a:cs typeface="Times New Roman" panose="02020603050405020304" pitchFamily="18" charset="0"/>
              </a:rPr>
              <a:t>ВАЖЛИВО</a:t>
            </a:r>
            <a:endParaRPr lang="uk-UA" altLang="uk-UA" b="1" dirty="0">
              <a:solidFill>
                <a:srgbClr val="000000"/>
              </a:solidFill>
              <a:latin typeface="Book Antiqua" panose="02040602050305030304" pitchFamily="18" charset="0"/>
            </a:endParaRPr>
          </a:p>
          <a:p>
            <a:pPr eaLnBrk="1" hangingPunct="1"/>
            <a:endParaRPr lang="uk-UA" altLang="uk-UA" b="1" dirty="0">
              <a:solidFill>
                <a:srgbClr val="000000"/>
              </a:solidFill>
              <a:latin typeface="Book Antiqua" panose="02040602050305030304" pitchFamily="18" charset="0"/>
            </a:endParaRPr>
          </a:p>
          <a:p>
            <a:pPr eaLnBrk="1" hangingPunct="1"/>
            <a:r>
              <a:rPr lang="uk-UA" altLang="uk-UA" b="1" dirty="0">
                <a:solidFill>
                  <a:srgbClr val="000000"/>
                </a:solidFill>
                <a:latin typeface="Book Antiqua" panose="02040602050305030304" pitchFamily="18" charset="0"/>
                <a:cs typeface="Times New Roman" panose="02020603050405020304" pitchFamily="18" charset="0"/>
              </a:rPr>
              <a:t>ВАЖЛИВЕ – це те, що розвиває нас, створює наше майбутнє</a:t>
            </a:r>
            <a:endParaRPr lang="ru-RU" altLang="uk-UA" b="1" dirty="0">
              <a:solidFill>
                <a:srgbClr val="000000"/>
              </a:solidFill>
              <a:latin typeface="Book Antiqua" panose="02040602050305030304" pitchFamily="18" charset="0"/>
              <a:cs typeface="Times New Roman" panose="02020603050405020304" pitchFamily="18" charset="0"/>
            </a:endParaRPr>
          </a:p>
          <a:p>
            <a:pPr eaLnBrk="1" hangingPunct="1"/>
            <a:r>
              <a:rPr lang="ru-RU" altLang="uk-UA" b="1" dirty="0">
                <a:solidFill>
                  <a:srgbClr val="000000"/>
                </a:solidFill>
                <a:latin typeface="Book Antiqua" panose="02040602050305030304" pitchFamily="18" charset="0"/>
                <a:cs typeface="Times New Roman" panose="02020603050405020304" pitchFamily="18" charset="0"/>
              </a:rPr>
              <a:t> </a:t>
            </a:r>
          </a:p>
          <a:p>
            <a:pPr eaLnBrk="1" hangingPunct="1"/>
            <a:r>
              <a:rPr lang="uk-UA" altLang="uk-UA" b="1" dirty="0">
                <a:solidFill>
                  <a:srgbClr val="000000"/>
                </a:solidFill>
                <a:latin typeface="Book Antiqua" panose="02040602050305030304" pitchFamily="18" charset="0"/>
                <a:cs typeface="Times New Roman" panose="02020603050405020304" pitchFamily="18" charset="0"/>
              </a:rPr>
              <a:t>ТЕРМІНОВЕ </a:t>
            </a:r>
            <a:r>
              <a:rPr lang="uk-UA" altLang="uk-UA" dirty="0">
                <a:solidFill>
                  <a:srgbClr val="000000"/>
                </a:solidFill>
                <a:latin typeface="Book Antiqua" panose="02040602050305030304" pitchFamily="18" charset="0"/>
                <a:cs typeface="Times New Roman" panose="02020603050405020304" pitchFamily="18" charset="0"/>
              </a:rPr>
              <a:t>– це рутина, телефони, їжа - те, що робиться зараз</a:t>
            </a:r>
            <a:r>
              <a:rPr lang="ru-RU" altLang="uk-UA" dirty="0">
                <a:latin typeface="Book Antiqua" panose="02040602050305030304" pitchFamily="18" charset="0"/>
              </a:rPr>
              <a:t> </a:t>
            </a:r>
            <a:endParaRPr lang="uk-UA" altLang="uk-UA" dirty="0">
              <a:latin typeface="Book Antiqua" panose="02040602050305030304" pitchFamily="18" charset="0"/>
            </a:endParaRPr>
          </a:p>
          <a:p>
            <a:pPr eaLnBrk="1" hangingPunct="1"/>
            <a:endParaRPr lang="uk-UA" altLang="uk-UA" dirty="0">
              <a:latin typeface="Book Antiqua" panose="02040602050305030304" pitchFamily="18" charset="0"/>
            </a:endParaRPr>
          </a:p>
          <a:p>
            <a:pPr eaLnBrk="1" hangingPunct="1">
              <a:buFontTx/>
              <a:buChar char="•"/>
            </a:pPr>
            <a:r>
              <a:rPr lang="en-US" altLang="uk-UA" dirty="0">
                <a:solidFill>
                  <a:srgbClr val="000000"/>
                </a:solidFill>
                <a:latin typeface="Book Antiqua" panose="02040602050305030304" pitchFamily="18" charset="0"/>
                <a:cs typeface="Times New Roman" panose="02020603050405020304" pitchFamily="18" charset="0"/>
              </a:rPr>
              <a:t> </a:t>
            </a:r>
            <a:r>
              <a:rPr lang="uk-UA" altLang="uk-UA" dirty="0">
                <a:solidFill>
                  <a:srgbClr val="000000"/>
                </a:solidFill>
                <a:latin typeface="Book Antiqua" panose="02040602050305030304" pitchFamily="18" charset="0"/>
                <a:cs typeface="Times New Roman" panose="02020603050405020304" pitchFamily="18" charset="0"/>
              </a:rPr>
              <a:t>Помічено, що керівники витрачають 20% свого часу на ТЕРМІНОВ</a:t>
            </a:r>
            <a:r>
              <a:rPr lang="uk-UA" altLang="uk-UA" dirty="0">
                <a:solidFill>
                  <a:srgbClr val="000000"/>
                </a:solidFill>
                <a:latin typeface="Book Antiqua" panose="02040602050305030304" pitchFamily="18" charset="0"/>
              </a:rPr>
              <a:t>Е</a:t>
            </a:r>
            <a:r>
              <a:rPr lang="uk-UA" altLang="uk-UA" dirty="0">
                <a:solidFill>
                  <a:srgbClr val="000000"/>
                </a:solidFill>
                <a:latin typeface="Book Antiqua" panose="02040602050305030304" pitchFamily="18" charset="0"/>
                <a:cs typeface="Times New Roman" panose="02020603050405020304" pitchFamily="18" charset="0"/>
              </a:rPr>
              <a:t> і ВАЖЛИВ</a:t>
            </a:r>
            <a:r>
              <a:rPr lang="uk-UA" altLang="uk-UA" dirty="0">
                <a:solidFill>
                  <a:srgbClr val="000000"/>
                </a:solidFill>
                <a:latin typeface="Book Antiqua" panose="02040602050305030304" pitchFamily="18" charset="0"/>
              </a:rPr>
              <a:t>Е</a:t>
            </a:r>
            <a:r>
              <a:rPr lang="uk-UA" altLang="uk-UA" dirty="0">
                <a:solidFill>
                  <a:srgbClr val="000000"/>
                </a:solidFill>
                <a:latin typeface="Book Antiqua" panose="02040602050305030304" pitchFamily="18" charset="0"/>
                <a:cs typeface="Times New Roman" panose="02020603050405020304" pitchFamily="18" charset="0"/>
              </a:rPr>
              <a:t>, а 80% на ТЕРМІНОВЕ і НЕВАЖЛИВЕ</a:t>
            </a:r>
            <a:r>
              <a:rPr lang="ru-RU" altLang="uk-UA" dirty="0">
                <a:latin typeface="Book Antiqua" panose="02040602050305030304" pitchFamily="18" charset="0"/>
              </a:rPr>
              <a:t>  </a:t>
            </a:r>
            <a:endParaRPr lang="uk-UA" altLang="uk-UA" dirty="0">
              <a:latin typeface="Book Antiqua" panose="02040602050305030304" pitchFamily="18" charset="0"/>
            </a:endParaRPr>
          </a:p>
          <a:p>
            <a:pPr eaLnBrk="1" hangingPunct="1">
              <a:buFontTx/>
              <a:buChar char="•"/>
            </a:pPr>
            <a:r>
              <a:rPr lang="en-US" altLang="uk-UA" dirty="0">
                <a:solidFill>
                  <a:srgbClr val="000000"/>
                </a:solidFill>
                <a:latin typeface="Book Antiqua" panose="02040602050305030304" pitchFamily="18" charset="0"/>
                <a:cs typeface="Times New Roman" panose="02020603050405020304" pitchFamily="18" charset="0"/>
              </a:rPr>
              <a:t> </a:t>
            </a:r>
            <a:r>
              <a:rPr lang="uk-UA" altLang="uk-UA" dirty="0">
                <a:solidFill>
                  <a:srgbClr val="000000"/>
                </a:solidFill>
                <a:latin typeface="Book Antiqua" panose="02040602050305030304" pitchFamily="18" charset="0"/>
                <a:cs typeface="Times New Roman" panose="02020603050405020304" pitchFamily="18" charset="0"/>
              </a:rPr>
              <a:t>А що ж відбувається з НЕТЕРМІНОВИМ і ВАЖЛИВИМ?</a:t>
            </a:r>
            <a:r>
              <a:rPr lang="ru-RU" altLang="uk-UA" dirty="0">
                <a:latin typeface="Book Antiqua" panose="02040602050305030304" pitchFamily="18" charset="0"/>
              </a:rPr>
              <a:t> </a:t>
            </a:r>
          </a:p>
        </p:txBody>
      </p:sp>
      <p:sp>
        <p:nvSpPr>
          <p:cNvPr id="13" name="Text Box 19"/>
          <p:cNvSpPr txBox="1">
            <a:spLocks noChangeArrowheads="1"/>
          </p:cNvSpPr>
          <p:nvPr/>
        </p:nvSpPr>
        <p:spPr bwMode="auto">
          <a:xfrm>
            <a:off x="681542" y="4572000"/>
            <a:ext cx="4286250" cy="1662113"/>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ru-RU" sz="1600"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 </a:t>
            </a:r>
            <a:r>
              <a:rPr lang="uk-UA" sz="1400" b="1"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РОЗПОДІЛ ЧАСУ ПРИ СКЛАДАННІ РОЗКЛАДУ:</a:t>
            </a:r>
            <a:endParaRPr lang="ru-RU" sz="1400" dirty="0">
              <a:effectLst>
                <a:outerShdw blurRad="38100" dist="38100" dir="2700000" algn="tl">
                  <a:srgbClr val="FFFFFF"/>
                </a:outerShdw>
              </a:effectLst>
              <a:latin typeface="Book Antiqua" panose="02040602050305030304" pitchFamily="18" charset="0"/>
              <a:cs typeface="Times New Roman" pitchFamily="18" charset="0"/>
            </a:endParaRPr>
          </a:p>
          <a:p>
            <a:pPr eaLnBrk="1" fontAlgn="auto" hangingPunct="1">
              <a:spcBef>
                <a:spcPct val="50000"/>
              </a:spcBef>
              <a:spcAft>
                <a:spcPts val="0"/>
              </a:spcAft>
              <a:defRPr/>
            </a:pPr>
            <a:r>
              <a:rPr lang="uk-UA" sz="1600" b="1"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20%</a:t>
            </a:r>
            <a:r>
              <a:rPr lang="uk-UA" sz="1600"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  - нетермінові і важливі задачі</a:t>
            </a:r>
            <a:endParaRPr lang="uk-UA" sz="1600" dirty="0">
              <a:effectLst>
                <a:outerShdw blurRad="38100" dist="38100" dir="2700000" algn="tl">
                  <a:srgbClr val="FFFFFF"/>
                </a:outerShdw>
              </a:effectLst>
              <a:latin typeface="Book Antiqua" panose="02040602050305030304" pitchFamily="18" charset="0"/>
            </a:endParaRPr>
          </a:p>
          <a:p>
            <a:pPr eaLnBrk="1" fontAlgn="auto" hangingPunct="1">
              <a:spcBef>
                <a:spcPct val="50000"/>
              </a:spcBef>
              <a:spcAft>
                <a:spcPts val="0"/>
              </a:spcAft>
              <a:defRPr/>
            </a:pPr>
            <a:r>
              <a:rPr lang="uk-UA" sz="1600" b="1"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60%</a:t>
            </a:r>
            <a:r>
              <a:rPr lang="uk-UA" sz="1600"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  - термінові і важливі задачі</a:t>
            </a:r>
            <a:endParaRPr lang="ru-RU" sz="1600" dirty="0">
              <a:effectLst>
                <a:outerShdw blurRad="38100" dist="38100" dir="2700000" algn="tl">
                  <a:srgbClr val="FFFFFF"/>
                </a:outerShdw>
              </a:effectLst>
              <a:latin typeface="Book Antiqua" panose="02040602050305030304" pitchFamily="18" charset="0"/>
              <a:cs typeface="Times New Roman" pitchFamily="18" charset="0"/>
            </a:endParaRPr>
          </a:p>
          <a:p>
            <a:pPr eaLnBrk="1" fontAlgn="auto" hangingPunct="1">
              <a:spcBef>
                <a:spcPct val="50000"/>
              </a:spcBef>
              <a:spcAft>
                <a:spcPts val="0"/>
              </a:spcAft>
              <a:defRPr/>
            </a:pPr>
            <a:r>
              <a:rPr lang="uk-UA" sz="1600" b="1"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20%</a:t>
            </a:r>
            <a:r>
              <a:rPr lang="uk-UA" sz="1600" dirty="0">
                <a:solidFill>
                  <a:srgbClr val="000000"/>
                </a:solidFill>
                <a:effectLst>
                  <a:outerShdw blurRad="38100" dist="38100" dir="2700000" algn="tl">
                    <a:srgbClr val="FFFFFF"/>
                  </a:outerShdw>
                </a:effectLst>
                <a:latin typeface="Book Antiqua" panose="02040602050305030304" pitchFamily="18" charset="0"/>
                <a:cs typeface="Times New Roman" pitchFamily="18" charset="0"/>
              </a:rPr>
              <a:t>  - непередбачені задачі (форс-мажор)</a:t>
            </a:r>
            <a:endParaRPr lang="ru-RU" sz="1600" dirty="0">
              <a:effectLst>
                <a:outerShdw blurRad="38100" dist="38100" dir="2700000" algn="tl">
                  <a:srgbClr val="FFFFFF"/>
                </a:outerShdw>
              </a:effectLst>
              <a:latin typeface="Book Antiqua" panose="02040602050305030304" pitchFamily="18" charset="0"/>
            </a:endParaRPr>
          </a:p>
        </p:txBody>
      </p:sp>
    </p:spTree>
    <p:extLst>
      <p:ext uri="{BB962C8B-B14F-4D97-AF65-F5344CB8AC3E}">
        <p14:creationId xmlns:p14="http://schemas.microsoft.com/office/powerpoint/2010/main" val="4081938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22" presetClass="entr" presetSubtype="2"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752602" y="1825625"/>
            <a:ext cx="7601197" cy="3114510"/>
          </a:xfrm>
        </p:spPr>
        <p:txBody>
          <a:bodyPr/>
          <a:lstStyle/>
          <a:p>
            <a:endParaRPr lang="ru-RU" dirty="0"/>
          </a:p>
        </p:txBody>
      </p:sp>
      <p:pic>
        <p:nvPicPr>
          <p:cNvPr id="4" name="Picture 2" descr="Похожее изображение"/>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72706" name="Picture 2" descr="Похожее изображение"/>
          <p:cNvPicPr>
            <a:picLocks noChangeAspect="1" noChangeArrowheads="1"/>
          </p:cNvPicPr>
          <p:nvPr/>
        </p:nvPicPr>
        <p:blipFill>
          <a:blip r:embed="rId3" cstate="print"/>
          <a:srcRect/>
          <a:stretch>
            <a:fillRect/>
          </a:stretch>
        </p:blipFill>
        <p:spPr bwMode="auto">
          <a:xfrm>
            <a:off x="2823944" y="140779"/>
            <a:ext cx="9192402" cy="4726774"/>
          </a:xfrm>
          <a:prstGeom prst="rect">
            <a:avLst/>
          </a:prstGeom>
          <a:noFill/>
        </p:spPr>
      </p:pic>
      <p:sp>
        <p:nvSpPr>
          <p:cNvPr id="6" name="Прямоугольник с двумя скругленными соседними углами 5"/>
          <p:cNvSpPr/>
          <p:nvPr/>
        </p:nvSpPr>
        <p:spPr>
          <a:xfrm>
            <a:off x="348838" y="4935021"/>
            <a:ext cx="11667508" cy="1709618"/>
          </a:xfrm>
          <a:prstGeom prst="round2SameRect">
            <a:avLst>
              <a:gd name="adj1" fmla="val 16667"/>
              <a:gd name="adj2" fmla="val 32641"/>
            </a:avLst>
          </a:prstGeom>
          <a:gradFill flip="none" rotWithShape="1">
            <a:gsLst>
              <a:gs pos="0">
                <a:schemeClr val="accent2">
                  <a:lumMod val="40000"/>
                  <a:lumOff val="60000"/>
                  <a:shade val="30000"/>
                  <a:satMod val="115000"/>
                </a:schemeClr>
              </a:gs>
              <a:gs pos="50000">
                <a:schemeClr val="accent2">
                  <a:lumMod val="40000"/>
                  <a:lumOff val="60000"/>
                  <a:shade val="67500"/>
                  <a:satMod val="115000"/>
                </a:schemeClr>
              </a:gs>
              <a:gs pos="100000">
                <a:schemeClr val="accent2">
                  <a:lumMod val="40000"/>
                  <a:lumOff val="60000"/>
                  <a:shade val="100000"/>
                  <a:satMod val="115000"/>
                </a:schemeClr>
              </a:gs>
            </a:gsLst>
            <a:path path="circle">
              <a:fillToRect l="50000" t="50000" r="50000" b="50000"/>
            </a:path>
            <a:tileRect/>
          </a:gra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uk-UA" sz="2800" b="1" dirty="0">
                <a:solidFill>
                  <a:schemeClr val="tx1"/>
                </a:solidFill>
                <a:latin typeface="Palatino Linotype" panose="02040502050505030304" pitchFamily="18" charset="0"/>
              </a:rPr>
              <a:t>Тайм-менеджмент </a:t>
            </a:r>
          </a:p>
          <a:p>
            <a:pPr algn="ctr" fontAlgn="auto">
              <a:spcBef>
                <a:spcPts val="0"/>
              </a:spcBef>
              <a:spcAft>
                <a:spcPts val="0"/>
              </a:spcAft>
              <a:defRPr/>
            </a:pPr>
            <a:r>
              <a:rPr lang="uk-UA" sz="2800" i="1" dirty="0">
                <a:solidFill>
                  <a:schemeClr val="tx1"/>
                </a:solidFill>
                <a:latin typeface="Palatino Linotype" panose="02040502050505030304" pitchFamily="18" charset="0"/>
              </a:rPr>
              <a:t>( tіте тапа</a:t>
            </a:r>
            <a:r>
              <a:rPr lang="en-US" sz="2800" i="1" dirty="0">
                <a:solidFill>
                  <a:schemeClr val="tx1"/>
                </a:solidFill>
                <a:latin typeface="Palatino Linotype" panose="02040502050505030304" pitchFamily="18" charset="0"/>
              </a:rPr>
              <a:t>g</a:t>
            </a:r>
            <a:r>
              <a:rPr lang="uk-UA" sz="2800" i="1" dirty="0">
                <a:solidFill>
                  <a:schemeClr val="tx1"/>
                </a:solidFill>
                <a:latin typeface="Palatino Linotype" panose="02040502050505030304" pitchFamily="18" charset="0"/>
              </a:rPr>
              <a:t>етепt</a:t>
            </a:r>
            <a:r>
              <a:rPr lang="uk-UA" sz="2800" dirty="0">
                <a:solidFill>
                  <a:schemeClr val="tx1"/>
                </a:solidFill>
                <a:latin typeface="Palatino Linotype" panose="02040502050505030304" pitchFamily="18" charset="0"/>
              </a:rPr>
              <a:t> — </a:t>
            </a:r>
            <a:r>
              <a:rPr lang="uk-UA" sz="2800" i="1" dirty="0">
                <a:solidFill>
                  <a:schemeClr val="tx1"/>
                </a:solidFill>
                <a:latin typeface="Palatino Linotype" panose="02040502050505030304" pitchFamily="18" charset="0"/>
              </a:rPr>
              <a:t>управління часом) — </a:t>
            </a:r>
            <a:r>
              <a:rPr lang="uk-UA" sz="2800" dirty="0">
                <a:solidFill>
                  <a:schemeClr val="tx1"/>
                </a:solidFill>
                <a:latin typeface="Palatino Linotype" panose="02040502050505030304" pitchFamily="18" charset="0"/>
              </a:rPr>
              <a:t>це технологія ефективного планування часу, як робочого, так і особистого, для підвищення ефективності його використання</a:t>
            </a:r>
            <a:r>
              <a:rPr lang="uk-UA" sz="2800" dirty="0" smtClean="0">
                <a:solidFill>
                  <a:schemeClr val="tx1"/>
                </a:solidFill>
                <a:latin typeface="Palatino Linotype" panose="02040502050505030304" pitchFamily="18" charset="0"/>
              </a:rPr>
              <a:t>.</a:t>
            </a:r>
            <a:endParaRPr lang="uk-UA" sz="2800" dirty="0">
              <a:solidFill>
                <a:schemeClr val="tx1"/>
              </a:solidFill>
              <a:latin typeface="Palatino Linotype" panose="02040502050505030304" pitchFamily="18" charset="0"/>
            </a:endParaRPr>
          </a:p>
        </p:txBody>
      </p:sp>
      <p:sp>
        <p:nvSpPr>
          <p:cNvPr id="7" name="Прямоугольник 6"/>
          <p:cNvSpPr/>
          <p:nvPr/>
        </p:nvSpPr>
        <p:spPr>
          <a:xfrm>
            <a:off x="213757" y="3244334"/>
            <a:ext cx="3942608" cy="369332"/>
          </a:xfrm>
          <a:prstGeom prst="rect">
            <a:avLst/>
          </a:prstGeom>
        </p:spPr>
        <p:txBody>
          <a:bodyPr wrap="square">
            <a:spAutoFit/>
          </a:bodyPr>
          <a:lstStyle/>
          <a:p>
            <a:endParaRPr lang="ru-RU" dirty="0"/>
          </a:p>
        </p:txBody>
      </p:sp>
    </p:spTree>
    <p:extLst>
      <p:ext uri="{BB962C8B-B14F-4D97-AF65-F5344CB8AC3E}">
        <p14:creationId xmlns:p14="http://schemas.microsoft.com/office/powerpoint/2010/main" val="8760199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53" presetClass="entr" presetSubtype="16" fill="hold" nodeType="afterEffect">
                                  <p:stCondLst>
                                    <p:cond delay="500"/>
                                  </p:stCondLst>
                                  <p:childTnLst>
                                    <p:set>
                                      <p:cBhvr>
                                        <p:cTn id="11" dur="1" fill="hold">
                                          <p:stCondLst>
                                            <p:cond delay="0"/>
                                          </p:stCondLst>
                                        </p:cTn>
                                        <p:tgtEl>
                                          <p:spTgt spid="72706"/>
                                        </p:tgtEl>
                                        <p:attrNameLst>
                                          <p:attrName>style.visibility</p:attrName>
                                        </p:attrNameLst>
                                      </p:cBhvr>
                                      <p:to>
                                        <p:strVal val="visible"/>
                                      </p:to>
                                    </p:set>
                                    <p:anim calcmode="lin" valueType="num">
                                      <p:cBhvr>
                                        <p:cTn id="12" dur="2000" fill="hold"/>
                                        <p:tgtEl>
                                          <p:spTgt spid="72706"/>
                                        </p:tgtEl>
                                        <p:attrNameLst>
                                          <p:attrName>ppt_w</p:attrName>
                                        </p:attrNameLst>
                                      </p:cBhvr>
                                      <p:tavLst>
                                        <p:tav tm="0">
                                          <p:val>
                                            <p:fltVal val="0"/>
                                          </p:val>
                                        </p:tav>
                                        <p:tav tm="100000">
                                          <p:val>
                                            <p:strVal val="#ppt_w"/>
                                          </p:val>
                                        </p:tav>
                                      </p:tavLst>
                                    </p:anim>
                                    <p:anim calcmode="lin" valueType="num">
                                      <p:cBhvr>
                                        <p:cTn id="13" dur="2000" fill="hold"/>
                                        <p:tgtEl>
                                          <p:spTgt spid="72706"/>
                                        </p:tgtEl>
                                        <p:attrNameLst>
                                          <p:attrName>ppt_h</p:attrName>
                                        </p:attrNameLst>
                                      </p:cBhvr>
                                      <p:tavLst>
                                        <p:tav tm="0">
                                          <p:val>
                                            <p:fltVal val="0"/>
                                          </p:val>
                                        </p:tav>
                                        <p:tav tm="100000">
                                          <p:val>
                                            <p:strVal val="#ppt_h"/>
                                          </p:val>
                                        </p:tav>
                                      </p:tavLst>
                                    </p:anim>
                                    <p:animEffect transition="in" filter="fade">
                                      <p:cBhvr>
                                        <p:cTn id="14" dur="20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365125"/>
            <a:ext cx="8832273" cy="3791239"/>
          </a:xfrm>
        </p:spPr>
        <p:txBody>
          <a:bodyPr>
            <a:normAutofit/>
          </a:bodyPr>
          <a:lstStyle/>
          <a:p>
            <a:pPr algn="just"/>
            <a:r>
              <a:rPr lang="ru-RU" altLang="uk-UA" sz="3200" b="1" dirty="0">
                <a:solidFill>
                  <a:srgbClr val="996633"/>
                </a:solidFill>
                <a:latin typeface="Palatino Linotype" panose="02040502050505030304" pitchFamily="18" charset="0"/>
              </a:rPr>
              <a:t>Не </a:t>
            </a:r>
            <a:r>
              <a:rPr lang="ru-RU" altLang="uk-UA" sz="3200" b="1" dirty="0" err="1">
                <a:solidFill>
                  <a:srgbClr val="996633"/>
                </a:solidFill>
                <a:latin typeface="Palatino Linotype" panose="02040502050505030304" pitchFamily="18" charset="0"/>
              </a:rPr>
              <a:t>відкладайте</a:t>
            </a:r>
            <a:r>
              <a:rPr lang="ru-RU" altLang="uk-UA" sz="3200" b="1" dirty="0">
                <a:solidFill>
                  <a:srgbClr val="996633"/>
                </a:solidFill>
                <a:latin typeface="Palatino Linotype" panose="02040502050505030304" pitchFamily="18" charset="0"/>
              </a:rPr>
              <a:t> </a:t>
            </a:r>
            <a:r>
              <a:rPr lang="ru-RU" altLang="uk-UA" sz="3200" b="1" dirty="0" err="1">
                <a:solidFill>
                  <a:srgbClr val="462300"/>
                </a:solidFill>
                <a:latin typeface="Palatino Linotype" panose="02040502050505030304" pitchFamily="18" charset="0"/>
              </a:rPr>
              <a:t>виконання</a:t>
            </a:r>
            <a:r>
              <a:rPr lang="ru-RU" altLang="uk-UA" sz="3200" b="1" dirty="0">
                <a:solidFill>
                  <a:srgbClr val="462300"/>
                </a:solidFill>
                <a:latin typeface="Palatino Linotype" panose="02040502050505030304" pitchFamily="18" charset="0"/>
              </a:rPr>
              <a:t> </a:t>
            </a:r>
            <a:r>
              <a:rPr lang="ru-RU" altLang="uk-UA" sz="3200" b="1" dirty="0" err="1">
                <a:solidFill>
                  <a:srgbClr val="462300"/>
                </a:solidFill>
                <a:latin typeface="Palatino Linotype" panose="02040502050505030304" pitchFamily="18" charset="0"/>
              </a:rPr>
              <a:t>неприємних</a:t>
            </a:r>
            <a:r>
              <a:rPr lang="ru-RU" altLang="uk-UA" sz="3200" b="1" dirty="0">
                <a:solidFill>
                  <a:srgbClr val="462300"/>
                </a:solidFill>
                <a:latin typeface="Palatino Linotype" panose="02040502050505030304" pitchFamily="18" charset="0"/>
              </a:rPr>
              <a:t> справ у «</a:t>
            </a:r>
            <a:r>
              <a:rPr lang="ru-RU" altLang="uk-UA" sz="3200" b="1" dirty="0" err="1">
                <a:solidFill>
                  <a:srgbClr val="462300"/>
                </a:solidFill>
                <a:latin typeface="Palatino Linotype" panose="02040502050505030304" pitchFamily="18" charset="0"/>
              </a:rPr>
              <a:t>довгий</a:t>
            </a:r>
            <a:r>
              <a:rPr lang="ru-RU" altLang="uk-UA" sz="3200" b="1" dirty="0">
                <a:solidFill>
                  <a:srgbClr val="462300"/>
                </a:solidFill>
                <a:latin typeface="Palatino Linotype" panose="02040502050505030304" pitchFamily="18" charset="0"/>
              </a:rPr>
              <a:t> ящик».  </a:t>
            </a:r>
            <a:r>
              <a:rPr lang="ru-RU" altLang="uk-UA" sz="3200" b="1" dirty="0" err="1">
                <a:solidFill>
                  <a:srgbClr val="462300"/>
                </a:solidFill>
                <a:latin typeface="Palatino Linotype" panose="02040502050505030304" pitchFamily="18" charset="0"/>
              </a:rPr>
              <a:t>Неприємна</a:t>
            </a:r>
            <a:r>
              <a:rPr lang="ru-RU" altLang="uk-UA" sz="3200" b="1" dirty="0">
                <a:solidFill>
                  <a:srgbClr val="462300"/>
                </a:solidFill>
                <a:latin typeface="Palatino Linotype" panose="02040502050505030304" pitchFamily="18" charset="0"/>
              </a:rPr>
              <a:t> справа не </a:t>
            </a:r>
            <a:r>
              <a:rPr lang="ru-RU" altLang="uk-UA" sz="3200" b="1" dirty="0" err="1">
                <a:solidFill>
                  <a:srgbClr val="462300"/>
                </a:solidFill>
                <a:latin typeface="Palatino Linotype" panose="02040502050505030304" pitchFamily="18" charset="0"/>
              </a:rPr>
              <a:t>щезне</a:t>
            </a:r>
            <a:r>
              <a:rPr lang="ru-RU" altLang="uk-UA" sz="3200" b="1" dirty="0">
                <a:solidFill>
                  <a:srgbClr val="462300"/>
                </a:solidFill>
                <a:latin typeface="Palatino Linotype" panose="02040502050505030304" pitchFamily="18" charset="0"/>
              </a:rPr>
              <a:t> сама по </a:t>
            </a:r>
            <a:r>
              <a:rPr lang="ru-RU" altLang="uk-UA" sz="3200" b="1" dirty="0" err="1">
                <a:solidFill>
                  <a:srgbClr val="462300"/>
                </a:solidFill>
                <a:latin typeface="Palatino Linotype" panose="02040502050505030304" pitchFamily="18" charset="0"/>
              </a:rPr>
              <a:t>собі</a:t>
            </a:r>
            <a:r>
              <a:rPr lang="ru-RU" altLang="uk-UA" sz="3200" b="1" dirty="0">
                <a:solidFill>
                  <a:srgbClr val="462300"/>
                </a:solidFill>
                <a:latin typeface="Palatino Linotype" panose="02040502050505030304" pitchFamily="18" charset="0"/>
              </a:rPr>
              <a:t>, тому, </a:t>
            </a:r>
            <a:r>
              <a:rPr lang="ru-RU" altLang="uk-UA" sz="3200" b="1" dirty="0" err="1">
                <a:solidFill>
                  <a:srgbClr val="462300"/>
                </a:solidFill>
                <a:latin typeface="Palatino Linotype" panose="02040502050505030304" pitchFamily="18" charset="0"/>
              </a:rPr>
              <a:t>чим</a:t>
            </a:r>
            <a:r>
              <a:rPr lang="ru-RU" altLang="uk-UA" sz="3200" b="1" dirty="0">
                <a:solidFill>
                  <a:srgbClr val="462300"/>
                </a:solidFill>
                <a:latin typeface="Palatino Linotype" panose="02040502050505030304" pitchFamily="18" charset="0"/>
              </a:rPr>
              <a:t> </a:t>
            </a:r>
            <a:r>
              <a:rPr lang="ru-RU" altLang="uk-UA" sz="3200" b="1" dirty="0" err="1">
                <a:solidFill>
                  <a:srgbClr val="462300"/>
                </a:solidFill>
                <a:latin typeface="Palatino Linotype" panose="02040502050505030304" pitchFamily="18" charset="0"/>
              </a:rPr>
              <a:t>раніше</a:t>
            </a:r>
            <a:r>
              <a:rPr lang="ru-RU" altLang="uk-UA" sz="3200" b="1" dirty="0">
                <a:solidFill>
                  <a:srgbClr val="462300"/>
                </a:solidFill>
                <a:latin typeface="Palatino Linotype" panose="02040502050505030304" pitchFamily="18" charset="0"/>
              </a:rPr>
              <a:t> Ви </a:t>
            </a:r>
            <a:r>
              <a:rPr lang="ru-RU" altLang="uk-UA" sz="3200" b="1" dirty="0" err="1">
                <a:solidFill>
                  <a:srgbClr val="462300"/>
                </a:solidFill>
                <a:latin typeface="Palatino Linotype" panose="02040502050505030304" pitchFamily="18" charset="0"/>
              </a:rPr>
              <a:t>її</a:t>
            </a:r>
            <a:r>
              <a:rPr lang="ru-RU" altLang="uk-UA" sz="3200" b="1" dirty="0">
                <a:solidFill>
                  <a:srgbClr val="462300"/>
                </a:solidFill>
                <a:latin typeface="Palatino Linotype" panose="02040502050505030304" pitchFamily="18" charset="0"/>
              </a:rPr>
              <a:t> </a:t>
            </a:r>
            <a:r>
              <a:rPr lang="ru-RU" altLang="uk-UA" sz="3200" b="1" dirty="0" err="1">
                <a:solidFill>
                  <a:srgbClr val="462300"/>
                </a:solidFill>
                <a:latin typeface="Palatino Linotype" panose="02040502050505030304" pitchFamily="18" charset="0"/>
              </a:rPr>
              <a:t>виконаєте</a:t>
            </a:r>
            <a:r>
              <a:rPr lang="ru-RU" altLang="uk-UA" sz="3200" b="1" dirty="0">
                <a:solidFill>
                  <a:srgbClr val="462300"/>
                </a:solidFill>
                <a:latin typeface="Palatino Linotype" panose="02040502050505030304" pitchFamily="18" charset="0"/>
              </a:rPr>
              <a:t>, </a:t>
            </a:r>
            <a:r>
              <a:rPr lang="ru-RU" altLang="uk-UA" sz="3200" b="1" dirty="0" err="1">
                <a:solidFill>
                  <a:srgbClr val="462300"/>
                </a:solidFill>
                <a:latin typeface="Palatino Linotype" panose="02040502050505030304" pitchFamily="18" charset="0"/>
              </a:rPr>
              <a:t>тим</a:t>
            </a:r>
            <a:r>
              <a:rPr lang="ru-RU" altLang="uk-UA" sz="3200" b="1" dirty="0">
                <a:solidFill>
                  <a:srgbClr val="462300"/>
                </a:solidFill>
                <a:latin typeface="Palatino Linotype" panose="02040502050505030304" pitchFamily="18" charset="0"/>
              </a:rPr>
              <a:t> </a:t>
            </a:r>
            <a:r>
              <a:rPr lang="ru-RU" altLang="uk-UA" sz="3200" b="1" dirty="0" err="1">
                <a:solidFill>
                  <a:srgbClr val="996633"/>
                </a:solidFill>
                <a:latin typeface="Palatino Linotype" panose="02040502050505030304" pitchFamily="18" charset="0"/>
              </a:rPr>
              <a:t>більше</a:t>
            </a:r>
            <a:r>
              <a:rPr lang="ru-RU" altLang="uk-UA" sz="3200" b="1" dirty="0">
                <a:solidFill>
                  <a:srgbClr val="996633"/>
                </a:solidFill>
                <a:latin typeface="Palatino Linotype" panose="02040502050505030304" pitchFamily="18" charset="0"/>
              </a:rPr>
              <a:t> </a:t>
            </a:r>
            <a:r>
              <a:rPr lang="ru-RU" altLang="uk-UA" sz="3200" b="1" dirty="0" err="1">
                <a:solidFill>
                  <a:srgbClr val="996633"/>
                </a:solidFill>
                <a:latin typeface="Palatino Linotype" panose="02040502050505030304" pitchFamily="18" charset="0"/>
              </a:rPr>
              <a:t>вільного</a:t>
            </a:r>
            <a:r>
              <a:rPr lang="ru-RU" altLang="uk-UA" sz="3200" b="1" dirty="0">
                <a:solidFill>
                  <a:srgbClr val="996633"/>
                </a:solidFill>
                <a:latin typeface="Palatino Linotype" panose="02040502050505030304" pitchFamily="18" charset="0"/>
              </a:rPr>
              <a:t> часу</a:t>
            </a:r>
            <a:r>
              <a:rPr lang="ru-RU" altLang="uk-UA" sz="3200" b="1" dirty="0">
                <a:latin typeface="Palatino Linotype" panose="02040502050505030304" pitchFamily="18" charset="0"/>
              </a:rPr>
              <a:t> </a:t>
            </a:r>
            <a:r>
              <a:rPr lang="ru-RU" altLang="uk-UA" sz="3200" b="1" dirty="0">
                <a:solidFill>
                  <a:srgbClr val="462300"/>
                </a:solidFill>
                <a:latin typeface="Palatino Linotype" panose="02040502050505030304" pitchFamily="18" charset="0"/>
              </a:rPr>
              <a:t>у Вас </a:t>
            </a:r>
            <a:r>
              <a:rPr lang="ru-RU" altLang="uk-UA" sz="3200" b="1" dirty="0" err="1">
                <a:solidFill>
                  <a:srgbClr val="462300"/>
                </a:solidFill>
                <a:latin typeface="Palatino Linotype" panose="02040502050505030304" pitchFamily="18" charset="0"/>
              </a:rPr>
              <a:t>залишиться</a:t>
            </a:r>
            <a:r>
              <a:rPr lang="ru-RU" altLang="uk-UA" sz="3200" b="1" dirty="0">
                <a:solidFill>
                  <a:srgbClr val="462300"/>
                </a:solidFill>
                <a:latin typeface="Palatino Linotype" panose="02040502050505030304" pitchFamily="18" charset="0"/>
              </a:rPr>
              <a:t>.</a:t>
            </a:r>
            <a:br>
              <a:rPr lang="ru-RU" altLang="uk-UA" sz="3200" b="1" dirty="0">
                <a:solidFill>
                  <a:srgbClr val="462300"/>
                </a:solidFill>
                <a:latin typeface="Palatino Linotype" panose="02040502050505030304" pitchFamily="18" charset="0"/>
              </a:rPr>
            </a:br>
            <a:endParaRPr lang="uk-UA" sz="3200" b="1" dirty="0">
              <a:solidFill>
                <a:srgbClr val="462300"/>
              </a:solidFill>
              <a:latin typeface="Palatino Linotype" panose="02040502050505030304" pitchFamily="18" charset="0"/>
            </a:endParaRPr>
          </a:p>
        </p:txBody>
      </p:sp>
      <p:pic>
        <p:nvPicPr>
          <p:cNvPr id="8" name="Picture 2" descr="https://tapoc.trbo.yandex.net/tapoc_secure_proxy/6eb3ad99c24034d4c060b971733bd938?url=http%3A%2F%2Fwww.vipyl.com%2Fuser%2Fwebimg%2F2014319%2F201431917233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939" y="3689132"/>
            <a:ext cx="5728895" cy="287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Объект 2"/>
          <p:cNvSpPr>
            <a:spLocks noGrp="1"/>
          </p:cNvSpPr>
          <p:nvPr>
            <p:ph idx="1"/>
          </p:nvPr>
        </p:nvSpPr>
        <p:spPr>
          <a:xfrm>
            <a:off x="6382690" y="5264727"/>
            <a:ext cx="5379819" cy="974239"/>
          </a:xfrm>
        </p:spPr>
        <p:txBody>
          <a:bodyPr/>
          <a:lstStyle/>
          <a:p>
            <a:pPr marL="0" indent="0">
              <a:buNone/>
            </a:pPr>
            <a:r>
              <a:rPr lang="ru-RU" altLang="uk-UA" b="1" dirty="0" err="1">
                <a:latin typeface="Palatino Linotype" panose="02040502050505030304" pitchFamily="18" charset="0"/>
                <a:cs typeface="Times New Roman" panose="02020603050405020304" pitchFamily="18" charset="0"/>
              </a:rPr>
              <a:t>Розпочніть</a:t>
            </a:r>
            <a:r>
              <a:rPr lang="ru-RU" altLang="uk-UA" b="1" dirty="0">
                <a:latin typeface="Palatino Linotype" panose="02040502050505030304" pitchFamily="18" charset="0"/>
                <a:cs typeface="Times New Roman" panose="02020603050405020304" pitchFamily="18" charset="0"/>
              </a:rPr>
              <a:t> </a:t>
            </a:r>
            <a:r>
              <a:rPr lang="ru-RU" altLang="uk-UA" b="1" dirty="0" err="1">
                <a:latin typeface="Palatino Linotype" panose="02040502050505030304" pitchFamily="18" charset="0"/>
                <a:cs typeface="Times New Roman" panose="02020603050405020304" pitchFamily="18" charset="0"/>
              </a:rPr>
              <a:t>із</a:t>
            </a:r>
            <a:r>
              <a:rPr lang="ru-RU" altLang="uk-UA" b="1" dirty="0">
                <a:latin typeface="Palatino Linotype" panose="02040502050505030304" pitchFamily="18" charset="0"/>
                <a:cs typeface="Times New Roman" panose="02020603050405020304" pitchFamily="18" charset="0"/>
              </a:rPr>
              <a:t> </a:t>
            </a:r>
            <a:r>
              <a:rPr lang="ru-RU" altLang="uk-UA" b="1" dirty="0" err="1">
                <a:latin typeface="Palatino Linotype" panose="02040502050505030304" pitchFamily="18" charset="0"/>
                <a:cs typeface="Times New Roman" panose="02020603050405020304" pitchFamily="18" charset="0"/>
              </a:rPr>
              <a:t>невідкладного</a:t>
            </a:r>
            <a:r>
              <a:rPr lang="ru-RU" altLang="uk-UA" b="1" dirty="0" smtClean="0">
                <a:latin typeface="Palatino Linotype" panose="02040502050505030304" pitchFamily="18" charset="0"/>
                <a:cs typeface="Times New Roman" panose="02020603050405020304" pitchFamily="18" charset="0"/>
              </a:rPr>
              <a:t>!</a:t>
            </a:r>
            <a:endParaRPr lang="uk-UA" altLang="uk-UA" dirty="0" smtClean="0">
              <a:latin typeface="Palatino Linotype" panose="02040502050505030304" pitchFamily="18" charset="0"/>
            </a:endParaRPr>
          </a:p>
        </p:txBody>
      </p:sp>
    </p:spTree>
    <p:extLst>
      <p:ext uri="{BB962C8B-B14F-4D97-AF65-F5344CB8AC3E}">
        <p14:creationId xmlns:p14="http://schemas.microsoft.com/office/powerpoint/2010/main" val="1516183796"/>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2021305" y="74178"/>
            <a:ext cx="7981678" cy="1325563"/>
          </a:xfrm>
        </p:spPr>
        <p:txBody>
          <a:bodyPr>
            <a:noAutofit/>
          </a:bodyPr>
          <a:lstStyle/>
          <a:p>
            <a:pPr algn="ctr"/>
            <a:r>
              <a:rPr lang="ru-RU" sz="3200" dirty="0" err="1">
                <a:effectLst>
                  <a:outerShdw blurRad="38100" dist="38100" dir="2700000" algn="tl">
                    <a:srgbClr val="000000">
                      <a:alpha val="43137"/>
                    </a:srgbClr>
                  </a:outerShdw>
                </a:effectLst>
                <a:latin typeface="Palatino Linotype" panose="02040502050505030304" pitchFamily="18" charset="0"/>
              </a:rPr>
              <a:t>Позбувшись</a:t>
            </a:r>
            <a:r>
              <a:rPr lang="ru-RU" sz="3200" dirty="0">
                <a:effectLst>
                  <a:outerShdw blurRad="38100" dist="38100" dir="2700000" algn="tl">
                    <a:srgbClr val="000000">
                      <a:alpha val="43137"/>
                    </a:srgbClr>
                  </a:outerShdw>
                </a:effectLst>
                <a:latin typeface="Palatino Linotype" panose="02040502050505030304" pitchFamily="18" charset="0"/>
              </a:rPr>
              <a:t> </a:t>
            </a:r>
            <a:r>
              <a:rPr lang="ru-RU" sz="3200" dirty="0" err="1">
                <a:effectLst>
                  <a:outerShdw blurRad="38100" dist="38100" dir="2700000" algn="tl">
                    <a:srgbClr val="000000">
                      <a:alpha val="43137"/>
                    </a:srgbClr>
                  </a:outerShdw>
                </a:effectLst>
                <a:latin typeface="Palatino Linotype" panose="02040502050505030304" pitchFamily="18" charset="0"/>
              </a:rPr>
              <a:t>зайвих</a:t>
            </a:r>
            <a:r>
              <a:rPr lang="ru-RU" sz="3200" dirty="0">
                <a:effectLst>
                  <a:outerShdw blurRad="38100" dist="38100" dir="2700000" algn="tl">
                    <a:srgbClr val="000000">
                      <a:alpha val="43137"/>
                    </a:srgbClr>
                  </a:outerShdw>
                </a:effectLst>
                <a:latin typeface="Palatino Linotype" panose="02040502050505030304" pitchFamily="18" charset="0"/>
              </a:rPr>
              <a:t> </a:t>
            </a:r>
            <a:r>
              <a:rPr lang="ru-RU" sz="3200" dirty="0" err="1">
                <a:effectLst>
                  <a:outerShdw blurRad="38100" dist="38100" dir="2700000" algn="tl">
                    <a:srgbClr val="000000">
                      <a:alpha val="43137"/>
                    </a:srgbClr>
                  </a:outerShdw>
                </a:effectLst>
                <a:latin typeface="Palatino Linotype" panose="02040502050505030304" pitchFamily="18" charset="0"/>
              </a:rPr>
              <a:t>завдань</a:t>
            </a:r>
            <a:r>
              <a:rPr lang="ru-RU" sz="3200" dirty="0">
                <a:effectLst>
                  <a:outerShdw blurRad="38100" dist="38100" dir="2700000" algn="tl">
                    <a:srgbClr val="000000">
                      <a:alpha val="43137"/>
                    </a:srgbClr>
                  </a:outerShdw>
                </a:effectLst>
                <a:latin typeface="Palatino Linotype" panose="02040502050505030304" pitchFamily="18" charset="0"/>
              </a:rPr>
              <a:t>, </a:t>
            </a:r>
            <a:r>
              <a:rPr lang="ru-RU" sz="3200" dirty="0" err="1">
                <a:effectLst>
                  <a:outerShdw blurRad="38100" dist="38100" dir="2700000" algn="tl">
                    <a:srgbClr val="000000">
                      <a:alpha val="43137"/>
                    </a:srgbClr>
                  </a:outerShdw>
                </a:effectLst>
                <a:latin typeface="Palatino Linotype" panose="02040502050505030304" pitchFamily="18" charset="0"/>
              </a:rPr>
              <a:t>ви</a:t>
            </a:r>
            <a:r>
              <a:rPr lang="ru-RU" sz="3200" dirty="0">
                <a:effectLst>
                  <a:outerShdw blurRad="38100" dist="38100" dir="2700000" algn="tl">
                    <a:srgbClr val="000000">
                      <a:alpha val="43137"/>
                    </a:srgbClr>
                  </a:outerShdw>
                </a:effectLst>
                <a:latin typeface="Palatino Linotype" panose="02040502050505030304" pitchFamily="18" charset="0"/>
              </a:rPr>
              <a:t> прямо </a:t>
            </a:r>
            <a:r>
              <a:rPr lang="ru-RU" sz="3200" dirty="0" err="1">
                <a:effectLst>
                  <a:outerShdw blurRad="38100" dist="38100" dir="2700000" algn="tl">
                    <a:srgbClr val="000000">
                      <a:alpha val="43137"/>
                    </a:srgbClr>
                  </a:outerShdw>
                </a:effectLst>
                <a:latin typeface="Palatino Linotype" panose="02040502050505030304" pitchFamily="18" charset="0"/>
              </a:rPr>
              <a:t>пропорційно</a:t>
            </a:r>
            <a:r>
              <a:rPr lang="ru-RU" sz="3200" dirty="0">
                <a:effectLst>
                  <a:outerShdw blurRad="38100" dist="38100" dir="2700000" algn="tl">
                    <a:srgbClr val="000000">
                      <a:alpha val="43137"/>
                    </a:srgbClr>
                  </a:outerShdw>
                </a:effectLst>
                <a:latin typeface="Palatino Linotype" panose="02040502050505030304" pitchFamily="18" charset="0"/>
              </a:rPr>
              <a:t> </a:t>
            </a:r>
            <a:r>
              <a:rPr lang="ru-RU" sz="3200" dirty="0" err="1">
                <a:effectLst>
                  <a:outerShdw blurRad="38100" dist="38100" dir="2700000" algn="tl">
                    <a:srgbClr val="000000">
                      <a:alpha val="43137"/>
                    </a:srgbClr>
                  </a:outerShdw>
                </a:effectLst>
                <a:latin typeface="Palatino Linotype" panose="02040502050505030304" pitchFamily="18" charset="0"/>
              </a:rPr>
              <a:t>вивільните</a:t>
            </a:r>
            <a:r>
              <a:rPr lang="ru-RU" sz="3200" dirty="0">
                <a:effectLst>
                  <a:outerShdw blurRad="38100" dist="38100" dir="2700000" algn="tl">
                    <a:srgbClr val="000000">
                      <a:alpha val="43137"/>
                    </a:srgbClr>
                  </a:outerShdw>
                </a:effectLst>
                <a:latin typeface="Palatino Linotype" panose="02040502050505030304" pitchFamily="18" charset="0"/>
              </a:rPr>
              <a:t> час на </a:t>
            </a:r>
            <a:r>
              <a:rPr lang="ru-RU" sz="3200" dirty="0" err="1">
                <a:effectLst>
                  <a:outerShdw blurRad="38100" dist="38100" dir="2700000" algn="tl">
                    <a:srgbClr val="000000">
                      <a:alpha val="43137"/>
                    </a:srgbClr>
                  </a:outerShdw>
                </a:effectLst>
                <a:latin typeface="Palatino Linotype" panose="02040502050505030304" pitchFamily="18" charset="0"/>
              </a:rPr>
              <a:t>вагоміші</a:t>
            </a:r>
            <a:r>
              <a:rPr lang="ru-RU" sz="3200" dirty="0">
                <a:effectLst>
                  <a:outerShdw blurRad="38100" dist="38100" dir="2700000" algn="tl">
                    <a:srgbClr val="000000">
                      <a:alpha val="43137"/>
                    </a:srgbClr>
                  </a:outerShdw>
                </a:effectLst>
                <a:latin typeface="Palatino Linotype" panose="02040502050505030304" pitchFamily="18" charset="0"/>
              </a:rPr>
              <a:t> </a:t>
            </a:r>
            <a:r>
              <a:rPr lang="ru-RU" sz="3200" dirty="0" err="1">
                <a:effectLst>
                  <a:outerShdw blurRad="38100" dist="38100" dir="2700000" algn="tl">
                    <a:srgbClr val="000000">
                      <a:alpha val="43137"/>
                    </a:srgbClr>
                  </a:outerShdw>
                </a:effectLst>
                <a:latin typeface="Palatino Linotype" panose="02040502050505030304" pitchFamily="18" charset="0"/>
              </a:rPr>
              <a:t>завдання</a:t>
            </a:r>
            <a:r>
              <a:rPr lang="ru-RU" sz="3200" dirty="0" smtClean="0">
                <a:effectLst>
                  <a:outerShdw blurRad="38100" dist="38100" dir="2700000" algn="tl">
                    <a:srgbClr val="000000">
                      <a:alpha val="43137"/>
                    </a:srgbClr>
                  </a:outerShdw>
                </a:effectLst>
                <a:latin typeface="Palatino Linotype" panose="02040502050505030304" pitchFamily="18" charset="0"/>
              </a:rPr>
              <a:t>. </a:t>
            </a:r>
            <a:endParaRPr lang="uk-UA" sz="3200" dirty="0">
              <a:effectLst>
                <a:outerShdw blurRad="38100" dist="38100" dir="2700000" algn="tl">
                  <a:srgbClr val="000000">
                    <a:alpha val="43137"/>
                  </a:srgbClr>
                </a:outerShdw>
              </a:effectLst>
              <a:latin typeface="Palatino Linotype" panose="02040502050505030304"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1558410378"/>
              </p:ext>
            </p:extLst>
          </p:nvPr>
        </p:nvGraphicFramePr>
        <p:xfrm>
          <a:off x="1572125" y="2235528"/>
          <a:ext cx="9774747" cy="4504285"/>
        </p:xfrm>
        <a:graphic>
          <a:graphicData uri="http://schemas.openxmlformats.org/drawingml/2006/table">
            <a:tbl>
              <a:tblPr firstRow="1" firstCol="1" bandRow="1"/>
              <a:tblGrid>
                <a:gridCol w="1918704">
                  <a:extLst>
                    <a:ext uri="{9D8B030D-6E8A-4147-A177-3AD203B41FA5}">
                      <a16:colId xmlns="" xmlns:a16="http://schemas.microsoft.com/office/drawing/2014/main" val="20000"/>
                    </a:ext>
                  </a:extLst>
                </a:gridCol>
                <a:gridCol w="224160">
                  <a:extLst>
                    <a:ext uri="{9D8B030D-6E8A-4147-A177-3AD203B41FA5}">
                      <a16:colId xmlns="" xmlns:a16="http://schemas.microsoft.com/office/drawing/2014/main" val="20001"/>
                    </a:ext>
                  </a:extLst>
                </a:gridCol>
                <a:gridCol w="3741766">
                  <a:extLst>
                    <a:ext uri="{9D8B030D-6E8A-4147-A177-3AD203B41FA5}">
                      <a16:colId xmlns="" xmlns:a16="http://schemas.microsoft.com/office/drawing/2014/main" val="20002"/>
                    </a:ext>
                  </a:extLst>
                </a:gridCol>
                <a:gridCol w="3890117">
                  <a:extLst>
                    <a:ext uri="{9D8B030D-6E8A-4147-A177-3AD203B41FA5}">
                      <a16:colId xmlns="" xmlns:a16="http://schemas.microsoft.com/office/drawing/2014/main" val="20003"/>
                    </a:ext>
                  </a:extLst>
                </a:gridCol>
              </a:tblGrid>
              <a:tr h="496607">
                <a:tc>
                  <a:txBody>
                    <a:bodyPr/>
                    <a:lstStyle/>
                    <a:p>
                      <a:pPr>
                        <a:lnSpc>
                          <a:spcPct val="107000"/>
                        </a:lnSpc>
                      </a:pPr>
                      <a:endParaRPr lang="uk-UA" sz="1100" dirty="0">
                        <a:effectLst/>
                        <a:latin typeface="Palatino Linotype" panose="02040502050505030304" pitchFamily="18" charset="0"/>
                      </a:endParaRPr>
                    </a:p>
                  </a:txBody>
                  <a:tcPr marL="47625" marR="47625" marT="47625" marB="47625" anchor="ctr">
                    <a:lnL>
                      <a:noFill/>
                    </a:lnL>
                    <a:lnR>
                      <a:noFill/>
                    </a:lnR>
                    <a:lnT>
                      <a:noFill/>
                    </a:lnT>
                    <a:lnB>
                      <a:noFill/>
                    </a:lnB>
                  </a:tcPr>
                </a:tc>
                <a:tc>
                  <a:txBody>
                    <a:bodyPr/>
                    <a:lstStyle/>
                    <a:p>
                      <a:pPr>
                        <a:lnSpc>
                          <a:spcPct val="107000"/>
                        </a:lnSpc>
                      </a:pPr>
                      <a:endParaRPr lang="uk-UA" sz="1100">
                        <a:effectLst/>
                        <a:latin typeface="Calibri" panose="020F0502020204030204" pitchFamily="34" charset="0"/>
                      </a:endParaRPr>
                    </a:p>
                  </a:txBody>
                  <a:tcPr marL="47625" marR="47625" marT="47625" marB="47625" anchor="ctr">
                    <a:lnL>
                      <a:noFill/>
                    </a:lnL>
                    <a:lnR>
                      <a:noFill/>
                    </a:lnR>
                    <a:lnT>
                      <a:noFill/>
                    </a:lnT>
                    <a:lnB>
                      <a:noFill/>
                    </a:lnB>
                  </a:tcPr>
                </a:tc>
                <a:tc>
                  <a:txBody>
                    <a:bodyPr/>
                    <a:lstStyle/>
                    <a:p>
                      <a:pPr algn="ctr">
                        <a:lnSpc>
                          <a:spcPct val="100000"/>
                        </a:lnSpc>
                        <a:spcAft>
                          <a:spcPts val="0"/>
                        </a:spcAft>
                      </a:pPr>
                      <a:r>
                        <a:rPr lang="ru-RU" sz="2800" b="1"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Важливі</a:t>
                      </a:r>
                      <a:r>
                        <a:rPr lang="ru-RU" sz="2800" b="1"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800" b="1"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завдання</a:t>
                      </a:r>
                      <a:endParaRPr lang="uk-UA" sz="28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algn="ctr">
                        <a:lnSpc>
                          <a:spcPct val="100000"/>
                        </a:lnSpc>
                        <a:spcAft>
                          <a:spcPts val="0"/>
                        </a:spcAft>
                      </a:pPr>
                      <a:r>
                        <a:rPr lang="ru-RU" sz="2800" b="1"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Неважливі</a:t>
                      </a:r>
                      <a:r>
                        <a:rPr lang="ru-RU" sz="2800" b="1"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800" b="1"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завдання</a:t>
                      </a:r>
                      <a:endParaRPr lang="uk-UA" sz="28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10000"/>
                  </a:ext>
                </a:extLst>
              </a:tr>
              <a:tr h="1783055">
                <a:tc>
                  <a:txBody>
                    <a:bodyPr/>
                    <a:lstStyle/>
                    <a:p>
                      <a:pPr>
                        <a:lnSpc>
                          <a:spcPct val="107000"/>
                        </a:lnSpc>
                        <a:spcAft>
                          <a:spcPts val="800"/>
                        </a:spcAft>
                      </a:pPr>
                      <a:r>
                        <a:rPr lang="ru-RU" sz="2400" b="1" dirty="0" err="1">
                          <a:effectLst/>
                          <a:latin typeface="Palatino Linotype" panose="02040502050505030304" pitchFamily="18" charset="0"/>
                          <a:ea typeface="Times New Roman" panose="02020603050405020304" pitchFamily="18" charset="0"/>
                          <a:cs typeface="Times New Roman" panose="02020603050405020304" pitchFamily="18" charset="0"/>
                        </a:rPr>
                        <a:t>терміново</a:t>
                      </a:r>
                      <a:endParaRPr lang="uk-UA" sz="2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vert="vert270" anchor="ctr">
                    <a:lnL>
                      <a:noFill/>
                    </a:lnL>
                    <a:lnR>
                      <a:noFill/>
                    </a:lnR>
                    <a:lnT>
                      <a:noFill/>
                    </a:lnT>
                    <a:lnB>
                      <a:noFill/>
                    </a:lnB>
                  </a:tcPr>
                </a:tc>
                <a:tc>
                  <a:txBody>
                    <a:bodyPr/>
                    <a:lstStyle/>
                    <a:p>
                      <a:pPr>
                        <a:lnSpc>
                          <a:spcPct val="107000"/>
                        </a:lnSpc>
                      </a:pPr>
                      <a:endParaRPr lang="uk-UA" sz="1100">
                        <a:effectLst/>
                        <a:latin typeface="Calibri" panose="020F0502020204030204" pitchFamily="34" charset="0"/>
                      </a:endParaRPr>
                    </a:p>
                  </a:txBody>
                  <a:tcPr marL="47625" marR="47625" marT="47625" marB="47625" anchor="ctr">
                    <a:lnL>
                      <a:noFill/>
                    </a:lnL>
                    <a:lnR>
                      <a:noFill/>
                    </a:lnR>
                    <a:lnT>
                      <a:noFill/>
                    </a:lnT>
                    <a:lnB>
                      <a:noFill/>
                    </a:lnB>
                  </a:tcPr>
                </a:tc>
                <a:tc>
                  <a:txBody>
                    <a:bodyPr/>
                    <a:lstStyle/>
                    <a:p>
                      <a:pPr marL="342900" lvl="0" indent="-342900">
                        <a:lnSpc>
                          <a:spcPct val="100000"/>
                        </a:lnSpc>
                        <a:spcAft>
                          <a:spcPts val="0"/>
                        </a:spcAft>
                        <a:buSzPts val="1000"/>
                        <a:buFont typeface="Symbol" panose="05050102010706020507" pitchFamily="18" charset="2"/>
                        <a:buChar char=""/>
                        <a:tabLst>
                          <a:tab pos="457200" algn="l"/>
                        </a:tabLst>
                      </a:pP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Необхідно</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негайно</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виконати</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особисто</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0000"/>
                        </a:lnSpc>
                        <a:spcAft>
                          <a:spcPts val="0"/>
                        </a:spcAft>
                        <a:buSzPts val="1000"/>
                        <a:buFont typeface="Symbol" panose="05050102010706020507" pitchFamily="18" charset="2"/>
                        <a:buChar char=""/>
                        <a:tabLst>
                          <a:tab pos="457200" algn="l"/>
                        </a:tabLst>
                      </a:pP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не </a:t>
                      </a:r>
                      <a:r>
                        <a:rPr lang="ru-RU" sz="2200" dirty="0" err="1">
                          <a:effectLst/>
                          <a:latin typeface="Palatino Linotype" panose="02040502050505030304" pitchFamily="18" charset="0"/>
                          <a:ea typeface="Times New Roman" panose="02020603050405020304" pitchFamily="18" charset="0"/>
                          <a:cs typeface="Times New Roman" panose="02020603050405020304" pitchFamily="18" charset="0"/>
                        </a:rPr>
                        <a:t>можуть</a:t>
                      </a: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 бути </a:t>
                      </a:r>
                      <a:r>
                        <a:rPr lang="ru-RU" sz="2200" dirty="0" err="1">
                          <a:effectLst/>
                          <a:latin typeface="Palatino Linotype" panose="02040502050505030304" pitchFamily="18" charset="0"/>
                          <a:ea typeface="Times New Roman" panose="02020603050405020304" pitchFamily="18" charset="0"/>
                          <a:cs typeface="Times New Roman" panose="02020603050405020304" pitchFamily="18" charset="0"/>
                        </a:rPr>
                        <a:t>делеговані</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marL="342900" lvl="0" indent="-342900">
                        <a:lnSpc>
                          <a:spcPct val="100000"/>
                        </a:lnSpc>
                        <a:spcAft>
                          <a:spcPts val="0"/>
                        </a:spcAft>
                        <a:buSzPts val="1000"/>
                        <a:buFont typeface="Symbol" panose="05050102010706020507" pitchFamily="18" charset="2"/>
                        <a:buChar char=""/>
                        <a:tabLst>
                          <a:tab pos="457200" algn="l"/>
                        </a:tabLst>
                      </a:pP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Необхідно</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виконати</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невідкладно</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0000"/>
                        </a:lnSpc>
                        <a:spcAft>
                          <a:spcPts val="0"/>
                        </a:spcAft>
                        <a:buSzPts val="1000"/>
                        <a:buFont typeface="Symbol" panose="05050102010706020507" pitchFamily="18" charset="2"/>
                        <a:buChar char=""/>
                        <a:tabLst>
                          <a:tab pos="457200" algn="l"/>
                        </a:tabLst>
                      </a:pP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Можна</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делегувати</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10001"/>
                  </a:ext>
                </a:extLst>
              </a:tr>
              <a:tr h="2199260">
                <a:tc>
                  <a:txBody>
                    <a:bodyPr/>
                    <a:lstStyle/>
                    <a:p>
                      <a:pPr>
                        <a:lnSpc>
                          <a:spcPct val="107000"/>
                        </a:lnSpc>
                        <a:spcAft>
                          <a:spcPts val="800"/>
                        </a:spcAft>
                      </a:pPr>
                      <a:r>
                        <a:rPr lang="ru-RU" sz="2400" b="1" dirty="0" err="1">
                          <a:effectLst/>
                          <a:latin typeface="Palatino Linotype" panose="02040502050505030304" pitchFamily="18" charset="0"/>
                          <a:ea typeface="Times New Roman" panose="02020603050405020304" pitchFamily="18" charset="0"/>
                          <a:cs typeface="Times New Roman" panose="02020603050405020304" pitchFamily="18" charset="0"/>
                        </a:rPr>
                        <a:t>нетерміново</a:t>
                      </a:r>
                      <a:endParaRPr lang="uk-UA" sz="20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vert="vert270" anchor="ctr">
                    <a:lnL>
                      <a:noFill/>
                    </a:lnL>
                    <a:lnR>
                      <a:noFill/>
                    </a:lnR>
                    <a:lnT>
                      <a:noFill/>
                    </a:lnT>
                    <a:lnB>
                      <a:noFill/>
                    </a:lnB>
                  </a:tcPr>
                </a:tc>
                <a:tc>
                  <a:txBody>
                    <a:bodyPr/>
                    <a:lstStyle/>
                    <a:p>
                      <a:pPr>
                        <a:lnSpc>
                          <a:spcPct val="107000"/>
                        </a:lnSpc>
                      </a:pPr>
                      <a:endParaRPr lang="uk-UA" sz="1100">
                        <a:effectLst/>
                        <a:latin typeface="Calibri" panose="020F0502020204030204" pitchFamily="34" charset="0"/>
                      </a:endParaRPr>
                    </a:p>
                  </a:txBody>
                  <a:tcPr marL="47625" marR="47625" marT="47625" marB="47625" anchor="ctr">
                    <a:lnL>
                      <a:noFill/>
                    </a:lnL>
                    <a:lnR>
                      <a:noFill/>
                    </a:lnR>
                    <a:lnT>
                      <a:noFill/>
                    </a:lnT>
                    <a:lnB>
                      <a:noFill/>
                    </a:lnB>
                  </a:tcPr>
                </a:tc>
                <a:tc>
                  <a:txBody>
                    <a:bodyPr/>
                    <a:lstStyle/>
                    <a:p>
                      <a:pPr marL="342900" lvl="0" indent="-342900">
                        <a:lnSpc>
                          <a:spcPct val="100000"/>
                        </a:lnSpc>
                        <a:spcAft>
                          <a:spcPts val="0"/>
                        </a:spcAft>
                        <a:buSzPts val="1000"/>
                        <a:buFont typeface="Symbol" panose="05050102010706020507" pitchFamily="18" charset="2"/>
                        <a:buChar char=""/>
                        <a:tabLst>
                          <a:tab pos="457200" algn="l"/>
                        </a:tabLst>
                      </a:pP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Мають</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віддалені</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дедлайни</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0000"/>
                        </a:lnSpc>
                        <a:spcAft>
                          <a:spcPts val="0"/>
                        </a:spcAft>
                        <a:buSzPts val="1000"/>
                        <a:buFont typeface="Symbol" panose="05050102010706020507" pitchFamily="18" charset="2"/>
                        <a:buChar char=""/>
                        <a:tabLst>
                          <a:tab pos="457200" algn="l"/>
                        </a:tabLst>
                      </a:pP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не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можна</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передоручити</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tc>
                  <a:txBody>
                    <a:bodyPr/>
                    <a:lstStyle/>
                    <a:p>
                      <a:pPr marL="342900" lvl="0" indent="-342900">
                        <a:lnSpc>
                          <a:spcPct val="100000"/>
                        </a:lnSpc>
                        <a:spcAft>
                          <a:spcPts val="0"/>
                        </a:spcAft>
                        <a:buSzPts val="1000"/>
                        <a:buFont typeface="Symbol" panose="05050102010706020507" pitchFamily="18" charset="2"/>
                        <a:buChar char=""/>
                        <a:tabLst>
                          <a:tab pos="457200" algn="l"/>
                        </a:tabLst>
                      </a:pPr>
                      <a:r>
                        <a:rPr lang="ru-RU" sz="2200" dirty="0" err="1">
                          <a:effectLst/>
                          <a:latin typeface="Palatino Linotype" panose="02040502050505030304" pitchFamily="18" charset="0"/>
                          <a:ea typeface="Times New Roman" panose="02020603050405020304" pitchFamily="18" charset="0"/>
                          <a:cs typeface="Times New Roman" panose="02020603050405020304" pitchFamily="18" charset="0"/>
                        </a:rPr>
                        <a:t>рутинні</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p>
                      <a:pPr marL="342900" lvl="0" indent="-342900">
                        <a:lnSpc>
                          <a:spcPct val="100000"/>
                        </a:lnSpc>
                        <a:spcAft>
                          <a:spcPts val="0"/>
                        </a:spcAft>
                        <a:buSzPts val="1000"/>
                        <a:buFont typeface="Symbol" panose="05050102010706020507" pitchFamily="18" charset="2"/>
                        <a:buChar char=""/>
                        <a:tabLst>
                          <a:tab pos="457200" algn="l"/>
                        </a:tabLst>
                      </a:pP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виконання</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яких</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не становить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жодної</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користі</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ні</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вам,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ні</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err="1" smtClean="0">
                          <a:effectLst/>
                          <a:latin typeface="Palatino Linotype" panose="02040502050505030304" pitchFamily="18" charset="0"/>
                          <a:ea typeface="Times New Roman" panose="02020603050405020304" pitchFamily="18" charset="0"/>
                          <a:cs typeface="Times New Roman" panose="02020603050405020304" pitchFamily="18" charset="0"/>
                        </a:rPr>
                        <a:t>навчальному</a:t>
                      </a:r>
                      <a:r>
                        <a:rPr lang="ru-RU" sz="2200" dirty="0" smtClean="0">
                          <a:effectLst/>
                          <a:latin typeface="Palatino Linotype" panose="02040502050505030304" pitchFamily="18" charset="0"/>
                          <a:ea typeface="Times New Roman" panose="02020603050405020304" pitchFamily="18" charset="0"/>
                          <a:cs typeface="Times New Roman" panose="02020603050405020304" pitchFamily="18" charset="0"/>
                        </a:rPr>
                        <a:t> </a:t>
                      </a:r>
                      <a:r>
                        <a:rPr lang="ru-RU" sz="2200" dirty="0">
                          <a:effectLst/>
                          <a:latin typeface="Palatino Linotype" panose="02040502050505030304" pitchFamily="18" charset="0"/>
                          <a:ea typeface="Times New Roman" panose="02020603050405020304" pitchFamily="18" charset="0"/>
                          <a:cs typeface="Times New Roman" panose="02020603050405020304" pitchFamily="18" charset="0"/>
                        </a:rPr>
                        <a:t>закладу</a:t>
                      </a:r>
                      <a:endParaRPr lang="uk-UA" sz="2200" dirty="0">
                        <a:effectLst/>
                        <a:latin typeface="Palatino Linotype" panose="02040502050505030304" pitchFamily="18" charset="0"/>
                        <a:ea typeface="Calibri" panose="020F0502020204030204" pitchFamily="34" charset="0"/>
                        <a:cs typeface="Times New Roman" panose="02020603050405020304" pitchFamily="18" charset="0"/>
                      </a:endParaRPr>
                    </a:p>
                  </a:txBody>
                  <a:tcPr marL="47625" marR="47625" marT="47625" marB="47625" anchor="ctr">
                    <a:lnL>
                      <a:noFill/>
                    </a:lnL>
                    <a:lnR>
                      <a:noFill/>
                    </a:lnR>
                    <a:lnT>
                      <a:noFill/>
                    </a:lnT>
                    <a:lnB>
                      <a:noFill/>
                    </a:lnB>
                  </a:tcPr>
                </a:tc>
                <a:extLst>
                  <a:ext uri="{0D108BD9-81ED-4DB2-BD59-A6C34878D82A}">
                    <a16:rowId xmlns="" xmlns:a16="http://schemas.microsoft.com/office/drawing/2014/main" val="10002"/>
                  </a:ext>
                </a:extLst>
              </a:tr>
            </a:tbl>
          </a:graphicData>
        </a:graphic>
      </p:graphicFrame>
      <p:pic>
        <p:nvPicPr>
          <p:cNvPr id="9" name="Picture 16"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553" y="1305801"/>
            <a:ext cx="1828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CALGOX4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70" y="4713890"/>
            <a:ext cx="1796538" cy="173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Заголовок 1"/>
          <p:cNvSpPr txBox="1">
            <a:spLocks/>
          </p:cNvSpPr>
          <p:nvPr/>
        </p:nvSpPr>
        <p:spPr>
          <a:xfrm>
            <a:off x="1965887" y="1333511"/>
            <a:ext cx="8610600" cy="8961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altLang="uk-UA"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Матриця</a:t>
            </a:r>
            <a:r>
              <a:rPr lang="ru-RU" alt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 </a:t>
            </a:r>
            <a:r>
              <a:rPr lang="ru-RU" altLang="uk-UA"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cs typeface="Times New Roman" pitchFamily="18" charset="0"/>
              </a:rPr>
              <a:t>Ейзенхауера</a:t>
            </a:r>
            <a:endParaRPr lang="uk-UA" dirty="0" smtClean="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707254503"/>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Місце для вмісту 2"/>
          <p:cNvSpPr>
            <a:spLocks noGrp="1"/>
          </p:cNvSpPr>
          <p:nvPr>
            <p:ph type="title"/>
          </p:nvPr>
        </p:nvSpPr>
        <p:spPr>
          <a:xfrm>
            <a:off x="2524835" y="365126"/>
            <a:ext cx="9430603" cy="958708"/>
          </a:xfrm>
        </p:spPr>
        <p:txBody>
          <a:bodyPr>
            <a:prstTxWarp prst="textCanUp">
              <a:avLst/>
            </a:prstTxWarp>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uk-UA" sz="2800" b="1" i="1" dirty="0">
                <a:ln/>
                <a:solidFill>
                  <a:srgbClr val="462300"/>
                </a:solidFill>
                <a:latin typeface="Palatino Linotype" panose="02040502050505030304" pitchFamily="18" charset="0"/>
              </a:rPr>
              <a:t>ПІРАМІДА ПЛАНУВАННЯ ФРАНКЛІНА</a:t>
            </a:r>
            <a:r>
              <a:rPr lang="ru-RU" sz="5000" b="1" dirty="0">
                <a:ln/>
                <a:solidFill>
                  <a:srgbClr val="462300"/>
                </a:solidFill>
                <a:latin typeface="Palatino Linotype" panose="02040502050505030304" pitchFamily="18" charset="0"/>
              </a:rPr>
              <a:t> </a:t>
            </a:r>
            <a:endParaRPr lang="uk-UA" b="1" dirty="0">
              <a:ln/>
              <a:solidFill>
                <a:srgbClr val="462300"/>
              </a:solidFill>
              <a:latin typeface="Palatino Linotype" panose="02040502050505030304" pitchFamily="18" charset="0"/>
            </a:endParaRPr>
          </a:p>
        </p:txBody>
      </p:sp>
      <p:pic>
        <p:nvPicPr>
          <p:cNvPr id="8" name="Picture 5" descr="Piramida_Franklina"/>
          <p:cNvPicPr>
            <a:picLocks noChangeAspect="1" noChangeArrowheads="1"/>
          </p:cNvPicPr>
          <p:nvPr/>
        </p:nvPicPr>
        <p:blipFill rotWithShape="1">
          <a:blip r:embed="rId3">
            <a:extLst>
              <a:ext uri="{28A0092B-C50C-407E-A947-70E740481C1C}">
                <a14:useLocalDpi xmlns:a14="http://schemas.microsoft.com/office/drawing/2010/main" val="0"/>
              </a:ext>
            </a:extLst>
          </a:blip>
          <a:srcRect r="73102" b="56731"/>
          <a:stretch/>
        </p:blipFill>
        <p:spPr bwMode="auto">
          <a:xfrm>
            <a:off x="409209" y="1681569"/>
            <a:ext cx="2554708" cy="25975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Скругленный прямоугольник 9"/>
          <p:cNvSpPr/>
          <p:nvPr/>
        </p:nvSpPr>
        <p:spPr>
          <a:xfrm>
            <a:off x="5308979" y="1637731"/>
            <a:ext cx="3452884" cy="61251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План на день</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
        <p:nvSpPr>
          <p:cNvPr id="12" name="Скругленный прямоугольник 11"/>
          <p:cNvSpPr/>
          <p:nvPr/>
        </p:nvSpPr>
        <p:spPr>
          <a:xfrm>
            <a:off x="4910919" y="2247806"/>
            <a:ext cx="4249003" cy="77873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План на тиждень і місяць</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
        <p:nvSpPr>
          <p:cNvPr id="13" name="Скругленный прямоугольник 12"/>
          <p:cNvSpPr/>
          <p:nvPr/>
        </p:nvSpPr>
        <p:spPr>
          <a:xfrm>
            <a:off x="4408225" y="3029803"/>
            <a:ext cx="5145206" cy="76002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Плани на рік, три, п</a:t>
            </a:r>
            <a:r>
              <a:rPr lang="en-US" sz="2400" b="1" dirty="0" smtClean="0">
                <a:effectLst>
                  <a:outerShdw blurRad="38100" dist="38100" dir="2700000" algn="tl">
                    <a:srgbClr val="000000">
                      <a:alpha val="43137"/>
                    </a:srgbClr>
                  </a:outerShdw>
                </a:effectLst>
                <a:latin typeface="Book Antiqua" panose="02040602050305030304" pitchFamily="18" charset="0"/>
              </a:rPr>
              <a:t>’</a:t>
            </a:r>
            <a:r>
              <a:rPr lang="uk-UA" sz="2400" b="1" dirty="0" smtClean="0">
                <a:effectLst>
                  <a:outerShdw blurRad="38100" dist="38100" dir="2700000" algn="tl">
                    <a:srgbClr val="000000">
                      <a:alpha val="43137"/>
                    </a:srgbClr>
                  </a:outerShdw>
                </a:effectLst>
                <a:latin typeface="Book Antiqua" panose="02040602050305030304" pitchFamily="18" charset="0"/>
              </a:rPr>
              <a:t>ять</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
        <p:nvSpPr>
          <p:cNvPr id="14" name="Скругленный прямоугольник 13"/>
          <p:cNvSpPr/>
          <p:nvPr/>
        </p:nvSpPr>
        <p:spPr>
          <a:xfrm>
            <a:off x="3875964" y="3807726"/>
            <a:ext cx="6155139" cy="7317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Генеральний план досягнення цілей</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
        <p:nvSpPr>
          <p:cNvPr id="15" name="Скругленный прямоугольник 14"/>
          <p:cNvSpPr/>
          <p:nvPr/>
        </p:nvSpPr>
        <p:spPr>
          <a:xfrm>
            <a:off x="3234519" y="4558353"/>
            <a:ext cx="7328847" cy="72333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Глобальна ціль</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
        <p:nvSpPr>
          <p:cNvPr id="16" name="Скругленный прямоугольник 15"/>
          <p:cNvSpPr/>
          <p:nvPr/>
        </p:nvSpPr>
        <p:spPr>
          <a:xfrm>
            <a:off x="2756848" y="5281684"/>
            <a:ext cx="8284191" cy="77793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uk-UA" sz="2400" b="1" dirty="0" smtClean="0">
                <a:effectLst>
                  <a:outerShdw blurRad="38100" dist="38100" dir="2700000" algn="tl">
                    <a:srgbClr val="000000">
                      <a:alpha val="43137"/>
                    </a:srgbClr>
                  </a:outerShdw>
                </a:effectLst>
                <a:latin typeface="Book Antiqua" panose="02040602050305030304" pitchFamily="18" charset="0"/>
              </a:rPr>
              <a:t>Головні життєві цінності</a:t>
            </a:r>
            <a:endParaRPr lang="ru-RU" sz="2400" b="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6259054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title"/>
          </p:nvPr>
        </p:nvSpPr>
        <p:spPr>
          <a:xfrm>
            <a:off x="436412" y="295850"/>
            <a:ext cx="9580418" cy="1239783"/>
          </a:xfrm>
        </p:spPr>
        <p:txBody>
          <a:bodyPr>
            <a:noAutofit/>
          </a:bodyPr>
          <a:lstStyle/>
          <a:p>
            <a:pPr algn="ctr" eaLnBrk="1" hangingPunct="1">
              <a:defRPr/>
            </a:pPr>
            <a:r>
              <a:rPr lang="ru-RU" sz="4000" b="1" dirty="0" err="1" smtClean="0">
                <a:effectLst/>
                <a:latin typeface="Palatino Linotype" panose="02040502050505030304" pitchFamily="18" charset="0"/>
              </a:rPr>
              <a:t>Мінімізуйте</a:t>
            </a:r>
            <a:r>
              <a:rPr lang="ru-RU" sz="4000" b="1" dirty="0" smtClean="0">
                <a:effectLst/>
                <a:latin typeface="Palatino Linotype" panose="02040502050505030304" pitchFamily="18" charset="0"/>
              </a:rPr>
              <a:t> </a:t>
            </a:r>
            <a:r>
              <a:rPr lang="ru-RU" sz="4000" b="1" dirty="0" err="1" smtClean="0">
                <a:effectLst/>
                <a:latin typeface="Palatino Linotype" panose="02040502050505030304" pitchFamily="18" charset="0"/>
              </a:rPr>
              <a:t>витрати</a:t>
            </a:r>
            <a:r>
              <a:rPr lang="ru-RU" sz="4000" b="1" dirty="0" smtClean="0">
                <a:effectLst/>
                <a:latin typeface="Palatino Linotype" panose="02040502050505030304" pitchFamily="18" charset="0"/>
              </a:rPr>
              <a:t> часу на </a:t>
            </a:r>
            <a:r>
              <a:rPr lang="ru-RU" sz="4000" b="1" dirty="0" err="1" smtClean="0">
                <a:effectLst/>
                <a:latin typeface="Palatino Linotype" panose="02040502050505030304" pitchFamily="18" charset="0"/>
              </a:rPr>
              <a:t>робочі</a:t>
            </a:r>
            <a:r>
              <a:rPr lang="ru-RU" sz="4000" b="1" dirty="0" smtClean="0">
                <a:effectLst/>
                <a:latin typeface="Palatino Linotype" panose="02040502050505030304" pitchFamily="18" charset="0"/>
              </a:rPr>
              <a:t> за</a:t>
            </a:r>
            <a:r>
              <a:rPr lang="uk-UA" sz="4000" b="1" dirty="0" err="1" smtClean="0">
                <a:effectLst/>
                <a:latin typeface="Palatino Linotype" panose="02040502050505030304" pitchFamily="18" charset="0"/>
              </a:rPr>
              <a:t>вдання</a:t>
            </a:r>
            <a:endParaRPr lang="uk-UA" sz="4000" dirty="0" smtClean="0">
              <a:latin typeface="Palatino Linotype" panose="02040502050505030304" pitchFamily="18" charset="0"/>
            </a:endParaRPr>
          </a:p>
        </p:txBody>
      </p:sp>
      <p:pic>
        <p:nvPicPr>
          <p:cNvPr id="7" name="Picture 9" descr="C:\WINNT\Profiles\tpietras\Application Data\Microsoft\Media Catalog\Downloaded Clips\cl31\j012428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717" y="3485879"/>
            <a:ext cx="5100304" cy="333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s://tapoc.trbo.yandex.net/tapoc_secure_proxy/30ce0dc2cd8fdd4673b4ac286656cde4?url=http%3A%2F%2Fwww.laboiteamalicesbeziers.com%2Fmedias%2Fimages%2Fcanstockphoto56425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66" y="3971139"/>
            <a:ext cx="2333297" cy="274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Місце для вмісту 2"/>
          <p:cNvSpPr>
            <a:spLocks noGrp="1"/>
          </p:cNvSpPr>
          <p:nvPr>
            <p:ph idx="1"/>
          </p:nvPr>
        </p:nvSpPr>
        <p:spPr>
          <a:xfrm>
            <a:off x="152400" y="1604908"/>
            <a:ext cx="10363200" cy="4351338"/>
          </a:xfrm>
        </p:spPr>
        <p:txBody>
          <a:bodyPr/>
          <a:lstStyle/>
          <a:p>
            <a:pPr eaLnBrk="1" hangingPunct="1">
              <a:defRPr/>
            </a:pPr>
            <a:r>
              <a:rPr lang="ru-RU" sz="2600" dirty="0" smtClean="0">
                <a:solidFill>
                  <a:srgbClr val="462300"/>
                </a:solidFill>
                <a:effectLst/>
                <a:latin typeface="Book Antiqua" panose="02040602050305030304" pitchFamily="18" charset="0"/>
              </a:rPr>
              <a:t>Робота </a:t>
            </a:r>
            <a:r>
              <a:rPr lang="ru-RU" sz="2600" dirty="0" err="1" smtClean="0">
                <a:solidFill>
                  <a:srgbClr val="462300"/>
                </a:solidFill>
                <a:effectLst/>
                <a:latin typeface="Book Antiqua" panose="02040602050305030304" pitchFamily="18" charset="0"/>
              </a:rPr>
              <a:t>займає</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рівно</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стільки</a:t>
            </a:r>
            <a:r>
              <a:rPr lang="ru-RU" sz="2600" dirty="0" smtClean="0">
                <a:solidFill>
                  <a:srgbClr val="462300"/>
                </a:solidFill>
                <a:effectLst/>
                <a:latin typeface="Book Antiqua" panose="02040602050305030304" pitchFamily="18" charset="0"/>
              </a:rPr>
              <a:t> часу, </a:t>
            </a:r>
            <a:r>
              <a:rPr lang="ru-RU" sz="2600" dirty="0" err="1" smtClean="0">
                <a:solidFill>
                  <a:srgbClr val="462300"/>
                </a:solidFill>
                <a:effectLst/>
                <a:latin typeface="Book Antiqua" panose="02040602050305030304" pitchFamily="18" charset="0"/>
              </a:rPr>
              <a:t>скільки</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ви</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відводите</a:t>
            </a:r>
            <a:r>
              <a:rPr lang="ru-RU" sz="2600" dirty="0" smtClean="0">
                <a:solidFill>
                  <a:srgbClr val="462300"/>
                </a:solidFill>
                <a:effectLst/>
                <a:latin typeface="Book Antiqua" panose="02040602050305030304" pitchFamily="18" charset="0"/>
              </a:rPr>
              <a:t> на </a:t>
            </a:r>
            <a:r>
              <a:rPr lang="ru-RU" sz="2600" dirty="0" err="1" smtClean="0">
                <a:solidFill>
                  <a:srgbClr val="462300"/>
                </a:solidFill>
                <a:effectLst/>
                <a:latin typeface="Book Antiqua" panose="02040602050305030304" pitchFamily="18" charset="0"/>
              </a:rPr>
              <a:t>її</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виконання</a:t>
            </a:r>
            <a:r>
              <a:rPr lang="ru-RU" sz="2600" dirty="0" smtClean="0">
                <a:solidFill>
                  <a:srgbClr val="462300"/>
                </a:solidFill>
                <a:effectLst/>
                <a:latin typeface="Book Antiqua" panose="02040602050305030304" pitchFamily="18" charset="0"/>
              </a:rPr>
              <a:t> — </a:t>
            </a:r>
            <a:r>
              <a:rPr lang="ru-RU" sz="2600" dirty="0" err="1" smtClean="0">
                <a:solidFill>
                  <a:srgbClr val="462300"/>
                </a:solidFill>
                <a:effectLst/>
                <a:latin typeface="Book Antiqua" panose="02040602050305030304" pitchFamily="18" charset="0"/>
              </a:rPr>
              <a:t>це</a:t>
            </a:r>
            <a:r>
              <a:rPr lang="ru-RU" sz="2600" dirty="0" smtClean="0">
                <a:solidFill>
                  <a:srgbClr val="462300"/>
                </a:solidFill>
                <a:effectLst/>
                <a:latin typeface="Book Antiqua" panose="02040602050305030304" pitchFamily="18" charset="0"/>
              </a:rPr>
              <a:t> золоте правило </a:t>
            </a:r>
            <a:r>
              <a:rPr lang="ru-RU" sz="2600" b="1" dirty="0" smtClean="0">
                <a:solidFill>
                  <a:srgbClr val="462300"/>
                </a:solidFill>
                <a:effectLst/>
                <a:latin typeface="Book Antiqua" panose="02040602050305030304" pitchFamily="18" charset="0"/>
              </a:rPr>
              <a:t>закону </a:t>
            </a:r>
            <a:r>
              <a:rPr lang="ru-RU" sz="2600" b="1" dirty="0" err="1" smtClean="0">
                <a:solidFill>
                  <a:srgbClr val="462300"/>
                </a:solidFill>
                <a:effectLst/>
                <a:latin typeface="Book Antiqua" panose="02040602050305030304" pitchFamily="18" charset="0"/>
              </a:rPr>
              <a:t>Паркінсона</a:t>
            </a:r>
            <a:r>
              <a:rPr lang="ru-RU" sz="2600" dirty="0" smtClean="0">
                <a:solidFill>
                  <a:srgbClr val="462300"/>
                </a:solidFill>
                <a:effectLst/>
                <a:latin typeface="Book Antiqua" panose="02040602050305030304" pitchFamily="18" charset="0"/>
              </a:rPr>
              <a:t>.</a:t>
            </a:r>
          </a:p>
          <a:p>
            <a:pPr eaLnBrk="1" hangingPunct="1">
              <a:defRPr/>
            </a:pPr>
            <a:endParaRPr lang="uk-UA" sz="2600" dirty="0" smtClean="0">
              <a:solidFill>
                <a:srgbClr val="462300"/>
              </a:solidFill>
              <a:effectLst/>
              <a:latin typeface="Book Antiqua" panose="02040602050305030304" pitchFamily="18" charset="0"/>
            </a:endParaRPr>
          </a:p>
          <a:p>
            <a:pPr eaLnBrk="1" hangingPunct="1">
              <a:defRPr/>
            </a:pPr>
            <a:r>
              <a:rPr lang="ru-RU" sz="2600" dirty="0" smtClean="0">
                <a:solidFill>
                  <a:srgbClr val="462300"/>
                </a:solidFill>
                <a:effectLst/>
                <a:latin typeface="Book Antiqua" panose="02040602050305030304" pitchFamily="18" charset="0"/>
              </a:rPr>
              <a:t>А </a:t>
            </a:r>
            <a:r>
              <a:rPr lang="ru-RU" sz="2600" dirty="0" err="1" smtClean="0">
                <a:solidFill>
                  <a:srgbClr val="462300"/>
                </a:solidFill>
                <a:effectLst/>
                <a:latin typeface="Book Antiqua" panose="02040602050305030304" pitchFamily="18" charset="0"/>
              </a:rPr>
              <a:t>ви</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працюєте</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цілодобово</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лише</a:t>
            </a:r>
            <a:r>
              <a:rPr lang="ru-RU" sz="2600" dirty="0" smtClean="0">
                <a:solidFill>
                  <a:srgbClr val="462300"/>
                </a:solidFill>
                <a:effectLst/>
                <a:latin typeface="Book Antiqua" panose="02040602050305030304" pitchFamily="18" charset="0"/>
              </a:rPr>
              <a:t> тому, </a:t>
            </a:r>
            <a:r>
              <a:rPr lang="ru-RU" sz="2600" dirty="0" err="1" smtClean="0">
                <a:solidFill>
                  <a:srgbClr val="462300"/>
                </a:solidFill>
                <a:effectLst/>
                <a:latin typeface="Book Antiqua" panose="02040602050305030304" pitchFamily="18" charset="0"/>
              </a:rPr>
              <a:t>що</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заздалегідь</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програмуєте</a:t>
            </a:r>
            <a:r>
              <a:rPr lang="ru-RU" sz="2600" dirty="0" smtClean="0">
                <a:solidFill>
                  <a:srgbClr val="462300"/>
                </a:solidFill>
                <a:effectLst/>
                <a:latin typeface="Book Antiqua" panose="02040602050305030304" pitchFamily="18" charset="0"/>
              </a:rPr>
              <a:t>» себе на </a:t>
            </a:r>
            <a:r>
              <a:rPr lang="ru-RU" sz="2600" dirty="0" err="1" smtClean="0">
                <a:solidFill>
                  <a:srgbClr val="462300"/>
                </a:solidFill>
                <a:effectLst/>
                <a:latin typeface="Book Antiqua" panose="02040602050305030304" pitchFamily="18" charset="0"/>
              </a:rPr>
              <a:t>тривале</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виконання</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завдань</a:t>
            </a:r>
            <a:r>
              <a:rPr lang="ru-RU" sz="2600" dirty="0" smtClean="0">
                <a:solidFill>
                  <a:srgbClr val="462300"/>
                </a:solidFill>
                <a:effectLst/>
                <a:latin typeface="Book Antiqua" panose="02040602050305030304" pitchFamily="18" charset="0"/>
              </a:rPr>
              <a:t>.</a:t>
            </a:r>
          </a:p>
          <a:p>
            <a:pPr eaLnBrk="1" hangingPunct="1">
              <a:defRPr/>
            </a:pPr>
            <a:endParaRPr lang="uk-UA" sz="2600" dirty="0" smtClean="0">
              <a:solidFill>
                <a:srgbClr val="462300"/>
              </a:solidFill>
              <a:effectLst/>
              <a:latin typeface="Book Antiqua" panose="02040602050305030304" pitchFamily="18" charset="0"/>
            </a:endParaRPr>
          </a:p>
          <a:p>
            <a:pPr eaLnBrk="1" hangingPunct="1">
              <a:defRPr/>
            </a:pPr>
            <a:r>
              <a:rPr lang="ru-RU" sz="2600" dirty="0" err="1" smtClean="0">
                <a:solidFill>
                  <a:srgbClr val="462300"/>
                </a:solidFill>
                <a:effectLst/>
                <a:latin typeface="Book Antiqua" panose="02040602050305030304" pitchFamily="18" charset="0"/>
              </a:rPr>
              <a:t>Тож</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спробуйте</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відводити</a:t>
            </a:r>
            <a:r>
              <a:rPr lang="ru-RU" sz="2600" dirty="0" smtClean="0">
                <a:solidFill>
                  <a:srgbClr val="462300"/>
                </a:solidFill>
                <a:effectLst/>
                <a:latin typeface="Book Antiqua" panose="02040602050305030304" pitchFamily="18" charset="0"/>
              </a:rPr>
              <a:t> на </a:t>
            </a:r>
            <a:r>
              <a:rPr lang="ru-RU" sz="2600" dirty="0" err="1" smtClean="0">
                <a:solidFill>
                  <a:srgbClr val="462300"/>
                </a:solidFill>
                <a:effectLst/>
                <a:latin typeface="Book Antiqua" panose="02040602050305030304" pitchFamily="18" charset="0"/>
              </a:rPr>
              <a:t>виконання</a:t>
            </a:r>
            <a:r>
              <a:rPr lang="ru-RU" sz="2600" dirty="0" smtClean="0">
                <a:solidFill>
                  <a:srgbClr val="462300"/>
                </a:solidFill>
                <a:effectLst/>
                <a:latin typeface="Book Antiqua" panose="02040602050305030304" pitchFamily="18" charset="0"/>
              </a:rPr>
              <a:t> </a:t>
            </a:r>
          </a:p>
          <a:p>
            <a:pPr marL="0" indent="0" eaLnBrk="1" hangingPunct="1">
              <a:buNone/>
              <a:defRPr/>
            </a:pPr>
            <a:r>
              <a:rPr lang="ru-RU" sz="2600" dirty="0" err="1" smtClean="0">
                <a:solidFill>
                  <a:srgbClr val="462300"/>
                </a:solidFill>
                <a:effectLst/>
                <a:latin typeface="Book Antiqua" panose="02040602050305030304" pitchFamily="18" charset="0"/>
              </a:rPr>
              <a:t>пріоритетних</a:t>
            </a:r>
            <a:r>
              <a:rPr lang="ru-RU" sz="2600" dirty="0" smtClean="0">
                <a:solidFill>
                  <a:srgbClr val="462300"/>
                </a:solidFill>
                <a:effectLst/>
                <a:latin typeface="Book Antiqua" panose="02040602050305030304" pitchFamily="18" charset="0"/>
              </a:rPr>
              <a:t> </a:t>
            </a:r>
            <a:r>
              <a:rPr lang="ru-RU" sz="2600" dirty="0" err="1" smtClean="0">
                <a:solidFill>
                  <a:srgbClr val="462300"/>
                </a:solidFill>
                <a:effectLst/>
                <a:latin typeface="Book Antiqua" panose="02040602050305030304" pitchFamily="18" charset="0"/>
              </a:rPr>
              <a:t>завдань</a:t>
            </a:r>
            <a:r>
              <a:rPr lang="ru-RU" sz="2600" dirty="0" smtClean="0">
                <a:solidFill>
                  <a:srgbClr val="462300"/>
                </a:solidFill>
                <a:effectLst/>
                <a:latin typeface="Book Antiqua" panose="02040602050305030304" pitchFamily="18" charset="0"/>
              </a:rPr>
              <a:t> не </a:t>
            </a:r>
            <a:r>
              <a:rPr lang="ru-RU" sz="2600" dirty="0" err="1" smtClean="0">
                <a:solidFill>
                  <a:srgbClr val="462300"/>
                </a:solidFill>
                <a:effectLst/>
                <a:latin typeface="Book Antiqua" panose="02040602050305030304" pitchFamily="18" charset="0"/>
              </a:rPr>
              <a:t>більше</a:t>
            </a:r>
            <a:r>
              <a:rPr lang="ru-RU" sz="2600" dirty="0" smtClean="0">
                <a:solidFill>
                  <a:srgbClr val="462300"/>
                </a:solidFill>
                <a:effectLst/>
                <a:latin typeface="Book Antiqua" panose="02040602050305030304" pitchFamily="18" charset="0"/>
              </a:rPr>
              <a:t> 3-4 год/день.</a:t>
            </a:r>
            <a:endParaRPr lang="uk-UA" sz="2600" dirty="0" smtClean="0">
              <a:solidFill>
                <a:srgbClr val="462300"/>
              </a:solidFill>
              <a:effectLst/>
              <a:latin typeface="Book Antiqua" panose="02040602050305030304" pitchFamily="18" charset="0"/>
            </a:endParaRPr>
          </a:p>
          <a:p>
            <a:pPr eaLnBrk="1" hangingPunct="1">
              <a:defRPr/>
            </a:pPr>
            <a:endParaRPr lang="uk-UA" dirty="0" smtClean="0">
              <a:solidFill>
                <a:srgbClr val="462300"/>
              </a:solidFill>
              <a:latin typeface="Book Antiqua" panose="02040602050305030304" pitchFamily="18" charset="0"/>
            </a:endParaRPr>
          </a:p>
        </p:txBody>
      </p:sp>
    </p:spTree>
    <p:extLst>
      <p:ext uri="{BB962C8B-B14F-4D97-AF65-F5344CB8AC3E}">
        <p14:creationId xmlns:p14="http://schemas.microsoft.com/office/powerpoint/2010/main" val="130616471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outVertical)">
                                      <p:cBhvr>
                                        <p:cTn id="11" dur="500"/>
                                        <p:tgtEl>
                                          <p:spTgt spid="5">
                                            <p:txEl>
                                              <p:pRg st="0" end="0"/>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outVertical)">
                                      <p:cBhvr>
                                        <p:cTn id="15" dur="500"/>
                                        <p:tgtEl>
                                          <p:spTgt spid="5">
                                            <p:txEl>
                                              <p:pRg st="2" end="2"/>
                                            </p:txEl>
                                          </p:spTgt>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outVertical)">
                                      <p:cBhvr>
                                        <p:cTn id="19" dur="500"/>
                                        <p:tgtEl>
                                          <p:spTgt spid="5">
                                            <p:txEl>
                                              <p:pRg st="4" end="4"/>
                                            </p:txEl>
                                          </p:spTgt>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barn(outVertical)">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title"/>
          </p:nvPr>
        </p:nvSpPr>
        <p:spPr>
          <a:xfrm>
            <a:off x="2286000" y="365125"/>
            <a:ext cx="9698182" cy="1325563"/>
          </a:xfrm>
        </p:spPr>
        <p:txBody>
          <a:bodyPr>
            <a:normAutofit fontScale="90000"/>
          </a:bodyPr>
          <a:lstStyle/>
          <a:p>
            <a:pPr algn="ctr" eaLnBrk="1" hangingPunct="1">
              <a:defRPr/>
            </a:pPr>
            <a:r>
              <a:rPr lang="ru-RU"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rPr>
              <a:t>Візьміть</a:t>
            </a:r>
            <a:r>
              <a:rPr lang="ru-RU"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 на </a:t>
            </a:r>
            <a:r>
              <a:rPr lang="ru-RU"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rPr>
              <a:t>озброєння</a:t>
            </a:r>
            <a:r>
              <a:rPr lang="ru-RU"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 </a:t>
            </a:r>
            <a:r>
              <a:rPr lang="ru-RU"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rPr>
              <a:t>такі</a:t>
            </a:r>
            <a:r>
              <a:rPr lang="ru-RU"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 </a:t>
            </a:r>
            <a:r>
              <a:rPr lang="ru-RU" b="1" dirty="0" err="1" smtClean="0">
                <a:solidFill>
                  <a:srgbClr val="462300"/>
                </a:solidFill>
                <a:effectLst>
                  <a:outerShdw blurRad="38100" dist="38100" dir="2700000" algn="tl">
                    <a:srgbClr val="000000">
                      <a:alpha val="43137"/>
                    </a:srgbClr>
                  </a:outerShdw>
                </a:effectLst>
                <a:latin typeface="Palatino Linotype" panose="02040502050505030304" pitchFamily="18" charset="0"/>
              </a:rPr>
              <a:t>поради</a:t>
            </a:r>
            <a:r>
              <a:rPr lang="ru-RU"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a:t>
            </a:r>
            <a:r>
              <a:rPr 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
            </a:r>
            <a:br>
              <a:rPr 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br>
            <a:endParaRPr lang="uk-UA" b="1" dirty="0" smtClean="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pic>
        <p:nvPicPr>
          <p:cNvPr id="18435" name="Picture 3" descr="C:\Users\катя\Desktop\фони презентації\7-24-14-shift-work-istock_000010390109small.jpg"/>
          <p:cNvPicPr>
            <a:picLocks noChangeAspect="1" noChangeArrowheads="1"/>
          </p:cNvPicPr>
          <p:nvPr/>
        </p:nvPicPr>
        <p:blipFill rotWithShape="1">
          <a:blip r:embed="rId3">
            <a:extLst>
              <a:ext uri="{28A0092B-C50C-407E-A947-70E740481C1C}">
                <a14:useLocalDpi xmlns:a14="http://schemas.microsoft.com/office/drawing/2010/main" val="0"/>
              </a:ext>
            </a:extLst>
          </a:blip>
          <a:srcRect t="10776" b="11925"/>
          <a:stretch/>
        </p:blipFill>
        <p:spPr bwMode="auto">
          <a:xfrm>
            <a:off x="4502727" y="4250821"/>
            <a:ext cx="4877756" cy="2607178"/>
          </a:xfrm>
          <a:prstGeom prst="rect">
            <a:avLst/>
          </a:prstGeom>
          <a:noFill/>
          <a:extLst>
            <a:ext uri="{909E8E84-426E-40DD-AFC4-6F175D3DCCD1}">
              <a14:hiddenFill xmlns:a14="http://schemas.microsoft.com/office/drawing/2010/main">
                <a:solidFill>
                  <a:srgbClr val="FFFFFF"/>
                </a:solidFill>
              </a14:hiddenFill>
            </a:ext>
          </a:extLst>
        </p:spPr>
      </p:pic>
      <p:sp>
        <p:nvSpPr>
          <p:cNvPr id="5" name="Місце для вмісту 2"/>
          <p:cNvSpPr>
            <a:spLocks noGrp="1"/>
          </p:cNvSpPr>
          <p:nvPr>
            <p:ph idx="1"/>
          </p:nvPr>
        </p:nvSpPr>
        <p:spPr>
          <a:xfrm>
            <a:off x="2479964" y="1049773"/>
            <a:ext cx="8873836" cy="4351338"/>
          </a:xfrm>
        </p:spPr>
        <p:txBody>
          <a:bodyPr/>
          <a:lstStyle/>
          <a:p>
            <a:pPr eaLnBrk="1" hangingPunct="1">
              <a:defRPr/>
            </a:pPr>
            <a:r>
              <a:rPr lang="ru-RU" dirty="0" err="1" smtClean="0">
                <a:effectLst/>
                <a:latin typeface="Book Antiqua" panose="02040602050305030304" pitchFamily="18" charset="0"/>
              </a:rPr>
              <a:t>уявіть</a:t>
            </a:r>
            <a:r>
              <a:rPr lang="ru-RU" dirty="0" smtClean="0">
                <a:effectLst/>
                <a:latin typeface="Book Antiqua" panose="02040602050305030304" pitchFamily="18" charset="0"/>
              </a:rPr>
              <a:t>, </a:t>
            </a:r>
            <a:r>
              <a:rPr lang="ru-RU" dirty="0" err="1" smtClean="0">
                <a:effectLst/>
                <a:latin typeface="Book Antiqua" panose="02040602050305030304" pitchFamily="18" charset="0"/>
              </a:rPr>
              <a:t>що</a:t>
            </a:r>
            <a:r>
              <a:rPr lang="ru-RU" dirty="0" smtClean="0">
                <a:effectLst/>
                <a:latin typeface="Book Antiqua" panose="02040602050305030304" pitchFamily="18" charset="0"/>
              </a:rPr>
              <a:t> у </a:t>
            </a:r>
            <a:r>
              <a:rPr lang="ru-RU" dirty="0" err="1" smtClean="0">
                <a:effectLst/>
                <a:latin typeface="Book Antiqua" panose="02040602050305030304" pitchFamily="18" charset="0"/>
              </a:rPr>
              <a:t>добі</a:t>
            </a:r>
            <a:r>
              <a:rPr lang="ru-RU" dirty="0" smtClean="0">
                <a:effectLst/>
                <a:latin typeface="Book Antiqua" panose="02040602050305030304" pitchFamily="18" charset="0"/>
              </a:rPr>
              <a:t> не 24 год., а, </a:t>
            </a:r>
            <a:r>
              <a:rPr lang="ru-RU" dirty="0" err="1" smtClean="0">
                <a:effectLst/>
                <a:latin typeface="Book Antiqua" panose="02040602050305030304" pitchFamily="18" charset="0"/>
              </a:rPr>
              <a:t>приміром</a:t>
            </a:r>
            <a:r>
              <a:rPr lang="ru-RU" dirty="0" smtClean="0">
                <a:effectLst/>
                <a:latin typeface="Book Antiqua" panose="02040602050305030304" pitchFamily="18" charset="0"/>
              </a:rPr>
              <a:t>, 8 год.</a:t>
            </a:r>
            <a:endParaRPr lang="uk-UA" dirty="0" smtClean="0">
              <a:effectLst/>
              <a:latin typeface="Book Antiqua" panose="02040602050305030304" pitchFamily="18" charset="0"/>
            </a:endParaRPr>
          </a:p>
          <a:p>
            <a:pPr eaLnBrk="1" hangingPunct="1">
              <a:defRPr/>
            </a:pPr>
            <a:r>
              <a:rPr lang="ru-RU" dirty="0" err="1" smtClean="0">
                <a:effectLst/>
                <a:latin typeface="Book Antiqua" panose="02040602050305030304" pitchFamily="18" charset="0"/>
              </a:rPr>
              <a:t>Ідіть</a:t>
            </a:r>
            <a:r>
              <a:rPr lang="ru-RU" dirty="0" smtClean="0">
                <a:effectLst/>
                <a:latin typeface="Book Antiqua" panose="02040602050305030304" pitchFamily="18" charset="0"/>
              </a:rPr>
              <a:t> </a:t>
            </a:r>
            <a:r>
              <a:rPr lang="ru-RU" dirty="0" err="1" smtClean="0">
                <a:effectLst/>
                <a:latin typeface="Book Antiqua" panose="02040602050305030304" pitchFamily="18" charset="0"/>
              </a:rPr>
              <a:t>найпростішою</a:t>
            </a:r>
            <a:r>
              <a:rPr lang="ru-RU" dirty="0" smtClean="0">
                <a:effectLst/>
                <a:latin typeface="Book Antiqua" panose="02040602050305030304" pitchFamily="18" charset="0"/>
              </a:rPr>
              <a:t>, «</a:t>
            </a:r>
            <a:r>
              <a:rPr lang="ru-RU" dirty="0" err="1" smtClean="0">
                <a:effectLst/>
                <a:latin typeface="Book Antiqua" panose="02040602050305030304" pitchFamily="18" charset="0"/>
              </a:rPr>
              <a:t>протоптаною</a:t>
            </a:r>
            <a:r>
              <a:rPr lang="ru-RU" dirty="0" smtClean="0">
                <a:effectLst/>
                <a:latin typeface="Book Antiqua" panose="02040602050305030304" pitchFamily="18" charset="0"/>
              </a:rPr>
              <a:t>», стежкою (не </a:t>
            </a:r>
            <a:r>
              <a:rPr lang="ru-RU" dirty="0" err="1" smtClean="0">
                <a:effectLst/>
                <a:latin typeface="Book Antiqua" panose="02040602050305030304" pitchFamily="18" charset="0"/>
              </a:rPr>
              <a:t>варто</a:t>
            </a:r>
            <a:r>
              <a:rPr lang="ru-RU" dirty="0" smtClean="0">
                <a:effectLst/>
                <a:latin typeface="Book Antiqua" panose="02040602050305030304" pitchFamily="18" charset="0"/>
              </a:rPr>
              <a:t> </a:t>
            </a:r>
            <a:r>
              <a:rPr lang="ru-RU" dirty="0" err="1" smtClean="0">
                <a:effectLst/>
                <a:latin typeface="Book Antiqua" panose="02040602050305030304" pitchFamily="18" charset="0"/>
              </a:rPr>
              <a:t>проектувати</a:t>
            </a:r>
            <a:r>
              <a:rPr lang="ru-RU" dirty="0" smtClean="0">
                <a:effectLst/>
                <a:latin typeface="Book Antiqua" panose="02040602050305030304" pitchFamily="18" charset="0"/>
              </a:rPr>
              <a:t> той </a:t>
            </a:r>
            <a:r>
              <a:rPr lang="ru-RU" dirty="0" err="1" smtClean="0">
                <a:effectLst/>
                <a:latin typeface="Book Antiqua" panose="02040602050305030304" pitchFamily="18" charset="0"/>
              </a:rPr>
              <a:t>самий</a:t>
            </a:r>
            <a:r>
              <a:rPr lang="ru-RU" dirty="0" smtClean="0">
                <a:effectLst/>
                <a:latin typeface="Book Antiqua" panose="02040602050305030304" pitchFamily="18" charset="0"/>
              </a:rPr>
              <a:t> велосипед)</a:t>
            </a:r>
            <a:endParaRPr lang="uk-UA" dirty="0" smtClean="0">
              <a:effectLst/>
              <a:latin typeface="Book Antiqua" panose="02040602050305030304" pitchFamily="18" charset="0"/>
            </a:endParaRPr>
          </a:p>
          <a:p>
            <a:pPr eaLnBrk="1" hangingPunct="1">
              <a:defRPr/>
            </a:pPr>
            <a:r>
              <a:rPr lang="ru-RU" dirty="0" smtClean="0">
                <a:effectLst/>
                <a:latin typeface="Book Antiqua" panose="02040602050305030304" pitchFamily="18" charset="0"/>
              </a:rPr>
              <a:t>не </a:t>
            </a:r>
            <a:r>
              <a:rPr lang="ru-RU" dirty="0" err="1" smtClean="0">
                <a:effectLst/>
                <a:latin typeface="Book Antiqua" panose="02040602050305030304" pitchFamily="18" charset="0"/>
              </a:rPr>
              <a:t>ускладнюйте</a:t>
            </a:r>
            <a:endParaRPr lang="uk-UA" dirty="0" smtClean="0">
              <a:effectLst/>
              <a:latin typeface="Book Antiqua" panose="02040602050305030304" pitchFamily="18" charset="0"/>
            </a:endParaRPr>
          </a:p>
          <a:p>
            <a:pPr eaLnBrk="1" hangingPunct="1">
              <a:defRPr/>
            </a:pPr>
            <a:r>
              <a:rPr lang="ru-RU" dirty="0" smtClean="0">
                <a:effectLst/>
                <a:latin typeface="Book Antiqua" panose="02040602050305030304" pitchFamily="18" charset="0"/>
              </a:rPr>
              <a:t>не </a:t>
            </a:r>
            <a:r>
              <a:rPr lang="ru-RU" dirty="0" err="1" smtClean="0">
                <a:effectLst/>
                <a:latin typeface="Book Antiqua" panose="02040602050305030304" pitchFamily="18" charset="0"/>
              </a:rPr>
              <a:t>відкладайте</a:t>
            </a:r>
            <a:r>
              <a:rPr lang="ru-RU" dirty="0" smtClean="0">
                <a:effectLst/>
                <a:latin typeface="Book Antiqua" panose="02040602050305030304" pitchFamily="18" charset="0"/>
              </a:rPr>
              <a:t> на завтра</a:t>
            </a:r>
          </a:p>
          <a:p>
            <a:pPr eaLnBrk="1" hangingPunct="1">
              <a:defRPr/>
            </a:pPr>
            <a:r>
              <a:rPr lang="ru-RU" dirty="0" err="1" smtClean="0">
                <a:effectLst/>
                <a:latin typeface="Book Antiqua" panose="02040602050305030304" pitchFamily="18" charset="0"/>
              </a:rPr>
              <a:t>спробуйте</a:t>
            </a:r>
            <a:r>
              <a:rPr lang="ru-RU" dirty="0" smtClean="0">
                <a:effectLst/>
                <a:latin typeface="Book Antiqua" panose="02040602050305030304" pitchFamily="18" charset="0"/>
              </a:rPr>
              <a:t> </a:t>
            </a:r>
            <a:r>
              <a:rPr lang="ru-RU" dirty="0" err="1" smtClean="0">
                <a:effectLst/>
                <a:latin typeface="Book Antiqua" panose="02040602050305030304" pitchFamily="18" charset="0"/>
              </a:rPr>
              <a:t>впродовж</a:t>
            </a:r>
            <a:r>
              <a:rPr lang="ru-RU" dirty="0" smtClean="0">
                <a:effectLst/>
                <a:latin typeface="Book Antiqua" panose="02040602050305030304" pitchFamily="18" charset="0"/>
              </a:rPr>
              <a:t> </a:t>
            </a:r>
            <a:r>
              <a:rPr lang="ru-RU" dirty="0" err="1" smtClean="0">
                <a:effectLst/>
                <a:latin typeface="Book Antiqua" panose="02040602050305030304" pitchFamily="18" charset="0"/>
              </a:rPr>
              <a:t>робочого</a:t>
            </a:r>
            <a:r>
              <a:rPr lang="ru-RU" dirty="0" smtClean="0">
                <a:effectLst/>
                <a:latin typeface="Book Antiqua" panose="02040602050305030304" pitchFamily="18" charset="0"/>
              </a:rPr>
              <a:t> дня </a:t>
            </a:r>
            <a:r>
              <a:rPr lang="ru-RU" dirty="0" err="1" smtClean="0">
                <a:effectLst/>
                <a:latin typeface="Book Antiqua" panose="02040602050305030304" pitchFamily="18" charset="0"/>
              </a:rPr>
              <a:t>записувати</a:t>
            </a:r>
            <a:r>
              <a:rPr lang="ru-RU" dirty="0" smtClean="0">
                <a:effectLst/>
                <a:latin typeface="Book Antiqua" panose="02040602050305030304" pitchFamily="18" charset="0"/>
              </a:rPr>
              <a:t> </a:t>
            </a:r>
            <a:r>
              <a:rPr lang="ru-RU" dirty="0" err="1" smtClean="0">
                <a:effectLst/>
                <a:latin typeface="Book Antiqua" panose="02040602050305030304" pitchFamily="18" charset="0"/>
              </a:rPr>
              <a:t>всі</a:t>
            </a:r>
            <a:r>
              <a:rPr lang="ru-RU" dirty="0" smtClean="0">
                <a:effectLst/>
                <a:latin typeface="Book Antiqua" panose="02040602050305030304" pitchFamily="18" charset="0"/>
              </a:rPr>
              <a:t> </a:t>
            </a:r>
            <a:r>
              <a:rPr lang="ru-RU" dirty="0" err="1" smtClean="0">
                <a:effectLst/>
                <a:latin typeface="Book Antiqua" panose="02040602050305030304" pitchFamily="18" charset="0"/>
              </a:rPr>
              <a:t>свої</a:t>
            </a:r>
            <a:r>
              <a:rPr lang="ru-RU" dirty="0" smtClean="0">
                <a:effectLst/>
                <a:latin typeface="Book Antiqua" panose="02040602050305030304" pitchFamily="18" charset="0"/>
              </a:rPr>
              <a:t> </a:t>
            </a:r>
            <a:r>
              <a:rPr lang="ru-RU" dirty="0" err="1" smtClean="0">
                <a:effectLst/>
                <a:latin typeface="Book Antiqua" panose="02040602050305030304" pitchFamily="18" charset="0"/>
              </a:rPr>
              <a:t>дії</a:t>
            </a:r>
            <a:r>
              <a:rPr lang="ru-RU" dirty="0" smtClean="0">
                <a:effectLst/>
                <a:latin typeface="Book Antiqua" panose="02040602050305030304" pitchFamily="18" charset="0"/>
              </a:rPr>
              <a:t> та час, </a:t>
            </a:r>
            <a:r>
              <a:rPr lang="ru-RU" dirty="0" err="1" smtClean="0">
                <a:effectLst/>
                <a:latin typeface="Book Antiqua" panose="02040602050305030304" pitchFamily="18" charset="0"/>
              </a:rPr>
              <a:t>витрачений</a:t>
            </a:r>
            <a:r>
              <a:rPr lang="ru-RU" dirty="0" smtClean="0">
                <a:effectLst/>
                <a:latin typeface="Book Antiqua" panose="02040602050305030304" pitchFamily="18" charset="0"/>
              </a:rPr>
              <a:t> на них. </a:t>
            </a:r>
            <a:endParaRPr lang="uk-UA" dirty="0" smtClean="0">
              <a:latin typeface="Book Antiqua" panose="02040602050305030304" pitchFamily="18" charset="0"/>
            </a:endParaRPr>
          </a:p>
        </p:txBody>
      </p:sp>
    </p:spTree>
    <p:extLst>
      <p:ext uri="{BB962C8B-B14F-4D97-AF65-F5344CB8AC3E}">
        <p14:creationId xmlns:p14="http://schemas.microsoft.com/office/powerpoint/2010/main" val="68613764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1"/>
          <p:cNvSpPr>
            <a:spLocks noGrp="1"/>
          </p:cNvSpPr>
          <p:nvPr>
            <p:ph type="title"/>
          </p:nvPr>
        </p:nvSpPr>
        <p:spPr>
          <a:xfrm>
            <a:off x="838200" y="365125"/>
            <a:ext cx="9026236" cy="1325563"/>
          </a:xfrm>
        </p:spPr>
        <p:txBody>
          <a:bodyPr>
            <a:normAutofit/>
          </a:bodyPr>
          <a:lstStyle/>
          <a:p>
            <a:pPr algn="ctr" eaLnBrk="1" hangingPunct="1">
              <a:defRPr/>
            </a:pPr>
            <a:r>
              <a:rPr lang="ru-RU" b="1" dirty="0" err="1" smtClean="0">
                <a:solidFill>
                  <a:srgbClr val="462300"/>
                </a:solidFill>
                <a:effectLst/>
                <a:latin typeface="Palatino Linotype" panose="02040502050505030304" pitchFamily="18" charset="0"/>
              </a:rPr>
              <a:t>Позбудьтеся</a:t>
            </a:r>
            <a:r>
              <a:rPr lang="ru-RU" b="1" dirty="0" smtClean="0">
                <a:solidFill>
                  <a:srgbClr val="462300"/>
                </a:solidFill>
                <a:effectLst/>
                <a:latin typeface="Palatino Linotype" panose="02040502050505030304" pitchFamily="18" charset="0"/>
              </a:rPr>
              <a:t> «</a:t>
            </a:r>
            <a:r>
              <a:rPr lang="ru-RU" b="1" dirty="0" err="1" smtClean="0">
                <a:solidFill>
                  <a:srgbClr val="462300"/>
                </a:solidFill>
                <a:effectLst/>
                <a:latin typeface="Palatino Linotype" panose="02040502050505030304" pitchFamily="18" charset="0"/>
              </a:rPr>
              <a:t>поглиначів</a:t>
            </a:r>
            <a:r>
              <a:rPr lang="ru-RU" b="1" dirty="0" smtClean="0">
                <a:solidFill>
                  <a:srgbClr val="462300"/>
                </a:solidFill>
                <a:effectLst/>
                <a:latin typeface="Palatino Linotype" panose="02040502050505030304" pitchFamily="18" charset="0"/>
              </a:rPr>
              <a:t>» часу</a:t>
            </a:r>
            <a:r>
              <a:rPr lang="uk-UA" dirty="0" smtClean="0">
                <a:solidFill>
                  <a:srgbClr val="462300"/>
                </a:solidFill>
                <a:effectLst/>
                <a:latin typeface="Palatino Linotype" panose="02040502050505030304" pitchFamily="18" charset="0"/>
              </a:rPr>
              <a:t/>
            </a:r>
            <a:br>
              <a:rPr lang="uk-UA" dirty="0" smtClean="0">
                <a:solidFill>
                  <a:srgbClr val="462300"/>
                </a:solidFill>
                <a:effectLst/>
                <a:latin typeface="Palatino Linotype" panose="02040502050505030304" pitchFamily="18" charset="0"/>
              </a:rPr>
            </a:br>
            <a:endParaRPr lang="uk-UA" dirty="0" smtClean="0">
              <a:solidFill>
                <a:srgbClr val="462300"/>
              </a:solidFill>
              <a:latin typeface="Palatino Linotype" panose="02040502050505030304" pitchFamily="18" charset="0"/>
            </a:endParaRPr>
          </a:p>
        </p:txBody>
      </p:sp>
      <p:sp>
        <p:nvSpPr>
          <p:cNvPr id="5" name="Місце для вмісту 2"/>
          <p:cNvSpPr>
            <a:spLocks noGrp="1"/>
          </p:cNvSpPr>
          <p:nvPr>
            <p:ph idx="1"/>
          </p:nvPr>
        </p:nvSpPr>
        <p:spPr>
          <a:xfrm>
            <a:off x="3894138" y="1557338"/>
            <a:ext cx="5762480" cy="4619625"/>
          </a:xfrm>
        </p:spPr>
        <p:txBody>
          <a:bodyPr>
            <a:normAutofit fontScale="92500" lnSpcReduction="10000"/>
          </a:bodyPr>
          <a:lstStyle/>
          <a:p>
            <a:pPr eaLnBrk="1" hangingPunct="1">
              <a:buFont typeface="Wingdings" panose="05000000000000000000" pitchFamily="2" charset="2"/>
              <a:buChar char="ü"/>
            </a:pPr>
            <a:r>
              <a:rPr lang="ru-RU" altLang="uk-UA" dirty="0" err="1" smtClean="0">
                <a:effectLst/>
                <a:latin typeface="Book Antiqua" panose="02040602050305030304" pitchFamily="18" charset="0"/>
              </a:rPr>
              <a:t>Спробуйте</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впродовж</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робочого</a:t>
            </a:r>
            <a:r>
              <a:rPr lang="ru-RU" altLang="uk-UA" dirty="0" smtClean="0">
                <a:effectLst/>
                <a:latin typeface="Book Antiqua" panose="02040602050305030304" pitchFamily="18" charset="0"/>
              </a:rPr>
              <a:t> дня </a:t>
            </a:r>
            <a:r>
              <a:rPr lang="ru-RU" altLang="uk-UA" dirty="0" err="1" smtClean="0">
                <a:effectLst/>
                <a:latin typeface="Book Antiqua" panose="02040602050305030304" pitchFamily="18" charset="0"/>
              </a:rPr>
              <a:t>записувати</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всі</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свої</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дії</a:t>
            </a:r>
            <a:r>
              <a:rPr lang="ru-RU" altLang="uk-UA" dirty="0" smtClean="0">
                <a:effectLst/>
                <a:latin typeface="Book Antiqua" panose="02040602050305030304" pitchFamily="18" charset="0"/>
              </a:rPr>
              <a:t> та час, </a:t>
            </a:r>
            <a:r>
              <a:rPr lang="ru-RU" altLang="uk-UA" dirty="0" err="1" smtClean="0">
                <a:effectLst/>
                <a:latin typeface="Book Antiqua" panose="02040602050305030304" pitchFamily="18" charset="0"/>
              </a:rPr>
              <a:t>витрачений</a:t>
            </a:r>
            <a:r>
              <a:rPr lang="ru-RU" altLang="uk-UA" dirty="0" smtClean="0">
                <a:effectLst/>
                <a:latin typeface="Book Antiqua" panose="02040602050305030304" pitchFamily="18" charset="0"/>
              </a:rPr>
              <a:t> на них. Так </a:t>
            </a:r>
            <a:r>
              <a:rPr lang="ru-RU" altLang="uk-UA" dirty="0" err="1" smtClean="0">
                <a:effectLst/>
                <a:latin typeface="Book Antiqua" panose="02040602050305030304" pitchFamily="18" charset="0"/>
              </a:rPr>
              <a:t>ви</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збагнете</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масштаби</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витрат</a:t>
            </a:r>
            <a:r>
              <a:rPr lang="ru-RU" altLang="uk-UA" dirty="0" smtClean="0">
                <a:effectLst/>
                <a:latin typeface="Book Antiqua" panose="02040602050305030304" pitchFamily="18" charset="0"/>
              </a:rPr>
              <a:t> часу на «</a:t>
            </a:r>
            <a:r>
              <a:rPr lang="ru-RU" altLang="uk-UA" dirty="0" err="1" smtClean="0">
                <a:effectLst/>
                <a:latin typeface="Book Antiqua" panose="02040602050305030304" pitchFamily="18" charset="0"/>
              </a:rPr>
              <a:t>поглиначів</a:t>
            </a:r>
            <a:r>
              <a:rPr lang="ru-RU" altLang="uk-UA" dirty="0" smtClean="0">
                <a:effectLst/>
                <a:latin typeface="Book Antiqua" panose="02040602050305030304" pitchFamily="18" charset="0"/>
              </a:rPr>
              <a:t>».</a:t>
            </a:r>
            <a:endParaRPr lang="uk-UA" altLang="uk-UA" dirty="0" smtClean="0">
              <a:effectLst/>
              <a:latin typeface="Book Antiqua" panose="02040602050305030304" pitchFamily="18" charset="0"/>
            </a:endParaRPr>
          </a:p>
          <a:p>
            <a:pPr eaLnBrk="1" hangingPunct="1">
              <a:buFont typeface="Wingdings" panose="05000000000000000000" pitchFamily="2" charset="2"/>
              <a:buChar char="ü"/>
            </a:pPr>
            <a:r>
              <a:rPr lang="ru-RU" altLang="uk-UA" dirty="0" err="1" smtClean="0">
                <a:effectLst/>
                <a:latin typeface="Book Antiqua" panose="02040602050305030304" pitchFamily="18" charset="0"/>
              </a:rPr>
              <a:t>Можливо</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виявиться</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що</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звична</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кількаразова</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перевірка</a:t>
            </a:r>
            <a:r>
              <a:rPr lang="ru-RU" altLang="uk-UA" dirty="0" smtClean="0">
                <a:effectLst/>
                <a:latin typeface="Book Antiqua" panose="02040602050305030304" pitchFamily="18" charset="0"/>
              </a:rPr>
              <a:t> </a:t>
            </a:r>
            <a:r>
              <a:rPr lang="ru-RU" altLang="uk-UA" u="sng" dirty="0" err="1" smtClean="0">
                <a:effectLst/>
                <a:latin typeface="Book Antiqua" panose="02040602050305030304" pitchFamily="18" charset="0"/>
                <a:hlinkClick r:id="rId3"/>
              </a:rPr>
              <a:t>електронної</a:t>
            </a:r>
            <a:r>
              <a:rPr lang="ru-RU" altLang="uk-UA" u="sng" dirty="0" smtClean="0">
                <a:effectLst/>
                <a:latin typeface="Book Antiqua" panose="02040602050305030304" pitchFamily="18" charset="0"/>
                <a:hlinkClick r:id="rId3"/>
              </a:rPr>
              <a:t> </a:t>
            </a:r>
            <a:r>
              <a:rPr lang="ru-RU" altLang="uk-UA" u="sng" dirty="0" err="1" smtClean="0">
                <a:effectLst/>
                <a:latin typeface="Book Antiqua" panose="02040602050305030304" pitchFamily="18" charset="0"/>
                <a:hlinkClick r:id="rId3"/>
              </a:rPr>
              <a:t>пошти</a:t>
            </a:r>
            <a:r>
              <a:rPr lang="ru-RU" altLang="uk-UA" u="sng" dirty="0" smtClean="0">
                <a:effectLst/>
                <a:latin typeface="Book Antiqua" panose="02040602050305030304" pitchFamily="18" charset="0"/>
              </a:rPr>
              <a:t> </a:t>
            </a:r>
            <a:r>
              <a:rPr lang="ru-RU" altLang="uk-UA" dirty="0" err="1" smtClean="0">
                <a:effectLst/>
                <a:latin typeface="Book Antiqua" panose="02040602050305030304" pitchFamily="18" charset="0"/>
              </a:rPr>
              <a:t>забирає</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щонайменше</a:t>
            </a:r>
            <a:r>
              <a:rPr lang="ru-RU" altLang="uk-UA" dirty="0" smtClean="0">
                <a:effectLst/>
                <a:latin typeface="Book Antiqua" panose="02040602050305030304" pitchFamily="18" charset="0"/>
              </a:rPr>
              <a:t> годину за день.</a:t>
            </a:r>
            <a:endParaRPr lang="uk-UA" altLang="uk-UA" dirty="0" smtClean="0">
              <a:effectLst/>
              <a:latin typeface="Book Antiqua" panose="02040602050305030304" pitchFamily="18" charset="0"/>
            </a:endParaRPr>
          </a:p>
          <a:p>
            <a:pPr eaLnBrk="1" hangingPunct="1">
              <a:buFont typeface="Wingdings" panose="05000000000000000000" pitchFamily="2" charset="2"/>
              <a:buChar char="ü"/>
            </a:pPr>
            <a:r>
              <a:rPr lang="ru-RU" altLang="uk-UA" dirty="0" err="1" smtClean="0">
                <a:effectLst/>
                <a:latin typeface="Book Antiqua" panose="02040602050305030304" pitchFamily="18" charset="0"/>
              </a:rPr>
              <a:t>Якщо</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повністю</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відмовитися</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від</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окремих</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особливих</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поглиначів</a:t>
            </a:r>
            <a:r>
              <a:rPr lang="ru-RU" altLang="uk-UA" dirty="0" smtClean="0">
                <a:effectLst/>
                <a:latin typeface="Book Antiqua" panose="02040602050305030304" pitchFamily="18" charset="0"/>
              </a:rPr>
              <a:t>» не </a:t>
            </a:r>
            <a:r>
              <a:rPr lang="ru-RU" altLang="uk-UA" dirty="0" err="1" smtClean="0">
                <a:effectLst/>
                <a:latin typeface="Book Antiqua" panose="02040602050305030304" pitchFamily="18" charset="0"/>
              </a:rPr>
              <a:t>вдається</a:t>
            </a:r>
            <a:r>
              <a:rPr lang="ru-RU" altLang="uk-UA" dirty="0" smtClean="0">
                <a:effectLst/>
                <a:latin typeface="Book Antiqua" panose="02040602050305030304" pitchFamily="18" charset="0"/>
              </a:rPr>
              <a:t>, то </a:t>
            </a:r>
            <a:r>
              <a:rPr lang="ru-RU" altLang="uk-UA" dirty="0" err="1" smtClean="0">
                <a:effectLst/>
                <a:latin typeface="Book Antiqua" panose="02040602050305030304" pitchFamily="18" charset="0"/>
              </a:rPr>
              <a:t>зведіть</a:t>
            </a:r>
            <a:r>
              <a:rPr lang="ru-RU" altLang="uk-UA" dirty="0" smtClean="0">
                <a:effectLst/>
                <a:latin typeface="Book Antiqua" panose="02040602050305030304" pitchFamily="18" charset="0"/>
              </a:rPr>
              <a:t> </a:t>
            </a:r>
            <a:r>
              <a:rPr lang="ru-RU" altLang="uk-UA" dirty="0" err="1" smtClean="0">
                <a:effectLst/>
                <a:latin typeface="Book Antiqua" panose="02040602050305030304" pitchFamily="18" charset="0"/>
              </a:rPr>
              <a:t>їх</a:t>
            </a:r>
            <a:r>
              <a:rPr lang="ru-RU" altLang="uk-UA" dirty="0" smtClean="0">
                <a:effectLst/>
                <a:latin typeface="Book Antiqua" panose="02040602050305030304" pitchFamily="18" charset="0"/>
              </a:rPr>
              <a:t> до </a:t>
            </a:r>
            <a:r>
              <a:rPr lang="ru-RU" altLang="uk-UA" dirty="0" err="1" smtClean="0">
                <a:effectLst/>
                <a:latin typeface="Book Antiqua" panose="02040602050305030304" pitchFamily="18" charset="0"/>
              </a:rPr>
              <a:t>мінімуму</a:t>
            </a:r>
            <a:r>
              <a:rPr lang="ru-RU" altLang="uk-UA" dirty="0" smtClean="0">
                <a:effectLst/>
                <a:latin typeface="Book Antiqua" panose="02040602050305030304" pitchFamily="18" charset="0"/>
              </a:rPr>
              <a:t>.</a:t>
            </a:r>
            <a:endParaRPr lang="uk-UA" altLang="uk-UA" dirty="0" smtClean="0">
              <a:effectLst/>
              <a:latin typeface="Book Antiqua" panose="02040602050305030304" pitchFamily="18" charset="0"/>
            </a:endParaRPr>
          </a:p>
        </p:txBody>
      </p:sp>
      <p:pic>
        <p:nvPicPr>
          <p:cNvPr id="7" name="Picture 3" descr="MC90028715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4471" y="1557338"/>
            <a:ext cx="35702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09850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a:off x="0" y="1612"/>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3519054" y="49805"/>
            <a:ext cx="7834745" cy="1325563"/>
          </a:xfrm>
        </p:spPr>
        <p:txBody>
          <a:bodyPr>
            <a:normAutofit/>
          </a:bodyPr>
          <a:lstStyle/>
          <a:p>
            <a:pPr eaLnBrk="1" fontAlgn="auto" hangingPunct="1">
              <a:spcAft>
                <a:spcPts val="0"/>
              </a:spcAft>
              <a:defRPr/>
            </a:pPr>
            <a:r>
              <a:rPr lang="uk-UA" b="1" dirty="0" smtClean="0">
                <a:solidFill>
                  <a:srgbClr val="462300"/>
                </a:solidFill>
                <a:latin typeface="Palatino Linotype" panose="02040502050505030304" pitchFamily="18" charset="0"/>
              </a:rPr>
              <a:t>Притча “Кожен чи ніхто”</a:t>
            </a:r>
            <a:endParaRPr lang="ru-RU" b="1" dirty="0" smtClean="0">
              <a:solidFill>
                <a:srgbClr val="462300"/>
              </a:solidFill>
              <a:latin typeface="Palatino Linotype" panose="02040502050505030304"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599" y="3323389"/>
            <a:ext cx="3915103" cy="2771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2443655" y="1131097"/>
            <a:ext cx="8797159" cy="2542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68000" algn="just">
              <a:lnSpc>
                <a:spcPct val="150000"/>
              </a:lnSpc>
              <a:spcBef>
                <a:spcPts val="0"/>
              </a:spcBef>
              <a:buFont typeface="Wingdings" panose="05000000000000000000" pitchFamily="2" charset="2"/>
              <a:buNone/>
            </a:pPr>
            <a:r>
              <a:rPr lang="uk-UA" altLang="uk-UA" sz="2400" dirty="0" smtClean="0">
                <a:latin typeface="Book Antiqua" panose="02040602050305030304" pitchFamily="18" charset="0"/>
              </a:rPr>
              <a:t>Є четверо людей, яких звали Кожен, Хтось, Будь-хто та Ніхто. Мали вони важливу роботу, яку необхідно було виконати, і Кожного попросили її виконати.</a:t>
            </a:r>
          </a:p>
          <a:p>
            <a:pPr marL="0" indent="468000" algn="just">
              <a:lnSpc>
                <a:spcPct val="150000"/>
              </a:lnSpc>
              <a:spcBef>
                <a:spcPts val="0"/>
              </a:spcBef>
              <a:buFont typeface="Wingdings" panose="05000000000000000000" pitchFamily="2" charset="2"/>
              <a:buNone/>
            </a:pPr>
            <a:r>
              <a:rPr lang="uk-UA" altLang="uk-UA" sz="2400" dirty="0" smtClean="0">
                <a:latin typeface="Book Antiqua" panose="02040602050305030304" pitchFamily="18" charset="0"/>
              </a:rPr>
              <a:t>Кожен був переконаний, що Хтось її може виконати. Будь-хто міг би її виконати, але не виконав Ніхто.</a:t>
            </a:r>
          </a:p>
        </p:txBody>
      </p:sp>
      <p:sp>
        <p:nvSpPr>
          <p:cNvPr id="7" name="Rectangle 3"/>
          <p:cNvSpPr txBox="1">
            <a:spLocks noChangeArrowheads="1"/>
          </p:cNvSpPr>
          <p:nvPr/>
        </p:nvSpPr>
        <p:spPr>
          <a:xfrm>
            <a:off x="851338" y="3496815"/>
            <a:ext cx="7425560" cy="252559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68000" algn="just">
              <a:lnSpc>
                <a:spcPct val="150000"/>
              </a:lnSpc>
              <a:spcBef>
                <a:spcPts val="0"/>
              </a:spcBef>
              <a:buFont typeface="Wingdings" panose="05000000000000000000" pitchFamily="2" charset="2"/>
              <a:buNone/>
            </a:pPr>
            <a:r>
              <a:rPr lang="uk-UA" altLang="uk-UA" sz="2400" dirty="0" smtClean="0">
                <a:latin typeface="Book Antiqua" panose="02040602050305030304" pitchFamily="18" charset="0"/>
              </a:rPr>
              <a:t>Хтось розсердився, бо це була робота Кожного. Ніхто не усвідомив, що кожен не зміг би цього зробити. Закінчилося все тим, що Кожен звинуватив Когось, коли Ніхто не зробив того, що міг би зробити Будь-хто.</a:t>
            </a:r>
            <a:endParaRPr lang="ru-RU" altLang="uk-UA" sz="2400" dirty="0" smtClean="0">
              <a:latin typeface="Book Antiqua" panose="02040602050305030304" pitchFamily="18" charset="0"/>
            </a:endParaRPr>
          </a:p>
        </p:txBody>
      </p:sp>
    </p:spTree>
    <p:extLst>
      <p:ext uri="{BB962C8B-B14F-4D97-AF65-F5344CB8AC3E}">
        <p14:creationId xmlns:p14="http://schemas.microsoft.com/office/powerpoint/2010/main" val="756352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txBox="1">
            <a:spLocks noChangeArrowheads="1"/>
          </p:cNvSpPr>
          <p:nvPr/>
        </p:nvSpPr>
        <p:spPr>
          <a:xfrm>
            <a:off x="290945" y="2790497"/>
            <a:ext cx="11568545" cy="395161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defRPr/>
            </a:pPr>
            <a:endParaRPr lang="uk-UA" altLang="ru-RU" sz="2400" dirty="0" smtClean="0">
              <a:latin typeface="Monotype Corsiva" pitchFamily="66" charset="0"/>
            </a:endParaRPr>
          </a:p>
          <a:p>
            <a:pPr>
              <a:buFontTx/>
              <a:buNone/>
              <a:defRPr/>
            </a:pPr>
            <a:endParaRPr lang="uk-UA" altLang="ru-RU" b="1" dirty="0" smtClean="0"/>
          </a:p>
          <a:p>
            <a:pPr marL="0" indent="468000" algn="just">
              <a:lnSpc>
                <a:spcPct val="150000"/>
              </a:lnSpc>
              <a:spcBef>
                <a:spcPts val="0"/>
              </a:spcBef>
              <a:buFontTx/>
              <a:buNone/>
              <a:defRPr/>
            </a:pPr>
            <a:r>
              <a:rPr lang="uk-UA" altLang="ru-RU" b="1" i="1" dirty="0" smtClean="0">
                <a:solidFill>
                  <a:srgbClr val="462300"/>
                </a:solidFill>
                <a:effectLst>
                  <a:outerShdw blurRad="38100" dist="38100" dir="2700000" algn="tl">
                    <a:srgbClr val="000000">
                      <a:alpha val="43137"/>
                    </a:srgbClr>
                  </a:outerShdw>
                </a:effectLst>
                <a:latin typeface="Book Antiqua" panose="02040602050305030304" pitchFamily="18" charset="0"/>
              </a:rPr>
              <a:t>ЧАС</a:t>
            </a:r>
            <a:r>
              <a:rPr lang="uk-UA" altLang="ru-RU" b="1" dirty="0" smtClean="0">
                <a:latin typeface="Book Antiqua" panose="02040602050305030304" pitchFamily="18" charset="0"/>
              </a:rPr>
              <a:t> –</a:t>
            </a:r>
            <a:r>
              <a:rPr lang="uk-UA" altLang="ru-RU" dirty="0" smtClean="0">
                <a:latin typeface="Book Antiqua" panose="02040602050305030304" pitchFamily="18" charset="0"/>
              </a:rPr>
              <a:t> </a:t>
            </a:r>
            <a:r>
              <a:rPr lang="uk-UA" altLang="ru-RU" b="1" dirty="0" smtClean="0">
                <a:latin typeface="Book Antiqua" panose="02040602050305030304" pitchFamily="18" charset="0"/>
              </a:rPr>
              <a:t>це найбільш дефіцитний ресурс, і якщо ним не керувати, то все інше також залишиться некерованим. Більш того, аналіз свого часу є єдиним легко здійсненним і в той же час систематичним засобом аналізу власної діяльності з метою виявлення найбільш значущих ділянок зростання своїх сил.  </a:t>
            </a:r>
          </a:p>
          <a:p>
            <a:pPr algn="just">
              <a:buFontTx/>
              <a:buNone/>
              <a:defRPr/>
            </a:pPr>
            <a:r>
              <a:rPr lang="uk-UA" altLang="ru-RU" b="1" dirty="0" smtClean="0">
                <a:latin typeface="Book Antiqua" panose="02040602050305030304" pitchFamily="18" charset="0"/>
              </a:rPr>
              <a:t>    </a:t>
            </a:r>
          </a:p>
          <a:p>
            <a:pPr algn="r">
              <a:buFontTx/>
              <a:buNone/>
              <a:defRPr/>
            </a:pPr>
            <a:r>
              <a:rPr lang="uk-UA" altLang="ru-RU" b="1" dirty="0" smtClean="0">
                <a:latin typeface="Book Antiqua" panose="02040602050305030304" pitchFamily="18" charset="0"/>
              </a:rPr>
              <a:t>                                     </a:t>
            </a:r>
            <a:r>
              <a:rPr lang="uk-UA" altLang="ru-RU" b="1" i="1" dirty="0" smtClean="0">
                <a:solidFill>
                  <a:srgbClr val="462300"/>
                </a:solidFill>
                <a:effectLst>
                  <a:outerShdw blurRad="38100" dist="38100" dir="2700000" algn="tl">
                    <a:srgbClr val="000000">
                      <a:alpha val="43137"/>
                    </a:srgbClr>
                  </a:outerShdw>
                </a:effectLst>
                <a:latin typeface="Book Antiqua" panose="02040602050305030304" pitchFamily="18" charset="0"/>
              </a:rPr>
              <a:t>Пітер Ф. </a:t>
            </a:r>
            <a:r>
              <a:rPr lang="uk-UA" altLang="ru-RU" b="1" i="1" dirty="0" err="1" smtClean="0">
                <a:solidFill>
                  <a:srgbClr val="462300"/>
                </a:solidFill>
                <a:effectLst>
                  <a:outerShdw blurRad="38100" dist="38100" dir="2700000" algn="tl">
                    <a:srgbClr val="000000">
                      <a:alpha val="43137"/>
                    </a:srgbClr>
                  </a:outerShdw>
                </a:effectLst>
                <a:latin typeface="Book Antiqua" panose="02040602050305030304" pitchFamily="18" charset="0"/>
              </a:rPr>
              <a:t>Друкер</a:t>
            </a:r>
            <a:endParaRPr lang="uk-UA" altLang="ru-RU" b="1" i="1" dirty="0">
              <a:solidFill>
                <a:srgbClr val="462300"/>
              </a:solidFill>
              <a:effectLst>
                <a:outerShdw blurRad="38100" dist="38100" dir="2700000" algn="tl">
                  <a:srgbClr val="000000">
                    <a:alpha val="43137"/>
                  </a:srgbClr>
                </a:outerShdw>
              </a:effectLst>
              <a:latin typeface="Book Antiqua" panose="02040602050305030304" pitchFamily="18" charset="0"/>
            </a:endParaRPr>
          </a:p>
        </p:txBody>
      </p:sp>
      <p:sp>
        <p:nvSpPr>
          <p:cNvPr id="6" name="Rectangle 2"/>
          <p:cNvSpPr>
            <a:spLocks noGrp="1" noChangeArrowheads="1"/>
          </p:cNvSpPr>
          <p:nvPr>
            <p:ph type="title"/>
          </p:nvPr>
        </p:nvSpPr>
        <p:spPr>
          <a:xfrm>
            <a:off x="4641272" y="1029710"/>
            <a:ext cx="4058403" cy="1325563"/>
          </a:xfrm>
        </p:spPr>
        <p:txBody>
          <a:bodyPr rtlCol="0">
            <a:normAutofit fontScale="90000"/>
          </a:bodyPr>
          <a:lstStyle/>
          <a:p>
            <a:pPr algn="r" fontAlgn="auto">
              <a:spcAft>
                <a:spcPts val="0"/>
              </a:spcAft>
              <a:defRPr/>
            </a:pPr>
            <a:r>
              <a:rPr lang="uk-UA" altLang="ru-RU" sz="3600" b="1" dirty="0">
                <a:latin typeface="Monotype Corsiva" pitchFamily="66" charset="0"/>
              </a:rPr>
              <a:t/>
            </a:r>
            <a:br>
              <a:rPr lang="uk-UA" altLang="ru-RU" sz="3600" b="1" dirty="0">
                <a:latin typeface="Monotype Corsiva" pitchFamily="66" charset="0"/>
              </a:rPr>
            </a:br>
            <a:r>
              <a:rPr lang="uk-UA" altLang="ru-RU" sz="4000" b="1" i="1" dirty="0">
                <a:solidFill>
                  <a:srgbClr val="462300"/>
                </a:solidFill>
                <a:effectLst>
                  <a:outerShdw blurRad="38100" dist="38100" dir="2700000" algn="tl">
                    <a:srgbClr val="000000">
                      <a:alpha val="43137"/>
                    </a:srgbClr>
                  </a:outerShdw>
                </a:effectLst>
                <a:latin typeface="Palatino Linotype" panose="02040502050505030304" pitchFamily="18" charset="0"/>
              </a:rPr>
              <a:t>ЦИТАТА ДНЯ</a:t>
            </a:r>
            <a:r>
              <a:rPr lang="uk-UA" altLang="ru-RU" sz="3600" b="1" i="1" dirty="0">
                <a:solidFill>
                  <a:srgbClr val="462300"/>
                </a:solidFill>
                <a:latin typeface="Palatino Linotype" panose="02040502050505030304" pitchFamily="18" charset="0"/>
              </a:rPr>
              <a:t/>
            </a:r>
            <a:br>
              <a:rPr lang="uk-UA" altLang="ru-RU" sz="3600" b="1" i="1" dirty="0">
                <a:solidFill>
                  <a:srgbClr val="462300"/>
                </a:solidFill>
                <a:latin typeface="Palatino Linotype" panose="02040502050505030304" pitchFamily="18" charset="0"/>
              </a:rPr>
            </a:br>
            <a:endParaRPr lang="ru-RU" altLang="ru-RU" sz="3600" i="1" dirty="0">
              <a:solidFill>
                <a:srgbClr val="462300"/>
              </a:solidFill>
              <a:latin typeface="Palatino Linotype" panose="02040502050505030304" pitchFamily="18" charset="0"/>
            </a:endParaRPr>
          </a:p>
        </p:txBody>
      </p:sp>
      <p:pic>
        <p:nvPicPr>
          <p:cNvPr id="7" name="Содержимое 3" descr="http://files4.adme.ru/files/news/part_94/946860/16967310-R3L8T8D-650-6.jpg">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290945" y="210055"/>
            <a:ext cx="4350327" cy="2964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9674" y="232982"/>
            <a:ext cx="3285944" cy="2894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12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a:xfrm>
            <a:off x="1087581" y="5532437"/>
            <a:ext cx="10515600" cy="132556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uk-UA" altLang="uk-UA" b="1" spc="50" dirty="0" smtClean="0">
                <a:ln w="11430"/>
                <a:solidFill>
                  <a:srgbClr val="462300"/>
                </a:solidFill>
                <a:effectLst>
                  <a:outerShdw blurRad="76200" dist="50800" dir="5400000" algn="tl" rotWithShape="0">
                    <a:srgbClr val="000000">
                      <a:alpha val="65000"/>
                    </a:srgbClr>
                  </a:outerShdw>
                </a:effectLst>
                <a:latin typeface="Palatino Linotype" panose="02040502050505030304" pitchFamily="18" charset="0"/>
              </a:rPr>
              <a:t>Час для усіх однаковий…</a:t>
            </a:r>
          </a:p>
        </p:txBody>
      </p:sp>
      <p:pic>
        <p:nvPicPr>
          <p:cNvPr id="5" name="Picture 5" descr="time_management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7433" y="1585064"/>
            <a:ext cx="5831559" cy="368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Що у вас асоціюється із словом час?</a:t>
            </a:r>
            <a:endParaRPr lang="uk-UA" sz="4000" b="1" dirty="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47669664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Содержимое 2"/>
          <p:cNvSpPr>
            <a:spLocks noGrp="1"/>
          </p:cNvSpPr>
          <p:nvPr>
            <p:ph idx="1"/>
          </p:nvPr>
        </p:nvSpPr>
        <p:spPr>
          <a:xfrm>
            <a:off x="4682359" y="2195200"/>
            <a:ext cx="6671441" cy="4351338"/>
          </a:xfrm>
        </p:spPr>
        <p:txBody>
          <a:bodyPr>
            <a:normAutofit fontScale="92500"/>
          </a:bodyPr>
          <a:lstStyle/>
          <a:p>
            <a:pPr marL="0" indent="457200" algn="just">
              <a:lnSpc>
                <a:spcPct val="150000"/>
              </a:lnSpc>
              <a:spcBef>
                <a:spcPts val="0"/>
              </a:spcBef>
              <a:buNone/>
            </a:pPr>
            <a:r>
              <a:rPr lang="uk-UA" altLang="uk-UA" b="1" u="sng" dirty="0" smtClean="0">
                <a:latin typeface="Book Antiqua" panose="02040602050305030304" pitchFamily="18" charset="0"/>
              </a:rPr>
              <a:t>Час</a:t>
            </a:r>
            <a:r>
              <a:rPr lang="uk-UA" altLang="uk-UA" b="1" dirty="0" smtClean="0">
                <a:latin typeface="Book Antiqua" panose="02040602050305030304" pitchFamily="18" charset="0"/>
              </a:rPr>
              <a:t>,</a:t>
            </a:r>
            <a:r>
              <a:rPr lang="uk-UA" altLang="uk-UA" dirty="0" smtClean="0">
                <a:latin typeface="Book Antiqua" panose="02040602050305030304" pitchFamily="18" charset="0"/>
              </a:rPr>
              <a:t> у загальному розумінні цієї категорії, визначається як тривалість, послідовність (від минулого через сьогодення до майбутнього) і</a:t>
            </a:r>
            <a:r>
              <a:rPr lang="en-US" altLang="uk-UA" dirty="0" smtClean="0">
                <a:latin typeface="Book Antiqua" panose="02040602050305030304" pitchFamily="18" charset="0"/>
              </a:rPr>
              <a:t> </a:t>
            </a:r>
            <a:r>
              <a:rPr lang="uk-UA" altLang="uk-UA" dirty="0" smtClean="0">
                <a:latin typeface="Book Antiqua" panose="02040602050305030304" pitchFamily="18" charset="0"/>
              </a:rPr>
              <a:t>зміна існування всіх речей, явищ, процесів по відношенню одне до одного (раніше, одночасно, пізніше, завжди, ніколи).</a:t>
            </a:r>
          </a:p>
          <a:p>
            <a:pPr marL="0" indent="0">
              <a:buNone/>
            </a:pPr>
            <a:endParaRPr lang="ru-RU" altLang="uk-UA" dirty="0" smtClean="0"/>
          </a:p>
        </p:txBody>
      </p:sp>
      <p:sp>
        <p:nvSpPr>
          <p:cNvPr id="7" name="Заголовок 1"/>
          <p:cNvSpPr txBox="1">
            <a:spLocks/>
          </p:cNvSpPr>
          <p:nvPr/>
        </p:nvSpPr>
        <p:spPr>
          <a:xfrm>
            <a:off x="4146330" y="790806"/>
            <a:ext cx="4492153" cy="864583"/>
          </a:xfrm>
          <a:prstGeom prst="rect">
            <a:avLst/>
          </a:prstGeom>
        </p:spPr>
        <p:txBody>
          <a:bodyPr vert="horz" lIns="91440" tIns="45720" rIns="91440" bIns="45720" rtlCol="0" anchor="ctr">
            <a:prstTxWarp prst="textWave2">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ЧАС </a:t>
            </a:r>
            <a:endParaRPr lang="uk-UA" sz="4000" b="1" dirty="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pic>
        <p:nvPicPr>
          <p:cNvPr id="2056" name="Picture 8" descr="ÐÐ°ÑÑÐ¸Ð½ÐºÐ¸ Ð¿Ð¾ Ð·Ð°Ð¿ÑÐ¾ÑÑ Ð²Ð¸ÐºÐ¾ÑÐ¸ÑÑÐ°Ð½Ð½Ñ ÑÐ°Ñ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06" y="1860964"/>
            <a:ext cx="4096703" cy="434250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ÐÐ¾ÑÐ¾Ð¶ÐµÐµ Ð¸Ð·Ð¾Ð±ÑÐ°Ð¶ÐµÐ½Ð¸Ðµ"/>
          <p:cNvPicPr>
            <a:picLocks noChangeAspect="1" noChangeArrowheads="1"/>
          </p:cNvPicPr>
          <p:nvPr/>
        </p:nvPicPr>
        <p:blipFill rotWithShape="1">
          <a:blip r:embed="rId4">
            <a:extLst>
              <a:ext uri="{28A0092B-C50C-407E-A947-70E740481C1C}">
                <a14:useLocalDpi xmlns:a14="http://schemas.microsoft.com/office/drawing/2010/main" val="0"/>
              </a:ext>
            </a:extLst>
          </a:blip>
          <a:srcRect l="16134" t="7355" r="12043" b="20037"/>
          <a:stretch/>
        </p:blipFill>
        <p:spPr bwMode="auto">
          <a:xfrm>
            <a:off x="10011104" y="123582"/>
            <a:ext cx="2017986" cy="221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6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058"/>
                                        </p:tgtEl>
                                        <p:attrNameLst>
                                          <p:attrName>style.visibility</p:attrName>
                                        </p:attrNameLst>
                                      </p:cBhvr>
                                      <p:to>
                                        <p:strVal val="visible"/>
                                      </p:to>
                                    </p:set>
                                    <p:anim calcmode="lin" valueType="num">
                                      <p:cBhvr additive="base">
                                        <p:cTn id="11" dur="500" fill="hold"/>
                                        <p:tgtEl>
                                          <p:spTgt spid="2058"/>
                                        </p:tgtEl>
                                        <p:attrNameLst>
                                          <p:attrName>ppt_x</p:attrName>
                                        </p:attrNameLst>
                                      </p:cBhvr>
                                      <p:tavLst>
                                        <p:tav tm="0">
                                          <p:val>
                                            <p:strVal val="1+#ppt_w/2"/>
                                          </p:val>
                                        </p:tav>
                                        <p:tav tm="100000">
                                          <p:val>
                                            <p:strVal val="#ppt_x"/>
                                          </p:val>
                                        </p:tav>
                                      </p:tavLst>
                                    </p:anim>
                                    <p:anim calcmode="lin" valueType="num">
                                      <p:cBhvr additive="base">
                                        <p:cTn id="12" dur="500" fill="hold"/>
                                        <p:tgtEl>
                                          <p:spTgt spid="2058"/>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 calcmode="lin" valueType="num">
                                      <p:cBhvr additive="base">
                                        <p:cTn id="15" dur="500" fill="hold"/>
                                        <p:tgtEl>
                                          <p:spTgt spid="2056"/>
                                        </p:tgtEl>
                                        <p:attrNameLst>
                                          <p:attrName>ppt_x</p:attrName>
                                        </p:attrNameLst>
                                      </p:cBhvr>
                                      <p:tavLst>
                                        <p:tav tm="0">
                                          <p:val>
                                            <p:strVal val="0-#ppt_w/2"/>
                                          </p:val>
                                        </p:tav>
                                        <p:tav tm="100000">
                                          <p:val>
                                            <p:strVal val="#ppt_x"/>
                                          </p:val>
                                        </p:tav>
                                      </p:tavLst>
                                    </p:anim>
                                    <p:anim calcmode="lin" valueType="num">
                                      <p:cBhvr additive="base">
                                        <p:cTn id="16" dur="500" fill="hold"/>
                                        <p:tgtEl>
                                          <p:spTgt spid="2056"/>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004456" y="1825625"/>
            <a:ext cx="8349343" cy="2318863"/>
          </a:xfrm>
        </p:spPr>
        <p:txBody>
          <a:bodyPr/>
          <a:lstStyle/>
          <a:p>
            <a:endParaRPr lang="ru-RU" dirty="0"/>
          </a:p>
        </p:txBody>
      </p:sp>
      <p:pic>
        <p:nvPicPr>
          <p:cNvPr id="6" name="Picture 2" descr="Похожее изображение"/>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pic>
        <p:nvPicPr>
          <p:cNvPr id="7" name="Picture 5" descr="Картинки по запросу Мозковий штурм «Що таке час?»"/>
          <p:cNvPicPr>
            <a:picLocks noChangeAspect="1" noChangeArrowheads="1"/>
          </p:cNvPicPr>
          <p:nvPr/>
        </p:nvPicPr>
        <p:blipFill>
          <a:blip r:embed="rId3" cstate="print"/>
          <a:srcRect/>
          <a:stretch>
            <a:fillRect/>
          </a:stretch>
        </p:blipFill>
        <p:spPr bwMode="auto">
          <a:xfrm>
            <a:off x="6660050" y="208858"/>
            <a:ext cx="5158740" cy="5292386"/>
          </a:xfrm>
          <a:prstGeom prst="rect">
            <a:avLst/>
          </a:prstGeom>
          <a:noFill/>
          <a:ln w="9525">
            <a:noFill/>
            <a:miter lim="800000"/>
            <a:headEnd/>
            <a:tailEnd/>
          </a:ln>
        </p:spPr>
      </p:pic>
      <p:sp>
        <p:nvSpPr>
          <p:cNvPr id="9" name="Прямоугольник 8"/>
          <p:cNvSpPr/>
          <p:nvPr/>
        </p:nvSpPr>
        <p:spPr>
          <a:xfrm>
            <a:off x="472525" y="1346656"/>
            <a:ext cx="6553200" cy="2554545"/>
          </a:xfrm>
          <a:prstGeom prst="rect">
            <a:avLst/>
          </a:prstGeom>
        </p:spPr>
        <p:txBody>
          <a:bodyPr wrap="square">
            <a:spAutoFit/>
          </a:bodyPr>
          <a:lstStyle/>
          <a:p>
            <a:r>
              <a:rPr lang="uk-UA" sz="3200" b="1" i="1" dirty="0" smtClean="0">
                <a:solidFill>
                  <a:schemeClr val="accent2">
                    <a:lumMod val="50000"/>
                  </a:schemeClr>
                </a:solidFill>
              </a:rPr>
              <a:t>“ Якщо час - сама дорогоцінна річ, то розтрата часу є найбільшим     </a:t>
            </a:r>
          </a:p>
          <a:p>
            <a:r>
              <a:rPr lang="uk-UA" sz="3200" b="1" i="1" dirty="0">
                <a:solidFill>
                  <a:schemeClr val="accent2">
                    <a:lumMod val="50000"/>
                  </a:schemeClr>
                </a:solidFill>
              </a:rPr>
              <a:t> </a:t>
            </a:r>
            <a:r>
              <a:rPr lang="uk-UA" sz="3200" b="1" i="1" dirty="0" smtClean="0">
                <a:solidFill>
                  <a:schemeClr val="accent2">
                    <a:lumMod val="50000"/>
                  </a:schemeClr>
                </a:solidFill>
              </a:rPr>
              <a:t>                         марнотратством»</a:t>
            </a:r>
          </a:p>
          <a:p>
            <a:r>
              <a:rPr lang="uk-UA" sz="3200" b="1" i="1" dirty="0" smtClean="0">
                <a:solidFill>
                  <a:schemeClr val="accent2">
                    <a:lumMod val="50000"/>
                  </a:schemeClr>
                </a:solidFill>
              </a:rPr>
              <a:t> </a:t>
            </a:r>
            <a:br>
              <a:rPr lang="uk-UA" sz="3200" b="1" i="1" dirty="0" smtClean="0">
                <a:solidFill>
                  <a:schemeClr val="accent2">
                    <a:lumMod val="50000"/>
                  </a:schemeClr>
                </a:solidFill>
              </a:rPr>
            </a:br>
            <a:r>
              <a:rPr lang="uk-UA" sz="3200" b="1" i="1" dirty="0" smtClean="0">
                <a:solidFill>
                  <a:schemeClr val="accent2">
                    <a:lumMod val="50000"/>
                  </a:schemeClr>
                </a:solidFill>
              </a:rPr>
              <a:t>                      Бенджамін Франклін </a:t>
            </a:r>
            <a:endParaRPr lang="ru-RU" sz="3200" dirty="0"/>
          </a:p>
        </p:txBody>
      </p:sp>
    </p:spTree>
    <p:extLst>
      <p:ext uri="{BB962C8B-B14F-4D97-AF65-F5344CB8AC3E}">
        <p14:creationId xmlns:p14="http://schemas.microsoft.com/office/powerpoint/2010/main" val="7367542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999"/>
                                          </p:stCondLst>
                                        </p:cTn>
                                        <p:tgtEl>
                                          <p:spTgt spid="9"/>
                                        </p:tgtEl>
                                        <p:attrNameLst>
                                          <p:attrName>style.visibility</p:attrName>
                                        </p:attrNameLst>
                                      </p:cBhvr>
                                      <p:to>
                                        <p:strVal val="visible"/>
                                      </p:to>
                                    </p:set>
                                  </p:childTnLst>
                                </p:cTn>
                              </p:par>
                            </p:childTnLst>
                          </p:cTn>
                        </p:par>
                        <p:par>
                          <p:cTn id="7" fill="hold">
                            <p:stCondLst>
                              <p:cond delay="3000"/>
                            </p:stCondLst>
                            <p:childTnLst>
                              <p:par>
                                <p:cTn id="8" presetID="53" presetClass="entr" presetSubtype="16"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Объект 6"/>
          <p:cNvGraphicFramePr>
            <a:graphicFrameLocks/>
          </p:cNvGraphicFramePr>
          <p:nvPr>
            <p:extLst>
              <p:ext uri="{D42A27DB-BD31-4B8C-83A1-F6EECF244321}">
                <p14:modId xmlns:p14="http://schemas.microsoft.com/office/powerpoint/2010/main" val="1587444059"/>
              </p:ext>
            </p:extLst>
          </p:nvPr>
        </p:nvGraphicFramePr>
        <p:xfrm>
          <a:off x="1925185" y="484043"/>
          <a:ext cx="8686800" cy="5514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Picture 4"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248" y="1401133"/>
            <a:ext cx="2789391" cy="29679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ÐÐ°ÑÑÐ¸Ð½ÐºÐ¸ Ð¿Ð¾ Ð·Ð°Ð¿ÑÐ¾ÑÑ Ð³Ð¾Ð´Ð¸Ð½Ð½Ð¸Ðº ÐºÐ»ÑÐ¿Ð°ÑÑÐ¸"/>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0493" r="30019"/>
          <a:stretch/>
        </p:blipFill>
        <p:spPr bwMode="auto">
          <a:xfrm>
            <a:off x="9937736" y="803467"/>
            <a:ext cx="2073557" cy="525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2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ipe(left)">
                                      <p:cBhvr>
                                        <p:cTn id="7" dur="500"/>
                                        <p:tgtEl>
                                          <p:spTgt spid="11268"/>
                                        </p:tgtEl>
                                      </p:cBhvr>
                                    </p:animEffect>
                                  </p:childTnLst>
                                </p:cTn>
                              </p:par>
                              <p:par>
                                <p:cTn id="8" presetID="22" presetClass="entr" presetSubtype="2"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Effect transition="in" filter="wipe(right)">
                                      <p:cBhvr>
                                        <p:cTn id="10" dur="500"/>
                                        <p:tgtEl>
                                          <p:spTgt spid="112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B953A1FC-6D72-4705-AF8A-420BE2C72150}"/>
                                            </p:graphicEl>
                                          </p:spTgt>
                                        </p:tgtEl>
                                        <p:attrNameLst>
                                          <p:attrName>style.visibility</p:attrName>
                                        </p:attrNameLst>
                                      </p:cBhvr>
                                      <p:to>
                                        <p:strVal val="visible"/>
                                      </p:to>
                                    </p:set>
                                    <p:anim calcmode="lin" valueType="num">
                                      <p:cBhvr>
                                        <p:cTn id="13" dur="1000" fill="hold"/>
                                        <p:tgtEl>
                                          <p:spTgt spid="4">
                                            <p:graphicEl>
                                              <a:dgm id="{B953A1FC-6D72-4705-AF8A-420BE2C72150}"/>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B953A1FC-6D72-4705-AF8A-420BE2C72150}"/>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B953A1FC-6D72-4705-AF8A-420BE2C72150}"/>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B953A1FC-6D72-4705-AF8A-420BE2C72150}"/>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graphicEl>
                                              <a:dgm id="{D0DD7383-2004-49C5-994D-57C7691D3953}"/>
                                            </p:graphicEl>
                                          </p:spTgt>
                                        </p:tgtEl>
                                        <p:attrNameLst>
                                          <p:attrName>style.visibility</p:attrName>
                                        </p:attrNameLst>
                                      </p:cBhvr>
                                      <p:to>
                                        <p:strVal val="visible"/>
                                      </p:to>
                                    </p:set>
                                    <p:anim calcmode="lin" valueType="num">
                                      <p:cBhvr>
                                        <p:cTn id="21" dur="1000" fill="hold"/>
                                        <p:tgtEl>
                                          <p:spTgt spid="4">
                                            <p:graphicEl>
                                              <a:dgm id="{D0DD7383-2004-49C5-994D-57C7691D3953}"/>
                                            </p:graphicEl>
                                          </p:spTgt>
                                        </p:tgtEl>
                                        <p:attrNameLst>
                                          <p:attrName>ppt_w</p:attrName>
                                        </p:attrNameLst>
                                      </p:cBhvr>
                                      <p:tavLst>
                                        <p:tav tm="0">
                                          <p:val>
                                            <p:fltVal val="0"/>
                                          </p:val>
                                        </p:tav>
                                        <p:tav tm="100000">
                                          <p:val>
                                            <p:strVal val="#ppt_w"/>
                                          </p:val>
                                        </p:tav>
                                      </p:tavLst>
                                    </p:anim>
                                    <p:anim calcmode="lin" valueType="num">
                                      <p:cBhvr>
                                        <p:cTn id="22" dur="1000" fill="hold"/>
                                        <p:tgtEl>
                                          <p:spTgt spid="4">
                                            <p:graphicEl>
                                              <a:dgm id="{D0DD7383-2004-49C5-994D-57C7691D3953}"/>
                                            </p:graphicEl>
                                          </p:spTgt>
                                        </p:tgtEl>
                                        <p:attrNameLst>
                                          <p:attrName>ppt_h</p:attrName>
                                        </p:attrNameLst>
                                      </p:cBhvr>
                                      <p:tavLst>
                                        <p:tav tm="0">
                                          <p:val>
                                            <p:fltVal val="0"/>
                                          </p:val>
                                        </p:tav>
                                        <p:tav tm="100000">
                                          <p:val>
                                            <p:strVal val="#ppt_h"/>
                                          </p:val>
                                        </p:tav>
                                      </p:tavLst>
                                    </p:anim>
                                    <p:anim calcmode="lin" valueType="num">
                                      <p:cBhvr>
                                        <p:cTn id="23" dur="1000" fill="hold"/>
                                        <p:tgtEl>
                                          <p:spTgt spid="4">
                                            <p:graphicEl>
                                              <a:dgm id="{D0DD7383-2004-49C5-994D-57C7691D3953}"/>
                                            </p:graphicEl>
                                          </p:spTgt>
                                        </p:tgtEl>
                                        <p:attrNameLst>
                                          <p:attrName>style.rotation</p:attrName>
                                        </p:attrNameLst>
                                      </p:cBhvr>
                                      <p:tavLst>
                                        <p:tav tm="0">
                                          <p:val>
                                            <p:fltVal val="90"/>
                                          </p:val>
                                        </p:tav>
                                        <p:tav tm="100000">
                                          <p:val>
                                            <p:fltVal val="0"/>
                                          </p:val>
                                        </p:tav>
                                      </p:tavLst>
                                    </p:anim>
                                    <p:animEffect transition="in" filter="fade">
                                      <p:cBhvr>
                                        <p:cTn id="24" dur="1000"/>
                                        <p:tgtEl>
                                          <p:spTgt spid="4">
                                            <p:graphicEl>
                                              <a:dgm id="{D0DD7383-2004-49C5-994D-57C7691D395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graphicEl>
                                              <a:dgm id="{94E57CC3-8DAF-4ABB-9F09-6766D2482198}"/>
                                            </p:graphicEl>
                                          </p:spTgt>
                                        </p:tgtEl>
                                        <p:attrNameLst>
                                          <p:attrName>style.visibility</p:attrName>
                                        </p:attrNameLst>
                                      </p:cBhvr>
                                      <p:to>
                                        <p:strVal val="visible"/>
                                      </p:to>
                                    </p:set>
                                    <p:anim calcmode="lin" valueType="num">
                                      <p:cBhvr>
                                        <p:cTn id="29" dur="1000" fill="hold"/>
                                        <p:tgtEl>
                                          <p:spTgt spid="4">
                                            <p:graphicEl>
                                              <a:dgm id="{94E57CC3-8DAF-4ABB-9F09-6766D2482198}"/>
                                            </p:graphicEl>
                                          </p:spTgt>
                                        </p:tgtEl>
                                        <p:attrNameLst>
                                          <p:attrName>ppt_w</p:attrName>
                                        </p:attrNameLst>
                                      </p:cBhvr>
                                      <p:tavLst>
                                        <p:tav tm="0">
                                          <p:val>
                                            <p:fltVal val="0"/>
                                          </p:val>
                                        </p:tav>
                                        <p:tav tm="100000">
                                          <p:val>
                                            <p:strVal val="#ppt_w"/>
                                          </p:val>
                                        </p:tav>
                                      </p:tavLst>
                                    </p:anim>
                                    <p:anim calcmode="lin" valueType="num">
                                      <p:cBhvr>
                                        <p:cTn id="30" dur="1000" fill="hold"/>
                                        <p:tgtEl>
                                          <p:spTgt spid="4">
                                            <p:graphicEl>
                                              <a:dgm id="{94E57CC3-8DAF-4ABB-9F09-6766D2482198}"/>
                                            </p:graphicEl>
                                          </p:spTgt>
                                        </p:tgtEl>
                                        <p:attrNameLst>
                                          <p:attrName>ppt_h</p:attrName>
                                        </p:attrNameLst>
                                      </p:cBhvr>
                                      <p:tavLst>
                                        <p:tav tm="0">
                                          <p:val>
                                            <p:fltVal val="0"/>
                                          </p:val>
                                        </p:tav>
                                        <p:tav tm="100000">
                                          <p:val>
                                            <p:strVal val="#ppt_h"/>
                                          </p:val>
                                        </p:tav>
                                      </p:tavLst>
                                    </p:anim>
                                    <p:anim calcmode="lin" valueType="num">
                                      <p:cBhvr>
                                        <p:cTn id="31" dur="1000" fill="hold"/>
                                        <p:tgtEl>
                                          <p:spTgt spid="4">
                                            <p:graphicEl>
                                              <a:dgm id="{94E57CC3-8DAF-4ABB-9F09-6766D2482198}"/>
                                            </p:graphicEl>
                                          </p:spTgt>
                                        </p:tgtEl>
                                        <p:attrNameLst>
                                          <p:attrName>style.rotation</p:attrName>
                                        </p:attrNameLst>
                                      </p:cBhvr>
                                      <p:tavLst>
                                        <p:tav tm="0">
                                          <p:val>
                                            <p:fltVal val="90"/>
                                          </p:val>
                                        </p:tav>
                                        <p:tav tm="100000">
                                          <p:val>
                                            <p:fltVal val="0"/>
                                          </p:val>
                                        </p:tav>
                                      </p:tavLst>
                                    </p:anim>
                                    <p:animEffect transition="in" filter="fade">
                                      <p:cBhvr>
                                        <p:cTn id="32" dur="1000"/>
                                        <p:tgtEl>
                                          <p:spTgt spid="4">
                                            <p:graphicEl>
                                              <a:dgm id="{94E57CC3-8DAF-4ABB-9F09-6766D248219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graphicEl>
                                              <a:dgm id="{831A75F3-A984-46FE-A038-5FCF6E25F7F0}"/>
                                            </p:graphicEl>
                                          </p:spTgt>
                                        </p:tgtEl>
                                        <p:attrNameLst>
                                          <p:attrName>style.visibility</p:attrName>
                                        </p:attrNameLst>
                                      </p:cBhvr>
                                      <p:to>
                                        <p:strVal val="visible"/>
                                      </p:to>
                                    </p:set>
                                    <p:anim calcmode="lin" valueType="num">
                                      <p:cBhvr>
                                        <p:cTn id="37" dur="1000" fill="hold"/>
                                        <p:tgtEl>
                                          <p:spTgt spid="4">
                                            <p:graphicEl>
                                              <a:dgm id="{831A75F3-A984-46FE-A038-5FCF6E25F7F0}"/>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831A75F3-A984-46FE-A038-5FCF6E25F7F0}"/>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831A75F3-A984-46FE-A038-5FCF6E25F7F0}"/>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831A75F3-A984-46FE-A038-5FCF6E25F7F0}"/>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4">
                                            <p:graphicEl>
                                              <a:dgm id="{D3EAB282-69D8-4421-89A2-9B3CCA24F4C3}"/>
                                            </p:graphicEl>
                                          </p:spTgt>
                                        </p:tgtEl>
                                        <p:attrNameLst>
                                          <p:attrName>style.visibility</p:attrName>
                                        </p:attrNameLst>
                                      </p:cBhvr>
                                      <p:to>
                                        <p:strVal val="visible"/>
                                      </p:to>
                                    </p:set>
                                    <p:anim calcmode="lin" valueType="num">
                                      <p:cBhvr>
                                        <p:cTn id="45" dur="1000" fill="hold"/>
                                        <p:tgtEl>
                                          <p:spTgt spid="4">
                                            <p:graphicEl>
                                              <a:dgm id="{D3EAB282-69D8-4421-89A2-9B3CCA24F4C3}"/>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D3EAB282-69D8-4421-89A2-9B3CCA24F4C3}"/>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D3EAB282-69D8-4421-89A2-9B3CCA24F4C3}"/>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D3EAB282-69D8-4421-89A2-9B3CCA24F4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3909848" y="365126"/>
            <a:ext cx="5265683" cy="706929"/>
          </a:xfrm>
          <a:prstGeom prst="rect">
            <a:avLst/>
          </a:prstGeom>
        </p:spPr>
        <p:txBody>
          <a:bodyPr vert="horz" lIns="91440" tIns="45720" rIns="91440" bIns="45720" rtlCol="0" anchor="ctr">
            <a:prstTxWarp prst="textDeflat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000" b="1" dirty="0" smtClean="0">
                <a:solidFill>
                  <a:srgbClr val="462300"/>
                </a:solidFill>
                <a:effectLst>
                  <a:outerShdw blurRad="38100" dist="38100" dir="2700000" algn="tl">
                    <a:srgbClr val="000000">
                      <a:alpha val="43137"/>
                    </a:srgbClr>
                  </a:outerShdw>
                </a:effectLst>
                <a:latin typeface="Palatino Linotype" panose="02040502050505030304" pitchFamily="18" charset="0"/>
              </a:rPr>
              <a:t>Притча </a:t>
            </a:r>
            <a:endParaRPr lang="uk-UA" sz="4000" b="1" dirty="0">
              <a:solidFill>
                <a:srgbClr val="462300"/>
              </a:solidFill>
              <a:effectLst>
                <a:outerShdw blurRad="38100" dist="38100" dir="2700000" algn="tl">
                  <a:srgbClr val="000000">
                    <a:alpha val="43137"/>
                  </a:srgbClr>
                </a:outerShdw>
              </a:effectLst>
              <a:latin typeface="Palatino Linotype" panose="02040502050505030304" pitchFamily="18" charset="0"/>
            </a:endParaRPr>
          </a:p>
        </p:txBody>
      </p:sp>
      <p:pic>
        <p:nvPicPr>
          <p:cNvPr id="5122"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498" y="4823304"/>
            <a:ext cx="2096812" cy="19620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ÐÐ°ÑÑÐ¸Ð½ÐºÐ¸ Ð¿Ð¾ Ð·Ð°Ð¿ÑÐ¾ÑÑ Ð³Ð¾Ð´Ð¸Ð½Ð½Ð¸Ðº ÐºÐ»ÑÐ¿Ð°ÑÑÐ¸"/>
          <p:cNvPicPr>
            <a:picLocks noChangeAspect="1" noChangeArrowheads="1"/>
          </p:cNvPicPr>
          <p:nvPr/>
        </p:nvPicPr>
        <p:blipFill rotWithShape="1">
          <a:blip r:embed="rId4">
            <a:extLst>
              <a:ext uri="{28A0092B-C50C-407E-A947-70E740481C1C}">
                <a14:useLocalDpi xmlns:a14="http://schemas.microsoft.com/office/drawing/2010/main" val="0"/>
              </a:ext>
            </a:extLst>
          </a:blip>
          <a:srcRect t="17380" b="21793"/>
          <a:stretch/>
        </p:blipFill>
        <p:spPr bwMode="auto">
          <a:xfrm>
            <a:off x="6968030" y="4430791"/>
            <a:ext cx="5076825" cy="231753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99090" y="1316183"/>
            <a:ext cx="11225047" cy="3713018"/>
          </a:xfrm>
        </p:spPr>
        <p:txBody>
          <a:bodyPr>
            <a:normAutofit fontScale="70000" lnSpcReduction="20000"/>
          </a:bodyPr>
          <a:lstStyle/>
          <a:p>
            <a:pPr marL="0" indent="457200" algn="just">
              <a:lnSpc>
                <a:spcPct val="150000"/>
              </a:lnSpc>
              <a:spcBef>
                <a:spcPts val="0"/>
              </a:spcBef>
              <a:buNone/>
            </a:pPr>
            <a:r>
              <a:rPr lang="uk-UA" dirty="0" smtClean="0">
                <a:latin typeface="Book Antiqua" panose="02040602050305030304" pitchFamily="18" charset="0"/>
              </a:rPr>
              <a:t>На березі стрімкої ріки учень спитав вчителя: “Вчителю, як тобі вдається так багато робити справ і при цьому ще мати багато вільного часу на відпочинок і розваги?”. Вчитель наказав учневі наповнити велику бочку. Учень швидко заповнив бочку всім підряд: піском, камінням різного розміру. Вчитель наказав учневі висипати все, що помістилося у бочку, а потім став сам наповнювати її. Спочатку кинув у бочку великі каменюки, потім кинув значно менші, які помістилися між великими брилами, потім учитель висипав гальку, а після неї пісок. В самому кінці, коли бочка була вщент заповнена, вчитель влив у неї ще декілька відер води. І сказав учневі: “Роби і ти так, тоді твоє життя наповниться високими досягненнями і буде час для відпочинку і розваг”</a:t>
            </a:r>
            <a:endParaRPr lang="uk-UA" dirty="0">
              <a:latin typeface="Book Antiqua" panose="02040602050305030304" pitchFamily="18" charset="0"/>
            </a:endParaRPr>
          </a:p>
        </p:txBody>
      </p:sp>
    </p:spTree>
    <p:extLst>
      <p:ext uri="{BB962C8B-B14F-4D97-AF65-F5344CB8AC3E}">
        <p14:creationId xmlns:p14="http://schemas.microsoft.com/office/powerpoint/2010/main" val="3189353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par>
                                <p:cTn id="14" presetID="2" presetClass="entr" presetSubtype="12"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 fill="hold"/>
                                        <p:tgtEl>
                                          <p:spTgt spid="5122"/>
                                        </p:tgtEl>
                                        <p:attrNameLst>
                                          <p:attrName>ppt_x</p:attrName>
                                        </p:attrNameLst>
                                      </p:cBhvr>
                                      <p:tavLst>
                                        <p:tav tm="0">
                                          <p:val>
                                            <p:strVal val="0-#ppt_w/2"/>
                                          </p:val>
                                        </p:tav>
                                        <p:tav tm="100000">
                                          <p:val>
                                            <p:strVal val="#ppt_x"/>
                                          </p:val>
                                        </p:tav>
                                      </p:tavLst>
                                    </p:anim>
                                    <p:anim calcmode="lin" valueType="num">
                                      <p:cBhvr additive="base">
                                        <p:cTn id="17" dur="500" fill="hold"/>
                                        <p:tgtEl>
                                          <p:spTgt spid="5122"/>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 calcmode="lin" valueType="num">
                                      <p:cBhvr additive="base">
                                        <p:cTn id="20" dur="500" fill="hold"/>
                                        <p:tgtEl>
                                          <p:spTgt spid="5124"/>
                                        </p:tgtEl>
                                        <p:attrNameLst>
                                          <p:attrName>ppt_x</p:attrName>
                                        </p:attrNameLst>
                                      </p:cBhvr>
                                      <p:tavLst>
                                        <p:tav tm="0">
                                          <p:val>
                                            <p:strVal val="1+#ppt_w/2"/>
                                          </p:val>
                                        </p:tav>
                                        <p:tav tm="100000">
                                          <p:val>
                                            <p:strVal val="#ppt_x"/>
                                          </p:val>
                                        </p:tav>
                                      </p:tavLst>
                                    </p:anim>
                                    <p:anim calcmode="lin" valueType="num">
                                      <p:cBhvr additive="base">
                                        <p:cTn id="21"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eaLnBrk="1" hangingPunct="1"/>
            <a:r>
              <a:rPr lang="uk-UA" altLang="uk-UA" b="1" dirty="0" smtClean="0">
                <a:ln>
                  <a:prstDash val="solid"/>
                </a:ln>
                <a:solidFill>
                  <a:srgbClr val="462300"/>
                </a:solidFill>
                <a:effectLst>
                  <a:outerShdw blurRad="88000" dist="50800" dir="5040000" algn="tl">
                    <a:schemeClr val="accent4">
                      <a:tint val="80000"/>
                      <a:satMod val="250000"/>
                      <a:alpha val="45000"/>
                    </a:schemeClr>
                  </a:outerShdw>
                </a:effectLst>
                <a:latin typeface="Palatino Linotype" panose="02040502050505030304" pitchFamily="18" charset="0"/>
              </a:rPr>
              <a:t>Людина має тільки 24 години на добу для :</a:t>
            </a:r>
            <a:endParaRPr lang="uk-UA" altLang="uk-UA" sz="4000" b="1" dirty="0" smtClean="0">
              <a:ln>
                <a:prstDash val="solid"/>
              </a:ln>
              <a:solidFill>
                <a:srgbClr val="462300"/>
              </a:solidFill>
              <a:effectLst>
                <a:outerShdw blurRad="88000" dist="50800" dir="5040000" algn="tl">
                  <a:schemeClr val="accent4">
                    <a:tint val="80000"/>
                    <a:satMod val="250000"/>
                    <a:alpha val="45000"/>
                  </a:schemeClr>
                </a:outerShdw>
              </a:effectLst>
              <a:latin typeface="Palatino Linotype" panose="02040502050505030304" pitchFamily="18" charset="0"/>
            </a:endParaRPr>
          </a:p>
        </p:txBody>
      </p:sp>
      <p:sp>
        <p:nvSpPr>
          <p:cNvPr id="5" name="Rectangle 3"/>
          <p:cNvSpPr>
            <a:spLocks noGrp="1" noChangeArrowheads="1"/>
          </p:cNvSpPr>
          <p:nvPr>
            <p:ph idx="1"/>
          </p:nvPr>
        </p:nvSpPr>
        <p:spPr/>
        <p:txBody>
          <a:bodyPr/>
          <a:lstStyle/>
          <a:p>
            <a:pPr eaLnBrk="1" hangingPunct="1"/>
            <a:r>
              <a:rPr lang="uk-UA" altLang="uk-UA" dirty="0" smtClean="0">
                <a:latin typeface="Book Antiqua" panose="02040602050305030304" pitchFamily="18" charset="0"/>
              </a:rPr>
              <a:t>Праці (навчання);</a:t>
            </a:r>
          </a:p>
          <a:p>
            <a:pPr eaLnBrk="1" hangingPunct="1"/>
            <a:r>
              <a:rPr lang="uk-UA" altLang="uk-UA" dirty="0" smtClean="0">
                <a:latin typeface="Book Antiqua" panose="02040602050305030304" pitchFamily="18" charset="0"/>
              </a:rPr>
              <a:t>Родини; </a:t>
            </a:r>
          </a:p>
          <a:p>
            <a:pPr eaLnBrk="1" hangingPunct="1"/>
            <a:r>
              <a:rPr lang="uk-UA" altLang="uk-UA" dirty="0" smtClean="0">
                <a:latin typeface="Book Antiqua" panose="02040602050305030304" pitchFamily="18" charset="0"/>
              </a:rPr>
              <a:t>Друзів;</a:t>
            </a:r>
          </a:p>
          <a:p>
            <a:pPr eaLnBrk="1" hangingPunct="1"/>
            <a:r>
              <a:rPr lang="uk-UA" altLang="uk-UA" dirty="0" smtClean="0">
                <a:latin typeface="Book Antiqua" panose="02040602050305030304" pitchFamily="18" charset="0"/>
              </a:rPr>
              <a:t>Розваг;</a:t>
            </a:r>
          </a:p>
          <a:p>
            <a:pPr eaLnBrk="1" hangingPunct="1"/>
            <a:r>
              <a:rPr lang="uk-UA" altLang="uk-UA" dirty="0" smtClean="0">
                <a:latin typeface="Book Antiqua" panose="02040602050305030304" pitchFamily="18" charset="0"/>
              </a:rPr>
              <a:t>Відпочинку; </a:t>
            </a:r>
          </a:p>
          <a:p>
            <a:pPr eaLnBrk="1" hangingPunct="1"/>
            <a:r>
              <a:rPr lang="uk-UA" altLang="uk-UA" dirty="0" smtClean="0">
                <a:latin typeface="Book Antiqua" panose="02040602050305030304" pitchFamily="18" charset="0"/>
              </a:rPr>
              <a:t>Саморозвитку;</a:t>
            </a:r>
          </a:p>
          <a:p>
            <a:pPr eaLnBrk="1" hangingPunct="1"/>
            <a:r>
              <a:rPr lang="uk-UA" altLang="uk-UA" dirty="0" smtClean="0">
                <a:latin typeface="Book Antiqua" panose="02040602050305030304" pitchFamily="18" charset="0"/>
              </a:rPr>
              <a:t>…</a:t>
            </a:r>
          </a:p>
        </p:txBody>
      </p:sp>
      <p:pic>
        <p:nvPicPr>
          <p:cNvPr id="6" name="Picture 5" descr="time_manage_c"/>
          <p:cNvPicPr>
            <a:picLocks noChangeAspect="1" noChangeArrowheads="1"/>
          </p:cNvPicPr>
          <p:nvPr/>
        </p:nvPicPr>
        <p:blipFill>
          <a:blip r:embed="rId3">
            <a:extLst>
              <a:ext uri="{28A0092B-C50C-407E-A947-70E740481C1C}">
                <a14:useLocalDpi xmlns:a14="http://schemas.microsoft.com/office/drawing/2010/main" val="0"/>
              </a:ext>
            </a:extLst>
          </a:blip>
          <a:srcRect r="17778"/>
          <a:stretch>
            <a:fillRect/>
          </a:stretch>
        </p:blipFill>
        <p:spPr bwMode="auto">
          <a:xfrm>
            <a:off x="5957455" y="2290763"/>
            <a:ext cx="5638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44578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down)">
                                      <p:cBhvr>
                                        <p:cTn id="19" dur="500"/>
                                        <p:tgtEl>
                                          <p:spTgt spid="5">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wipe(down)">
                                      <p:cBhvr>
                                        <p:cTn id="31" dur="500"/>
                                        <p:tgtEl>
                                          <p:spTgt spid="5">
                                            <p:txEl>
                                              <p:pRg st="5" end="5"/>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down)">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128635"/>
            <a:ext cx="10515600" cy="1258731"/>
          </a:xfrm>
        </p:spPr>
        <p:txBody>
          <a:bodyPr>
            <a:normAutofit/>
          </a:bodyPr>
          <a:lstStyle/>
          <a:p>
            <a:pPr algn="ctr"/>
            <a:r>
              <a:rPr lang="ru-RU" altLang="ru-RU" sz="3600" b="1" dirty="0" err="1">
                <a:latin typeface="Palatino Linotype" panose="02040502050505030304" pitchFamily="18" charset="0"/>
              </a:rPr>
              <a:t>Вправа</a:t>
            </a:r>
            <a:r>
              <a:rPr lang="ru-RU" altLang="ru-RU" sz="3600" b="1" dirty="0">
                <a:latin typeface="Palatino Linotype" panose="02040502050505030304" pitchFamily="18" charset="0"/>
              </a:rPr>
              <a:t> «</a:t>
            </a:r>
            <a:r>
              <a:rPr lang="ru-RU" altLang="ru-RU" sz="3600" b="1" dirty="0" err="1">
                <a:latin typeface="Palatino Linotype" panose="02040502050505030304" pitchFamily="18" charset="0"/>
              </a:rPr>
              <a:t>Аналіз</a:t>
            </a:r>
            <a:r>
              <a:rPr lang="ru-RU" altLang="ru-RU" sz="3600" b="1" dirty="0">
                <a:latin typeface="Palatino Linotype" panose="02040502050505030304" pitchFamily="18" charset="0"/>
              </a:rPr>
              <a:t> </a:t>
            </a:r>
            <a:r>
              <a:rPr lang="ru-RU" altLang="ru-RU" sz="3600" b="1" dirty="0" err="1">
                <a:latin typeface="Palatino Linotype" panose="02040502050505030304" pitchFamily="18" charset="0"/>
              </a:rPr>
              <a:t>помилок</a:t>
            </a:r>
            <a:r>
              <a:rPr lang="ru-RU" altLang="ru-RU" sz="3600" b="1" dirty="0">
                <a:latin typeface="Palatino Linotype" panose="02040502050505030304" pitchFamily="18" charset="0"/>
              </a:rPr>
              <a:t> </a:t>
            </a:r>
            <a:r>
              <a:rPr lang="ru-RU" altLang="ru-RU" sz="3600" b="1" dirty="0" err="1">
                <a:latin typeface="Palatino Linotype" panose="02040502050505030304" pitchFamily="18" charset="0"/>
              </a:rPr>
              <a:t>щодо</a:t>
            </a:r>
            <a:r>
              <a:rPr lang="ru-RU" altLang="ru-RU" sz="3600" b="1" dirty="0">
                <a:latin typeface="Palatino Linotype" panose="02040502050505030304" pitchFamily="18" charset="0"/>
              </a:rPr>
              <a:t> </a:t>
            </a:r>
            <a:br>
              <a:rPr lang="ru-RU" altLang="ru-RU" sz="3600" b="1" dirty="0">
                <a:latin typeface="Palatino Linotype" panose="02040502050505030304" pitchFamily="18" charset="0"/>
              </a:rPr>
            </a:br>
            <a:r>
              <a:rPr lang="ru-RU" altLang="ru-RU" sz="3600" b="1" dirty="0" err="1">
                <a:latin typeface="Palatino Linotype" panose="02040502050505030304" pitchFamily="18" charset="0"/>
              </a:rPr>
              <a:t>планування</a:t>
            </a:r>
            <a:r>
              <a:rPr lang="ru-RU" altLang="ru-RU" sz="3600" b="1" dirty="0">
                <a:latin typeface="Palatino Linotype" panose="02040502050505030304" pitchFamily="18" charset="0"/>
              </a:rPr>
              <a:t> часу» </a:t>
            </a:r>
            <a:endParaRPr lang="uk-UA" sz="3600" dirty="0">
              <a:latin typeface="Palatino Linotype" panose="02040502050505030304" pitchFamily="18" charset="0"/>
            </a:endParaRPr>
          </a:p>
        </p:txBody>
      </p:sp>
      <p:sp>
        <p:nvSpPr>
          <p:cNvPr id="3" name="Объект 2"/>
          <p:cNvSpPr>
            <a:spLocks noGrp="1"/>
          </p:cNvSpPr>
          <p:nvPr>
            <p:ph idx="1"/>
          </p:nvPr>
        </p:nvSpPr>
        <p:spPr>
          <a:xfrm>
            <a:off x="290945" y="1387366"/>
            <a:ext cx="11346873" cy="4789597"/>
          </a:xfrm>
        </p:spPr>
        <p:txBody>
          <a:bodyPr>
            <a:normAutofit fontScale="62500" lnSpcReduction="20000"/>
          </a:bodyPr>
          <a:lstStyle/>
          <a:p>
            <a:pPr marL="12700" indent="0" algn="just">
              <a:lnSpc>
                <a:spcPts val="1300"/>
              </a:lnSpc>
              <a:spcBef>
                <a:spcPts val="900"/>
              </a:spcBef>
              <a:buClr>
                <a:srgbClr val="000000"/>
              </a:buClr>
              <a:buSzPts val="1200"/>
              <a:buNone/>
              <a:defRPr/>
            </a:pPr>
            <a:r>
              <a:rPr lang="uk-UA" altLang="ru-RU" b="1" i="1" dirty="0" smtClean="0">
                <a:solidFill>
                  <a:srgbClr val="000000"/>
                </a:solidFill>
                <a:latin typeface="Book Antiqua" panose="02040602050305030304" pitchFamily="18" charset="0"/>
                <a:ea typeface="Calibri" pitchFamily="34" charset="0"/>
                <a:cs typeface="Times New Roman" pitchFamily="18" charset="0"/>
              </a:rPr>
              <a:t>1. </a:t>
            </a:r>
            <a:r>
              <a:rPr lang="uk-UA" altLang="ru-RU" sz="3300" b="1" i="1" dirty="0" smtClean="0">
                <a:solidFill>
                  <a:srgbClr val="000000"/>
                </a:solidFill>
                <a:latin typeface="Book Antiqua" panose="02040602050305030304" pitchFamily="18" charset="0"/>
                <a:ea typeface="Calibri" pitchFamily="34" charset="0"/>
                <a:cs typeface="Times New Roman" pitchFamily="18" charset="0"/>
              </a:rPr>
              <a:t>Ситуація</a:t>
            </a:r>
            <a:r>
              <a:rPr lang="uk-UA" altLang="ru-RU" sz="3300" b="1" i="1" dirty="0">
                <a:solidFill>
                  <a:srgbClr val="000000"/>
                </a:solidFill>
                <a:latin typeface="Book Antiqua" panose="02040602050305030304" pitchFamily="18" charset="0"/>
                <a:ea typeface="Calibri" pitchFamily="34" charset="0"/>
                <a:cs typeface="Times New Roman" pitchFamily="18" charset="0"/>
              </a:rPr>
              <a:t>:</a:t>
            </a:r>
            <a:r>
              <a:rPr lang="uk-UA" altLang="ru-RU" sz="3300" b="1" dirty="0">
                <a:solidFill>
                  <a:srgbClr val="000000"/>
                </a:solidFill>
                <a:latin typeface="Book Antiqua" panose="02040602050305030304" pitchFamily="18" charset="0"/>
                <a:ea typeface="Calibri" pitchFamily="34" charset="0"/>
                <a:cs typeface="Times New Roman" pitchFamily="18" charset="0"/>
              </a:rPr>
              <a:t> «Мені складно дається планування часу, тому що я від народження неорганізована людина».</a:t>
            </a:r>
            <a:endParaRPr lang="ru-RU" altLang="ru-RU" sz="3300" b="1" dirty="0">
              <a:solidFill>
                <a:srgbClr val="000000"/>
              </a:solidFill>
              <a:latin typeface="Book Antiqua" panose="02040602050305030304" pitchFamily="18" charset="0"/>
              <a:ea typeface="Calibri" pitchFamily="34" charset="0"/>
              <a:cs typeface="Times New Roman" pitchFamily="18" charset="0"/>
            </a:endParaRPr>
          </a:p>
          <a:p>
            <a:pPr marL="12700" indent="0" algn="just">
              <a:lnSpc>
                <a:spcPts val="1300"/>
              </a:lnSpc>
              <a:spcBef>
                <a:spcPts val="900"/>
              </a:spcBef>
              <a:buClr>
                <a:srgbClr val="000000"/>
              </a:buClr>
              <a:buSzPts val="1200"/>
              <a:buNone/>
              <a:defRPr/>
            </a:pPr>
            <a:endParaRPr lang="uk-UA" altLang="ru-RU" sz="3300" b="1" i="1" dirty="0" smtClean="0">
              <a:solidFill>
                <a:srgbClr val="000000"/>
              </a:solidFill>
              <a:latin typeface="Book Antiqua" panose="02040602050305030304" pitchFamily="18" charset="0"/>
              <a:ea typeface="Calibri" pitchFamily="34" charset="0"/>
              <a:cs typeface="Times New Roman" pitchFamily="18" charset="0"/>
            </a:endParaRPr>
          </a:p>
          <a:p>
            <a:pPr marL="12700" indent="0" algn="just">
              <a:lnSpc>
                <a:spcPts val="1300"/>
              </a:lnSpc>
              <a:spcBef>
                <a:spcPts val="900"/>
              </a:spcBef>
              <a:buClr>
                <a:srgbClr val="000000"/>
              </a:buClr>
              <a:buSzPts val="1200"/>
              <a:buNone/>
              <a:defRPr/>
            </a:pPr>
            <a:endParaRPr lang="uk-UA" altLang="ru-RU" sz="3300" b="1" i="1" dirty="0">
              <a:solidFill>
                <a:srgbClr val="000000"/>
              </a:solidFill>
              <a:latin typeface="Book Antiqua" panose="02040602050305030304" pitchFamily="18" charset="0"/>
              <a:ea typeface="Calibri" pitchFamily="34" charset="0"/>
              <a:cs typeface="Times New Roman" pitchFamily="18" charset="0"/>
            </a:endParaRPr>
          </a:p>
          <a:p>
            <a:pPr marL="12700" indent="0" algn="just">
              <a:lnSpc>
                <a:spcPts val="1300"/>
              </a:lnSpc>
              <a:spcBef>
                <a:spcPts val="900"/>
              </a:spcBef>
              <a:buClr>
                <a:srgbClr val="000000"/>
              </a:buClr>
              <a:buSzPts val="1200"/>
              <a:buNone/>
              <a:defRPr/>
            </a:pPr>
            <a:endParaRPr lang="uk-UA" altLang="ru-RU" sz="3300" b="1" i="1" dirty="0" smtClean="0">
              <a:solidFill>
                <a:srgbClr val="000000"/>
              </a:solidFill>
              <a:latin typeface="Book Antiqua" panose="02040602050305030304" pitchFamily="18" charset="0"/>
              <a:ea typeface="Calibri" pitchFamily="34" charset="0"/>
              <a:cs typeface="Times New Roman" pitchFamily="18" charset="0"/>
            </a:endParaRPr>
          </a:p>
          <a:p>
            <a:pPr marL="12700" indent="0" algn="just">
              <a:lnSpc>
                <a:spcPts val="1300"/>
              </a:lnSpc>
              <a:spcBef>
                <a:spcPts val="900"/>
              </a:spcBef>
              <a:buClr>
                <a:srgbClr val="000000"/>
              </a:buClr>
              <a:buSzPts val="1200"/>
              <a:buNone/>
              <a:defRPr/>
            </a:pPr>
            <a:r>
              <a:rPr lang="uk-UA" altLang="ru-RU" sz="3300" b="1" i="1" dirty="0" smtClean="0">
                <a:solidFill>
                  <a:srgbClr val="000000"/>
                </a:solidFill>
                <a:latin typeface="Book Antiqua" panose="02040602050305030304" pitchFamily="18" charset="0"/>
                <a:ea typeface="Calibri" pitchFamily="34" charset="0"/>
                <a:cs typeface="Times New Roman" pitchFamily="18" charset="0"/>
              </a:rPr>
              <a:t>2. Ситуація</a:t>
            </a:r>
            <a:r>
              <a:rPr lang="uk-UA" altLang="ru-RU" sz="3300" b="1" i="1" dirty="0">
                <a:solidFill>
                  <a:srgbClr val="000000"/>
                </a:solidFill>
                <a:latin typeface="Book Antiqua" panose="02040602050305030304" pitchFamily="18" charset="0"/>
                <a:ea typeface="Calibri" pitchFamily="34" charset="0"/>
                <a:cs typeface="Times New Roman" pitchFamily="18" charset="0"/>
              </a:rPr>
              <a:t>: «Щоб зробити більше, мені треба працювати ще старанніше».</a:t>
            </a:r>
            <a:endParaRPr lang="ru-RU" altLang="ru-RU" sz="3300" b="1" dirty="0">
              <a:solidFill>
                <a:srgbClr val="000000"/>
              </a:solidFill>
              <a:latin typeface="Book Antiqua" panose="02040602050305030304" pitchFamily="18" charset="0"/>
              <a:ea typeface="Calibri" pitchFamily="34" charset="0"/>
              <a:cs typeface="Times New Roman" pitchFamily="18" charset="0"/>
            </a:endParaRPr>
          </a:p>
          <a:p>
            <a:pPr algn="just">
              <a:spcBef>
                <a:spcPts val="900"/>
              </a:spcBef>
              <a:buClr>
                <a:srgbClr val="000000"/>
              </a:buClr>
              <a:buSzPts val="1200"/>
              <a:buNone/>
              <a:tabLst>
                <a:tab pos="468313" algn="l"/>
              </a:tabLst>
            </a:pPr>
            <a:endParaRPr lang="uk-UA" altLang="ru-RU" sz="3300" b="1" i="1" dirty="0" smtClean="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endParaRPr lang="uk-UA" altLang="ru-RU" sz="3300" b="1" i="1" dirty="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endParaRPr lang="uk-UA" altLang="ru-RU" sz="3300" b="1" i="1" dirty="0" smtClean="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r>
              <a:rPr lang="uk-UA" altLang="ru-RU" sz="3300" b="1" i="1" dirty="0" smtClean="0">
                <a:solidFill>
                  <a:srgbClr val="000000"/>
                </a:solidFill>
                <a:latin typeface="Book Antiqua" panose="02040602050305030304" pitchFamily="18" charset="0"/>
                <a:cs typeface="Times New Roman" panose="02020603050405020304" pitchFamily="18" charset="0"/>
              </a:rPr>
              <a:t>3.Ситуація</a:t>
            </a:r>
            <a:r>
              <a:rPr lang="uk-UA" altLang="ru-RU" sz="3300" b="1" i="1" dirty="0">
                <a:solidFill>
                  <a:srgbClr val="000000"/>
                </a:solidFill>
                <a:latin typeface="Book Antiqua" panose="02040602050305030304" pitchFamily="18" charset="0"/>
                <a:cs typeface="Times New Roman" panose="02020603050405020304" pitchFamily="18" charset="0"/>
              </a:rPr>
              <a:t>: «Усі мої цілі й плани у мене в голові. Я вважаю, що немає необхідності записувати їх на папері».</a:t>
            </a:r>
            <a:endParaRPr lang="ru-RU" altLang="ru-RU" sz="3300" b="1" dirty="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endParaRPr lang="uk-UA" altLang="ru-RU" sz="3300" b="1" i="1" dirty="0" smtClean="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endParaRPr lang="uk-UA" altLang="ru-RU" sz="3300" b="1" i="1" dirty="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endParaRPr lang="uk-UA" altLang="ru-RU" sz="3300" b="1" i="1" dirty="0" smtClean="0">
              <a:solidFill>
                <a:srgbClr val="000000"/>
              </a:solidFill>
              <a:latin typeface="Book Antiqua" panose="02040602050305030304" pitchFamily="18" charset="0"/>
              <a:cs typeface="Times New Roman" panose="02020603050405020304" pitchFamily="18" charset="0"/>
            </a:endParaRPr>
          </a:p>
          <a:p>
            <a:pPr algn="just">
              <a:spcBef>
                <a:spcPts val="900"/>
              </a:spcBef>
              <a:buClr>
                <a:srgbClr val="000000"/>
              </a:buClr>
              <a:buSzPts val="1200"/>
              <a:buNone/>
              <a:tabLst>
                <a:tab pos="468313" algn="l"/>
              </a:tabLst>
            </a:pPr>
            <a:r>
              <a:rPr lang="uk-UA" altLang="ru-RU" sz="3300" b="1" i="1" dirty="0" smtClean="0">
                <a:solidFill>
                  <a:srgbClr val="000000"/>
                </a:solidFill>
                <a:latin typeface="Book Antiqua" panose="02040602050305030304" pitchFamily="18" charset="0"/>
                <a:cs typeface="Times New Roman" panose="02020603050405020304" pitchFamily="18" charset="0"/>
              </a:rPr>
              <a:t>4. Ситуація</a:t>
            </a:r>
            <a:r>
              <a:rPr lang="uk-UA" altLang="ru-RU" sz="3300" b="1" i="1" dirty="0">
                <a:solidFill>
                  <a:srgbClr val="000000"/>
                </a:solidFill>
                <a:latin typeface="Book Antiqua" panose="02040602050305030304" pitchFamily="18" charset="0"/>
                <a:cs typeface="Times New Roman" panose="02020603050405020304" pitchFamily="18" charset="0"/>
              </a:rPr>
              <a:t>: «Як я можу скласти список своїх цілей, якщо хочу від життя так багато?»</a:t>
            </a:r>
            <a:endParaRPr lang="ru-RU" altLang="ru-RU" sz="3300" b="1" dirty="0">
              <a:solidFill>
                <a:srgbClr val="000000"/>
              </a:solidFill>
              <a:latin typeface="Book Antiqua" panose="02040602050305030304" pitchFamily="18" charset="0"/>
              <a:cs typeface="Times New Roman" panose="02020603050405020304" pitchFamily="18" charset="0"/>
            </a:endParaRPr>
          </a:p>
          <a:p>
            <a:pPr marL="12700" indent="0" algn="just" fontAlgn="auto">
              <a:spcBef>
                <a:spcPts val="900"/>
              </a:spcBef>
              <a:spcAft>
                <a:spcPts val="0"/>
              </a:spcAft>
              <a:buNone/>
              <a:defRPr/>
            </a:pPr>
            <a:endParaRPr lang="ru-RU" altLang="ru-RU" sz="3300" dirty="0">
              <a:solidFill>
                <a:srgbClr val="000000"/>
              </a:solidFill>
              <a:latin typeface="Book Antiqua" panose="02040602050305030304" pitchFamily="18" charset="0"/>
              <a:ea typeface="Calibri" pitchFamily="34" charset="0"/>
              <a:cs typeface="Times New Roman" pitchFamily="18" charset="0"/>
            </a:endParaRPr>
          </a:p>
          <a:p>
            <a:pPr marL="12700" indent="0" algn="just" fontAlgn="auto">
              <a:spcBef>
                <a:spcPts val="900"/>
              </a:spcBef>
              <a:spcAft>
                <a:spcPts val="0"/>
              </a:spcAft>
              <a:buNone/>
              <a:defRPr/>
            </a:pPr>
            <a:endParaRPr lang="ru-RU" altLang="ru-RU" sz="3300" dirty="0">
              <a:solidFill>
                <a:srgbClr val="000000"/>
              </a:solidFill>
              <a:latin typeface="Book Antiqua" panose="02040602050305030304" pitchFamily="18" charset="0"/>
              <a:ea typeface="Calibri" pitchFamily="34" charset="0"/>
              <a:cs typeface="Times New Roman" pitchFamily="18" charset="0"/>
            </a:endParaRPr>
          </a:p>
          <a:p>
            <a:endParaRPr lang="uk-UA" dirty="0"/>
          </a:p>
        </p:txBody>
      </p:sp>
      <p:sp>
        <p:nvSpPr>
          <p:cNvPr id="8" name="Объект 2"/>
          <p:cNvSpPr txBox="1">
            <a:spLocks/>
          </p:cNvSpPr>
          <p:nvPr/>
        </p:nvSpPr>
        <p:spPr>
          <a:xfrm>
            <a:off x="215464" y="1529228"/>
            <a:ext cx="11671736" cy="531300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317500" algn="just">
              <a:spcBef>
                <a:spcPts val="900"/>
              </a:spcBef>
              <a:defRPr/>
            </a:pPr>
            <a:endParaRPr lang="uk-UA" altLang="ru-RU" sz="3300" i="1" dirty="0" smtClean="0">
              <a:solidFill>
                <a:srgbClr val="000000"/>
              </a:solidFill>
              <a:latin typeface="Book Antiqua" panose="02040602050305030304" pitchFamily="18" charset="0"/>
              <a:ea typeface="Calibri" pitchFamily="34" charset="0"/>
              <a:cs typeface="Times New Roman" pitchFamily="18" charset="0"/>
            </a:endParaRPr>
          </a:p>
          <a:p>
            <a:pPr marL="12700" indent="317500" algn="just">
              <a:spcBef>
                <a:spcPts val="900"/>
              </a:spcBef>
              <a:defRPr/>
            </a:pPr>
            <a:r>
              <a:rPr lang="uk-UA" altLang="ru-RU" sz="3300" i="1" dirty="0" smtClean="0">
                <a:solidFill>
                  <a:srgbClr val="000000"/>
                </a:solidFill>
                <a:latin typeface="Book Antiqua" panose="02040602050305030304" pitchFamily="18" charset="0"/>
                <a:ea typeface="Calibri" pitchFamily="34" charset="0"/>
                <a:cs typeface="Times New Roman" pitchFamily="18" charset="0"/>
              </a:rPr>
              <a:t>У чому помилка:</a:t>
            </a:r>
            <a:r>
              <a:rPr lang="uk-UA" altLang="ru-RU" sz="3300" dirty="0" smtClean="0">
                <a:solidFill>
                  <a:srgbClr val="000000"/>
                </a:solidFill>
                <a:latin typeface="Book Antiqua" panose="02040602050305030304" pitchFamily="18" charset="0"/>
                <a:ea typeface="Calibri" pitchFamily="34" charset="0"/>
                <a:cs typeface="Times New Roman" pitchFamily="18" charset="0"/>
              </a:rPr>
              <a:t> Якщо Ви не навчилися самоорганізації в юності, то можете все життя вважати себе дезорганізованою людиною. Од­нак істина полягає в тому, що будь-яка людина в будь-якому віці може навчитися організовувати свій час. Усе, що для цього потріб­но — готовність піти на зміни у своєму житті, а також знання того, де, коли й як здійснювати ці зміни.</a:t>
            </a:r>
            <a:endParaRPr lang="ru-RU" altLang="ru-RU" sz="3300" dirty="0" smtClean="0">
              <a:solidFill>
                <a:srgbClr val="000000"/>
              </a:solidFill>
              <a:latin typeface="Book Antiqua" panose="02040602050305030304" pitchFamily="18" charset="0"/>
              <a:ea typeface="Calibri" pitchFamily="34" charset="0"/>
              <a:cs typeface="Times New Roman" pitchFamily="18" charset="0"/>
            </a:endParaRPr>
          </a:p>
          <a:p>
            <a:pPr marL="12700" indent="317500" algn="just">
              <a:spcBef>
                <a:spcPts val="900"/>
              </a:spcBef>
              <a:defRPr/>
            </a:pPr>
            <a:endParaRPr lang="uk-UA" altLang="ru-RU" sz="3300" i="1" dirty="0" smtClean="0">
              <a:solidFill>
                <a:srgbClr val="000000"/>
              </a:solidFill>
              <a:latin typeface="Book Antiqua" panose="02040602050305030304" pitchFamily="18" charset="0"/>
              <a:ea typeface="Calibri" pitchFamily="34" charset="0"/>
              <a:cs typeface="Times New Roman" pitchFamily="18" charset="0"/>
            </a:endParaRPr>
          </a:p>
          <a:p>
            <a:pPr marL="12700" indent="317500" algn="just">
              <a:spcBef>
                <a:spcPts val="900"/>
              </a:spcBef>
              <a:defRPr/>
            </a:pPr>
            <a:endParaRPr lang="uk-UA" altLang="ru-RU" sz="3300" i="1" dirty="0" smtClean="0">
              <a:solidFill>
                <a:srgbClr val="000000"/>
              </a:solidFill>
              <a:latin typeface="Book Antiqua" panose="02040602050305030304" pitchFamily="18" charset="0"/>
              <a:ea typeface="Calibri" pitchFamily="34" charset="0"/>
              <a:cs typeface="Times New Roman" pitchFamily="18" charset="0"/>
            </a:endParaRPr>
          </a:p>
          <a:p>
            <a:pPr marL="12700" indent="317500" algn="just">
              <a:spcBef>
                <a:spcPts val="900"/>
              </a:spcBef>
              <a:defRPr/>
            </a:pPr>
            <a:r>
              <a:rPr lang="uk-UA" altLang="ru-RU" sz="3300" i="1" dirty="0" smtClean="0">
                <a:solidFill>
                  <a:srgbClr val="000000"/>
                </a:solidFill>
                <a:latin typeface="Book Antiqua" panose="02040602050305030304" pitchFamily="18" charset="0"/>
                <a:ea typeface="Calibri" pitchFamily="34" charset="0"/>
                <a:cs typeface="Times New Roman" pitchFamily="18" charset="0"/>
              </a:rPr>
              <a:t>У чому помилка:</a:t>
            </a:r>
            <a:r>
              <a:rPr lang="uk-UA" altLang="ru-RU" sz="3300" dirty="0" smtClean="0">
                <a:solidFill>
                  <a:srgbClr val="000000"/>
                </a:solidFill>
                <a:latin typeface="Book Antiqua" panose="02040602050305030304" pitchFamily="18" charset="0"/>
                <a:ea typeface="Calibri" pitchFamily="34" charset="0"/>
                <a:cs typeface="Times New Roman" pitchFamily="18" charset="0"/>
              </a:rPr>
              <a:t> Занадто багато працюючи і перенапружуючись, Ви не тільки не підвищуєте власну продуктивність праці, але, швидше за все, ще й знижуєте якість роботи, на яку витрачаєте стільки часу й сил. Навчіться виключати з життя якнайбільше «завантаженості» й заміняти її роботою з найефективнішим використанням часу.</a:t>
            </a:r>
          </a:p>
          <a:p>
            <a:pPr marL="12700" indent="317500" algn="just">
              <a:spcBef>
                <a:spcPts val="900"/>
              </a:spcBef>
              <a:defRPr/>
            </a:pPr>
            <a:endParaRPr lang="uk-UA" altLang="ru-RU" sz="3300" dirty="0" smtClean="0">
              <a:solidFill>
                <a:srgbClr val="000000"/>
              </a:solidFill>
              <a:latin typeface="Book Antiqua" panose="02040602050305030304" pitchFamily="18" charset="0"/>
              <a:ea typeface="Calibri" pitchFamily="34" charset="0"/>
              <a:cs typeface="Times New Roman" pitchFamily="18" charset="0"/>
            </a:endParaRPr>
          </a:p>
          <a:p>
            <a:pPr algn="just">
              <a:spcBef>
                <a:spcPts val="900"/>
              </a:spcBef>
              <a:tabLst>
                <a:tab pos="468313" algn="l"/>
              </a:tabLst>
            </a:pPr>
            <a:endParaRPr lang="uk-UA" altLang="ru-RU" sz="3300" i="1" dirty="0" smtClean="0">
              <a:solidFill>
                <a:srgbClr val="000000"/>
              </a:solidFill>
              <a:latin typeface="Book Antiqua" panose="02040602050305030304" pitchFamily="18" charset="0"/>
              <a:ea typeface="Calibri" panose="020F0502020204030204" pitchFamily="34" charset="0"/>
              <a:cs typeface="Times New Roman" panose="02020603050405020304" pitchFamily="18" charset="0"/>
            </a:endParaRPr>
          </a:p>
          <a:p>
            <a:pPr algn="just">
              <a:spcBef>
                <a:spcPts val="900"/>
              </a:spcBef>
              <a:tabLst>
                <a:tab pos="468313" algn="l"/>
              </a:tabLst>
            </a:pPr>
            <a:endParaRPr lang="uk-UA" altLang="ru-RU" sz="3300" i="1" dirty="0" smtClean="0">
              <a:solidFill>
                <a:srgbClr val="000000"/>
              </a:solidFill>
              <a:latin typeface="Book Antiqua" panose="02040602050305030304" pitchFamily="18" charset="0"/>
              <a:ea typeface="Calibri" panose="020F0502020204030204" pitchFamily="34" charset="0"/>
              <a:cs typeface="Times New Roman" panose="02020603050405020304" pitchFamily="18" charset="0"/>
            </a:endParaRPr>
          </a:p>
          <a:p>
            <a:pPr algn="just">
              <a:spcBef>
                <a:spcPts val="900"/>
              </a:spcBef>
              <a:tabLst>
                <a:tab pos="468313" algn="l"/>
              </a:tabLst>
            </a:pPr>
            <a:r>
              <a:rPr lang="uk-UA" altLang="ru-RU" sz="3300" i="1" dirty="0" smtClean="0">
                <a:solidFill>
                  <a:srgbClr val="000000"/>
                </a:solidFill>
                <a:latin typeface="Book Antiqua" panose="02040602050305030304" pitchFamily="18" charset="0"/>
                <a:ea typeface="Calibri" panose="020F0502020204030204" pitchFamily="34" charset="0"/>
                <a:cs typeface="Times New Roman" panose="02020603050405020304" pitchFamily="18" charset="0"/>
              </a:rPr>
              <a:t>У чому помилка:</a:t>
            </a:r>
            <a:r>
              <a:rPr lang="uk-UA" altLang="ru-RU" sz="3300" dirty="0" smtClean="0">
                <a:solidFill>
                  <a:srgbClr val="000000"/>
                </a:solidFill>
                <a:latin typeface="Book Antiqua" panose="02040602050305030304" pitchFamily="18" charset="0"/>
                <a:cs typeface="Times New Roman" panose="02020603050405020304" pitchFamily="18" charset="0"/>
              </a:rPr>
              <a:t> Плани й цілі, не викладені в письмовому вигляді, вірніше вважати Вашими намірами. Ваші прагнення необхідно „одягти" в чітко окреслені плани дій, перш ніж їх можна буде реалізувати. Те ж саме відноситься й до постановки цілей. Зали­шаючись замкненими у Вас у голові, вони навряд чи будуть ке­рувати Вашими діями з дня у день.</a:t>
            </a:r>
          </a:p>
          <a:p>
            <a:pPr algn="just">
              <a:spcBef>
                <a:spcPts val="900"/>
              </a:spcBef>
              <a:tabLst>
                <a:tab pos="468313" algn="l"/>
              </a:tabLst>
            </a:pPr>
            <a:endParaRPr lang="ru-RU" altLang="ru-RU" sz="3300" dirty="0" smtClean="0">
              <a:solidFill>
                <a:srgbClr val="000000"/>
              </a:solidFill>
              <a:latin typeface="Book Antiqua" panose="02040602050305030304" pitchFamily="18" charset="0"/>
              <a:cs typeface="Times New Roman" panose="02020603050405020304" pitchFamily="18" charset="0"/>
            </a:endParaRPr>
          </a:p>
          <a:p>
            <a:pPr algn="just">
              <a:spcBef>
                <a:spcPts val="900"/>
              </a:spcBef>
              <a:tabLst>
                <a:tab pos="468313" algn="l"/>
              </a:tabLst>
            </a:pPr>
            <a:endParaRPr lang="uk-UA" altLang="ru-RU" sz="3300" i="1" dirty="0" smtClean="0">
              <a:solidFill>
                <a:srgbClr val="000000"/>
              </a:solidFill>
              <a:latin typeface="Book Antiqua" panose="02040602050305030304" pitchFamily="18" charset="0"/>
              <a:cs typeface="Calibri" panose="020F0502020204030204" pitchFamily="34" charset="0"/>
            </a:endParaRPr>
          </a:p>
          <a:p>
            <a:pPr algn="just">
              <a:spcBef>
                <a:spcPts val="900"/>
              </a:spcBef>
              <a:tabLst>
                <a:tab pos="468313" algn="l"/>
              </a:tabLst>
            </a:pPr>
            <a:r>
              <a:rPr lang="uk-UA" altLang="ru-RU" sz="3300" i="1" dirty="0" smtClean="0">
                <a:solidFill>
                  <a:srgbClr val="000000"/>
                </a:solidFill>
                <a:latin typeface="Book Antiqua" panose="02040602050305030304" pitchFamily="18" charset="0"/>
                <a:cs typeface="Calibri" panose="020F0502020204030204" pitchFamily="34" charset="0"/>
              </a:rPr>
              <a:t>У чому помилка:</a:t>
            </a:r>
            <a:r>
              <a:rPr lang="uk-UA" altLang="ru-RU" sz="3300" dirty="0" smtClean="0">
                <a:solidFill>
                  <a:srgbClr val="000000"/>
                </a:solidFill>
                <a:latin typeface="Book Antiqua" panose="02040602050305030304" pitchFamily="18" charset="0"/>
                <a:cs typeface="Times New Roman" panose="02020603050405020304" pitchFamily="18" charset="0"/>
              </a:rPr>
              <a:t> Дійсно, якщо Ви </a:t>
            </a:r>
            <a:r>
              <a:rPr lang="uk-UA" altLang="ru-RU" sz="3300" dirty="0" err="1" smtClean="0">
                <a:solidFill>
                  <a:srgbClr val="000000"/>
                </a:solidFill>
                <a:latin typeface="Book Antiqua" panose="02040602050305030304" pitchFamily="18" charset="0"/>
                <a:cs typeface="Times New Roman" panose="02020603050405020304" pitchFamily="18" charset="0"/>
              </a:rPr>
              <a:t>захочете</a:t>
            </a:r>
            <a:r>
              <a:rPr lang="uk-UA" altLang="ru-RU" sz="3300" dirty="0" smtClean="0">
                <a:solidFill>
                  <a:srgbClr val="000000"/>
                </a:solidFill>
                <a:latin typeface="Book Antiqua" panose="02040602050305030304" pitchFamily="18" charset="0"/>
                <a:cs typeface="Times New Roman" panose="02020603050405020304" pitchFamily="18" charset="0"/>
              </a:rPr>
              <a:t> досягти всіх можливих або навіть просто всіх бажаних цілей, то Вашого життя може прос­то не вистачити. Якщо Ви спробуєте «охопити неосяжне», швид­ше за все, досягнете набагато меншого, ніж могли б, маючи меншу кількість чітко окреслених цілей. Постарайтеся відокремити го­ловні цілі від другорядних. Деякі люди просто не спроможні зробити вибір. Вчіться розставляти пріоритети!</a:t>
            </a:r>
            <a:endParaRPr lang="ru-RU" altLang="ru-RU" sz="3300" dirty="0" smtClean="0">
              <a:solidFill>
                <a:srgbClr val="000000"/>
              </a:solidFill>
              <a:latin typeface="Book Antiqua" panose="02040602050305030304" pitchFamily="18" charset="0"/>
              <a:cs typeface="Times New Roman" panose="02020603050405020304" pitchFamily="18" charset="0"/>
            </a:endParaRPr>
          </a:p>
          <a:p>
            <a:pPr marL="12700" indent="317500" algn="just">
              <a:spcBef>
                <a:spcPts val="900"/>
              </a:spcBef>
              <a:defRPr/>
            </a:pPr>
            <a:endParaRPr lang="ru-RU" altLang="ru-RU" sz="3300" dirty="0" smtClean="0">
              <a:solidFill>
                <a:srgbClr val="000000"/>
              </a:solidFill>
              <a:latin typeface="Book Antiqua" panose="02040602050305030304" pitchFamily="18" charset="0"/>
              <a:ea typeface="Calibri" pitchFamily="34" charset="0"/>
              <a:cs typeface="Times New Roman" pitchFamily="18" charset="0"/>
            </a:endParaRPr>
          </a:p>
          <a:p>
            <a:endParaRPr lang="uk-UA" dirty="0"/>
          </a:p>
        </p:txBody>
      </p:sp>
    </p:spTree>
    <p:extLst>
      <p:ext uri="{BB962C8B-B14F-4D97-AF65-F5344CB8AC3E}">
        <p14:creationId xmlns:p14="http://schemas.microsoft.com/office/powerpoint/2010/main" val="18100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 calcmode="lin" valueType="num">
                                      <p:cBhvr additive="base">
                                        <p:cTn id="3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 calcmode="lin" valueType="num">
                                      <p:cBhvr additive="base">
                                        <p:cTn id="43"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
                                            <p:txEl>
                                              <p:pRg st="11" end="11"/>
                                            </p:txEl>
                                          </p:spTgt>
                                        </p:tgtEl>
                                        <p:attrNameLst>
                                          <p:attrName>style.visibility</p:attrName>
                                        </p:attrNameLst>
                                      </p:cBhvr>
                                      <p:to>
                                        <p:strVal val="visible"/>
                                      </p:to>
                                    </p:set>
                                    <p:anim calcmode="lin" valueType="num">
                                      <p:cBhvr additive="base">
                                        <p:cTn id="55" dur="500" fill="hold"/>
                                        <p:tgtEl>
                                          <p:spTgt spid="8">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8">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074276" y="189186"/>
            <a:ext cx="5249917" cy="1072037"/>
          </a:xfrm>
        </p:spPr>
        <p:txBody>
          <a:bodyPr>
            <a:prstTxWarp prst="textCanDown">
              <a:avLst/>
            </a:prstTxWarp>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b="1" dirty="0">
                <a:ln w="11430"/>
                <a:solidFill>
                  <a:srgbClr val="462300"/>
                </a:solidFill>
                <a:effectLst>
                  <a:outerShdw blurRad="80000" dist="40000" dir="5040000" algn="tl">
                    <a:srgbClr val="000000">
                      <a:alpha val="30000"/>
                    </a:srgbClr>
                  </a:outerShdw>
                </a:effectLst>
              </a:rPr>
              <a:t> </a:t>
            </a:r>
            <a:r>
              <a:rPr lang="uk-UA" b="1" dirty="0" smtClean="0">
                <a:ln w="11430"/>
                <a:solidFill>
                  <a:srgbClr val="462300"/>
                </a:solidFill>
                <a:effectLst>
                  <a:outerShdw blurRad="80000" dist="40000" dir="5040000" algn="tl">
                    <a:srgbClr val="000000">
                      <a:alpha val="30000"/>
                    </a:srgbClr>
                  </a:outerShdw>
                </a:effectLst>
                <a:latin typeface="Palatino Linotype" panose="02040502050505030304" pitchFamily="18" charset="0"/>
              </a:rPr>
              <a:t>Поглиначі часу</a:t>
            </a:r>
            <a:endParaRPr lang="uk-UA" b="1" dirty="0">
              <a:ln w="11430"/>
              <a:solidFill>
                <a:srgbClr val="462300"/>
              </a:solidFill>
              <a:effectLst>
                <a:outerShdw blurRad="80000" dist="40000" dir="5040000" algn="tl">
                  <a:srgbClr val="000000">
                    <a:alpha val="30000"/>
                  </a:srgbClr>
                </a:outerShdw>
              </a:effectLst>
              <a:latin typeface="Palatino Linotype" panose="02040502050505030304" pitchFamily="18" charset="0"/>
            </a:endParaRPr>
          </a:p>
        </p:txBody>
      </p:sp>
      <p:pic>
        <p:nvPicPr>
          <p:cNvPr id="10242" name="Picture 2" descr="ÐÐ¾ÑÐ¾Ð¶ÐµÐµ Ð¸Ð·Ð¾Ð±ÑÐ°Ð¶ÐµÐ½Ð¸Ðµ"/>
          <p:cNvPicPr>
            <a:picLocks noChangeAspect="1" noChangeArrowheads="1"/>
          </p:cNvPicPr>
          <p:nvPr/>
        </p:nvPicPr>
        <p:blipFill rotWithShape="1">
          <a:blip r:embed="rId3">
            <a:extLst>
              <a:ext uri="{28A0092B-C50C-407E-A947-70E740481C1C}">
                <a14:useLocalDpi xmlns:a14="http://schemas.microsoft.com/office/drawing/2010/main" val="0"/>
              </a:ext>
            </a:extLst>
          </a:blip>
          <a:srcRect l="7967" t="7998" r="5838" b="8978"/>
          <a:stretch/>
        </p:blipFill>
        <p:spPr bwMode="auto">
          <a:xfrm>
            <a:off x="9490238" y="189186"/>
            <a:ext cx="2586148" cy="249095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62607" y="1025236"/>
            <a:ext cx="10991193" cy="5597237"/>
          </a:xfrm>
        </p:spPr>
        <p:txBody>
          <a:bodyPr numCol="2">
            <a:normAutofit fontScale="47500" lnSpcReduction="20000"/>
          </a:bodyPr>
          <a:lstStyle/>
          <a:p>
            <a:pPr marL="0" indent="0">
              <a:lnSpc>
                <a:spcPct val="120000"/>
              </a:lnSpc>
              <a:spcBef>
                <a:spcPts val="0"/>
              </a:spcBef>
              <a:buNone/>
            </a:pPr>
            <a:r>
              <a:rPr lang="uk-UA" sz="4500" b="1" i="1" dirty="0">
                <a:latin typeface="Book Antiqua" panose="02040602050305030304" pitchFamily="18" charset="0"/>
              </a:rPr>
              <a:t>Перегляньте список, що містить </a:t>
            </a:r>
            <a:r>
              <a:rPr lang="uk-UA" sz="4500" b="1" i="1" dirty="0" smtClean="0">
                <a:latin typeface="Book Antiqua" panose="02040602050305030304" pitchFamily="18" charset="0"/>
              </a:rPr>
              <a:t>29 </a:t>
            </a:r>
            <a:r>
              <a:rPr lang="uk-UA" sz="4500" b="1" i="1" dirty="0">
                <a:latin typeface="Book Antiqua" panose="02040602050305030304" pitchFamily="18" charset="0"/>
              </a:rPr>
              <a:t>найпоширеніших </a:t>
            </a:r>
            <a:endParaRPr lang="uk-UA" sz="4500" b="1" i="1" dirty="0" smtClean="0">
              <a:latin typeface="Book Antiqua" panose="02040602050305030304" pitchFamily="18" charset="0"/>
            </a:endParaRPr>
          </a:p>
          <a:p>
            <a:pPr marL="0" indent="0">
              <a:lnSpc>
                <a:spcPct val="120000"/>
              </a:lnSpc>
              <a:spcBef>
                <a:spcPts val="0"/>
              </a:spcBef>
              <a:buNone/>
            </a:pPr>
            <a:r>
              <a:rPr lang="uk-UA" sz="4500" b="1" i="1" dirty="0" smtClean="0">
                <a:latin typeface="Book Antiqua" panose="02040602050305030304" pitchFamily="18" charset="0"/>
              </a:rPr>
              <a:t>«</a:t>
            </a:r>
            <a:r>
              <a:rPr lang="uk-UA" sz="4500" b="1" i="1" dirty="0">
                <a:latin typeface="Book Antiqua" panose="02040602050305030304" pitchFamily="18" charset="0"/>
              </a:rPr>
              <a:t>поглиначів» часу, і позначте п’ять, які найбільше стосуються вас:</a:t>
            </a:r>
            <a:endParaRPr lang="uk-UA" sz="4500" b="1" dirty="0">
              <a:latin typeface="Book Antiqua" panose="02040602050305030304" pitchFamily="18" charset="0"/>
            </a:endParaRPr>
          </a:p>
          <a:p>
            <a:pPr marL="514350" lvl="0" indent="-514350">
              <a:lnSpc>
                <a:spcPct val="170000"/>
              </a:lnSpc>
              <a:spcBef>
                <a:spcPts val="0"/>
              </a:spcBef>
              <a:buFont typeface="+mj-lt"/>
              <a:buAutoNum type="arabicPeriod"/>
            </a:pPr>
            <a:r>
              <a:rPr lang="uk-UA" dirty="0">
                <a:latin typeface="Book Antiqua" panose="02040602050305030304" pitchFamily="18" charset="0"/>
              </a:rPr>
              <a:t>Нечітка постановка мети роботи.</a:t>
            </a:r>
          </a:p>
          <a:p>
            <a:pPr marL="514350" lvl="0" indent="-514350">
              <a:lnSpc>
                <a:spcPct val="170000"/>
              </a:lnSpc>
              <a:spcBef>
                <a:spcPts val="0"/>
              </a:spcBef>
              <a:buFont typeface="+mj-lt"/>
              <a:buAutoNum type="arabicPeriod"/>
            </a:pPr>
            <a:r>
              <a:rPr lang="uk-UA" dirty="0">
                <a:latin typeface="Book Antiqua" panose="02040602050305030304" pitchFamily="18" charset="0"/>
              </a:rPr>
              <a:t>Відсутність пріоритетів у справах.</a:t>
            </a:r>
          </a:p>
          <a:p>
            <a:pPr marL="514350" lvl="0" indent="-514350">
              <a:lnSpc>
                <a:spcPct val="170000"/>
              </a:lnSpc>
              <a:spcBef>
                <a:spcPts val="0"/>
              </a:spcBef>
              <a:buFont typeface="+mj-lt"/>
              <a:buAutoNum type="arabicPeriod"/>
            </a:pPr>
            <a:r>
              <a:rPr lang="uk-UA" dirty="0">
                <a:latin typeface="Book Antiqua" panose="02040602050305030304" pitchFamily="18" charset="0"/>
              </a:rPr>
              <a:t>Спроба занадто багато зробити за один раз.</a:t>
            </a:r>
          </a:p>
          <a:p>
            <a:pPr marL="514350" lvl="0" indent="-514350">
              <a:lnSpc>
                <a:spcPct val="170000"/>
              </a:lnSpc>
              <a:spcBef>
                <a:spcPts val="0"/>
              </a:spcBef>
              <a:buFont typeface="+mj-lt"/>
              <a:buAutoNum type="arabicPeriod"/>
            </a:pPr>
            <a:r>
              <a:rPr lang="uk-UA" dirty="0">
                <a:latin typeface="Book Antiqua" panose="02040602050305030304" pitchFamily="18" charset="0"/>
              </a:rPr>
              <a:t>Відсутність </a:t>
            </a:r>
            <a:r>
              <a:rPr lang="uk-UA" dirty="0" err="1">
                <a:latin typeface="Book Antiqua" panose="02040602050305030304" pitchFamily="18" charset="0"/>
              </a:rPr>
              <a:t>всеохопного</a:t>
            </a:r>
            <a:r>
              <a:rPr lang="uk-UA" dirty="0">
                <a:latin typeface="Book Antiqua" panose="02040602050305030304" pitchFamily="18" charset="0"/>
              </a:rPr>
              <a:t> уявлення про майбутні завдання і шляхи їх розв’язання.</a:t>
            </a:r>
          </a:p>
          <a:p>
            <a:pPr marL="514350" lvl="0" indent="-514350">
              <a:lnSpc>
                <a:spcPct val="170000"/>
              </a:lnSpc>
              <a:spcBef>
                <a:spcPts val="0"/>
              </a:spcBef>
              <a:buFont typeface="+mj-lt"/>
              <a:buAutoNum type="arabicPeriod"/>
            </a:pPr>
            <a:r>
              <a:rPr lang="uk-UA" dirty="0">
                <a:latin typeface="Book Antiqua" panose="02040602050305030304" pitchFamily="18" charset="0"/>
              </a:rPr>
              <a:t>Невдале планування робочого дня.</a:t>
            </a:r>
          </a:p>
          <a:p>
            <a:pPr marL="514350" lvl="0" indent="-514350">
              <a:lnSpc>
                <a:spcPct val="170000"/>
              </a:lnSpc>
              <a:spcBef>
                <a:spcPts val="0"/>
              </a:spcBef>
              <a:buFont typeface="+mj-lt"/>
              <a:buAutoNum type="arabicPeriod"/>
            </a:pPr>
            <a:r>
              <a:rPr lang="uk-UA" dirty="0">
                <a:latin typeface="Book Antiqua" panose="02040602050305030304" pitchFamily="18" charset="0"/>
              </a:rPr>
              <a:t>Особиста неорганізованість, «завалений» письмовий стіл.</a:t>
            </a:r>
          </a:p>
          <a:p>
            <a:pPr marL="514350" lvl="0" indent="-514350">
              <a:lnSpc>
                <a:spcPct val="170000"/>
              </a:lnSpc>
              <a:spcBef>
                <a:spcPts val="0"/>
              </a:spcBef>
              <a:buFont typeface="+mj-lt"/>
              <a:buAutoNum type="arabicPeriod"/>
            </a:pPr>
            <a:r>
              <a:rPr lang="uk-UA" dirty="0">
                <a:latin typeface="Book Antiqua" panose="02040602050305030304" pitchFamily="18" charset="0"/>
              </a:rPr>
              <a:t>Надмірна тривалість читання.</a:t>
            </a:r>
          </a:p>
          <a:p>
            <a:pPr marL="514350" lvl="0" indent="-514350">
              <a:lnSpc>
                <a:spcPct val="170000"/>
              </a:lnSpc>
              <a:spcBef>
                <a:spcPts val="0"/>
              </a:spcBef>
              <a:buFont typeface="+mj-lt"/>
              <a:buAutoNum type="arabicPeriod"/>
            </a:pPr>
            <a:r>
              <a:rPr lang="uk-UA" dirty="0">
                <a:latin typeface="Book Antiqua" panose="02040602050305030304" pitchFamily="18" charset="0"/>
              </a:rPr>
              <a:t>Нестача мотивації (індиферентне ставлення до роботи).</a:t>
            </a:r>
          </a:p>
          <a:p>
            <a:pPr marL="514350" lvl="0" indent="-514350">
              <a:lnSpc>
                <a:spcPct val="170000"/>
              </a:lnSpc>
              <a:spcBef>
                <a:spcPts val="0"/>
              </a:spcBef>
              <a:buFont typeface="+mj-lt"/>
              <a:buAutoNum type="arabicPeriod"/>
            </a:pPr>
            <a:r>
              <a:rPr lang="uk-UA" dirty="0">
                <a:latin typeface="Book Antiqua" panose="02040602050305030304" pitchFamily="18" charset="0"/>
              </a:rPr>
              <a:t>Тривалі пошуки власних записів, адрес, телефонних номерів, сайтів.</a:t>
            </a:r>
          </a:p>
          <a:p>
            <a:pPr marL="514350" lvl="0" indent="-514350">
              <a:lnSpc>
                <a:spcPct val="170000"/>
              </a:lnSpc>
              <a:spcBef>
                <a:spcPts val="0"/>
              </a:spcBef>
              <a:buFont typeface="+mj-lt"/>
              <a:buAutoNum type="arabicPeriod"/>
            </a:pPr>
            <a:r>
              <a:rPr lang="uk-UA" dirty="0">
                <a:latin typeface="Book Antiqua" panose="02040602050305030304" pitchFamily="18" charset="0"/>
              </a:rPr>
              <a:t>Недоліки в розподіленні часу на виконання завдань.</a:t>
            </a:r>
          </a:p>
          <a:p>
            <a:pPr marL="514350" lvl="0" indent="-514350">
              <a:lnSpc>
                <a:spcPct val="170000"/>
              </a:lnSpc>
              <a:spcBef>
                <a:spcPts val="0"/>
              </a:spcBef>
              <a:buFont typeface="+mj-lt"/>
              <a:buAutoNum type="arabicPeriod"/>
            </a:pPr>
            <a:r>
              <a:rPr lang="uk-UA" dirty="0">
                <a:latin typeface="Book Antiqua" panose="02040602050305030304" pitchFamily="18" charset="0"/>
              </a:rPr>
              <a:t>Численні й тривалі телефонні розмови.</a:t>
            </a:r>
          </a:p>
          <a:p>
            <a:pPr marL="514350" lvl="0" indent="-514350">
              <a:lnSpc>
                <a:spcPct val="170000"/>
              </a:lnSpc>
              <a:spcBef>
                <a:spcPts val="0"/>
              </a:spcBef>
              <a:buFont typeface="+mj-lt"/>
              <a:buAutoNum type="arabicPeriod"/>
            </a:pPr>
            <a:r>
              <a:rPr lang="uk-UA" dirty="0">
                <a:latin typeface="Book Antiqua" panose="02040602050305030304" pitchFamily="18" charset="0"/>
              </a:rPr>
              <a:t>Незаплановані відвідувачі.</a:t>
            </a:r>
          </a:p>
          <a:p>
            <a:pPr marL="514350" lvl="0" indent="-514350">
              <a:lnSpc>
                <a:spcPct val="170000"/>
              </a:lnSpc>
              <a:spcBef>
                <a:spcPts val="0"/>
              </a:spcBef>
              <a:buFont typeface="+mj-lt"/>
              <a:buAutoNum type="arabicPeriod"/>
            </a:pPr>
            <a:r>
              <a:rPr lang="uk-UA" dirty="0">
                <a:latin typeface="Book Antiqua" panose="02040602050305030304" pitchFamily="18" charset="0"/>
              </a:rPr>
              <a:t>Нездатність сказати «ні».</a:t>
            </a:r>
          </a:p>
          <a:p>
            <a:pPr marL="514350" lvl="0" indent="-514350">
              <a:lnSpc>
                <a:spcPct val="170000"/>
              </a:lnSpc>
              <a:spcBef>
                <a:spcPts val="0"/>
              </a:spcBef>
              <a:buFont typeface="+mj-lt"/>
              <a:buAutoNum type="arabicPeriod"/>
            </a:pPr>
            <a:r>
              <a:rPr lang="uk-UA" dirty="0">
                <a:latin typeface="Book Antiqua" panose="02040602050305030304" pitchFamily="18" charset="0"/>
              </a:rPr>
              <a:t>Неповне, запізніле отримання інформації.</a:t>
            </a:r>
          </a:p>
          <a:p>
            <a:pPr marL="514350" lvl="0" indent="-514350">
              <a:lnSpc>
                <a:spcPct val="170000"/>
              </a:lnSpc>
              <a:spcBef>
                <a:spcPts val="0"/>
              </a:spcBef>
              <a:buFont typeface="+mj-lt"/>
              <a:buAutoNum type="arabicPeriod"/>
            </a:pPr>
            <a:r>
              <a:rPr lang="uk-UA" dirty="0">
                <a:latin typeface="Book Antiqua" panose="02040602050305030304" pitchFamily="18" charset="0"/>
              </a:rPr>
              <a:t>Відсутність самодисципліни.</a:t>
            </a:r>
          </a:p>
          <a:p>
            <a:pPr marL="514350" lvl="0" indent="-514350">
              <a:lnSpc>
                <a:spcPct val="170000"/>
              </a:lnSpc>
              <a:spcBef>
                <a:spcPts val="0"/>
              </a:spcBef>
              <a:buFont typeface="+mj-lt"/>
              <a:buAutoNum type="arabicPeriod"/>
            </a:pPr>
            <a:r>
              <a:rPr lang="uk-UA" dirty="0">
                <a:latin typeface="Book Antiqua" panose="02040602050305030304" pitchFamily="18" charset="0"/>
              </a:rPr>
              <a:t>Невміння довести справу до кінця.</a:t>
            </a:r>
          </a:p>
          <a:p>
            <a:pPr marL="514350" lvl="0" indent="-514350">
              <a:lnSpc>
                <a:spcPct val="170000"/>
              </a:lnSpc>
              <a:spcBef>
                <a:spcPts val="0"/>
              </a:spcBef>
              <a:buFont typeface="+mj-lt"/>
              <a:buAutoNum type="arabicPeriod"/>
            </a:pPr>
            <a:r>
              <a:rPr lang="uk-UA" dirty="0">
                <a:latin typeface="Book Antiqua" panose="02040602050305030304" pitchFamily="18" charset="0"/>
              </a:rPr>
              <a:t>Відволікання (шум).</a:t>
            </a:r>
          </a:p>
          <a:p>
            <a:pPr marL="514350" lvl="0" indent="-514350">
              <a:lnSpc>
                <a:spcPct val="170000"/>
              </a:lnSpc>
              <a:spcBef>
                <a:spcPts val="0"/>
              </a:spcBef>
              <a:buFont typeface="+mj-lt"/>
              <a:buAutoNum type="arabicPeriod"/>
            </a:pPr>
            <a:r>
              <a:rPr lang="uk-UA" dirty="0">
                <a:latin typeface="Book Antiqua" panose="02040602050305030304" pitchFamily="18" charset="0"/>
              </a:rPr>
              <a:t>Затяжні наради.</a:t>
            </a:r>
          </a:p>
          <a:p>
            <a:pPr marL="514350" lvl="0" indent="-514350">
              <a:lnSpc>
                <a:spcPct val="170000"/>
              </a:lnSpc>
              <a:spcBef>
                <a:spcPts val="0"/>
              </a:spcBef>
              <a:buFont typeface="+mj-lt"/>
              <a:buAutoNum type="arabicPeriod"/>
            </a:pPr>
            <a:r>
              <a:rPr lang="uk-UA" dirty="0">
                <a:latin typeface="Book Antiqua" panose="02040602050305030304" pitchFamily="18" charset="0"/>
              </a:rPr>
              <a:t>Недостатня підготовка до бесід і обговорень.</a:t>
            </a:r>
          </a:p>
          <a:p>
            <a:pPr marL="514350" lvl="0" indent="-514350">
              <a:lnSpc>
                <a:spcPct val="170000"/>
              </a:lnSpc>
              <a:spcBef>
                <a:spcPts val="0"/>
              </a:spcBef>
              <a:buFont typeface="+mj-lt"/>
              <a:buAutoNum type="arabicPeriod"/>
            </a:pPr>
            <a:r>
              <a:rPr lang="uk-UA" dirty="0">
                <a:latin typeface="Book Antiqua" panose="02040602050305030304" pitchFamily="18" charset="0"/>
              </a:rPr>
              <a:t>Відсутність зв’язку (комунікації) або неточний зворотний зв’язок.</a:t>
            </a:r>
          </a:p>
          <a:p>
            <a:pPr marL="514350" lvl="0" indent="-514350">
              <a:lnSpc>
                <a:spcPct val="170000"/>
              </a:lnSpc>
              <a:spcBef>
                <a:spcPts val="0"/>
              </a:spcBef>
              <a:buFont typeface="+mj-lt"/>
              <a:buAutoNum type="arabicPeriod"/>
            </a:pPr>
            <a:r>
              <a:rPr lang="uk-UA" dirty="0">
                <a:latin typeface="Book Antiqua" panose="02040602050305030304" pitchFamily="18" charset="0"/>
              </a:rPr>
              <a:t>Обговорення на роботі приватних тем.</a:t>
            </a:r>
          </a:p>
          <a:p>
            <a:pPr marL="514350" lvl="0" indent="-514350">
              <a:lnSpc>
                <a:spcPct val="170000"/>
              </a:lnSpc>
              <a:spcBef>
                <a:spcPts val="0"/>
              </a:spcBef>
              <a:buFont typeface="+mj-lt"/>
              <a:buAutoNum type="arabicPeriod"/>
            </a:pPr>
            <a:r>
              <a:rPr lang="uk-UA" dirty="0">
                <a:latin typeface="Book Antiqua" panose="02040602050305030304" pitchFamily="18" charset="0"/>
              </a:rPr>
              <a:t>Надмірна комунікабельність.</a:t>
            </a:r>
          </a:p>
          <a:p>
            <a:pPr marL="514350" lvl="0" indent="-514350">
              <a:lnSpc>
                <a:spcPct val="170000"/>
              </a:lnSpc>
              <a:spcBef>
                <a:spcPts val="0"/>
              </a:spcBef>
              <a:buFont typeface="+mj-lt"/>
              <a:buAutoNum type="arabicPeriod"/>
            </a:pPr>
            <a:r>
              <a:rPr lang="uk-UA" dirty="0">
                <a:latin typeface="Book Antiqua" panose="02040602050305030304" pitchFamily="18" charset="0"/>
              </a:rPr>
              <a:t>Надмірна кількість ділових записів.</a:t>
            </a:r>
          </a:p>
          <a:p>
            <a:pPr marL="514350" lvl="0" indent="-514350">
              <a:lnSpc>
                <a:spcPct val="170000"/>
              </a:lnSpc>
              <a:spcBef>
                <a:spcPts val="0"/>
              </a:spcBef>
              <a:buFont typeface="+mj-lt"/>
              <a:buAutoNum type="arabicPeriod"/>
            </a:pPr>
            <a:r>
              <a:rPr lang="uk-UA" dirty="0">
                <a:latin typeface="Book Antiqua" panose="02040602050305030304" pitchFamily="18" charset="0"/>
              </a:rPr>
              <a:t>Синдром «відкладання справ на потім».</a:t>
            </a:r>
          </a:p>
          <a:p>
            <a:pPr marL="514350" lvl="0" indent="-514350">
              <a:lnSpc>
                <a:spcPct val="170000"/>
              </a:lnSpc>
              <a:spcBef>
                <a:spcPts val="0"/>
              </a:spcBef>
              <a:buFont typeface="+mj-lt"/>
              <a:buAutoNum type="arabicPeriod"/>
            </a:pPr>
            <a:r>
              <a:rPr lang="uk-UA" dirty="0">
                <a:latin typeface="Book Antiqua" panose="02040602050305030304" pitchFamily="18" charset="0"/>
              </a:rPr>
              <a:t>Бажання знати всі факти.</a:t>
            </a:r>
          </a:p>
          <a:p>
            <a:pPr marL="514350" lvl="0" indent="-514350">
              <a:lnSpc>
                <a:spcPct val="170000"/>
              </a:lnSpc>
              <a:spcBef>
                <a:spcPts val="0"/>
              </a:spcBef>
              <a:buFont typeface="+mj-lt"/>
              <a:buAutoNum type="arabicPeriod"/>
            </a:pPr>
            <a:r>
              <a:rPr lang="uk-UA" dirty="0">
                <a:latin typeface="Book Antiqua" panose="02040602050305030304" pitchFamily="18" charset="0"/>
              </a:rPr>
              <a:t>Тривалі очікування (наприклад, призначеної зустрічі).</a:t>
            </a:r>
          </a:p>
          <a:p>
            <a:pPr marL="514350" lvl="0" indent="-514350">
              <a:lnSpc>
                <a:spcPct val="170000"/>
              </a:lnSpc>
              <a:spcBef>
                <a:spcPts val="0"/>
              </a:spcBef>
              <a:buFont typeface="+mj-lt"/>
              <a:buAutoNum type="arabicPeriod"/>
            </a:pPr>
            <a:r>
              <a:rPr lang="uk-UA" dirty="0">
                <a:latin typeface="Book Antiqua" panose="02040602050305030304" pitchFamily="18" charset="0"/>
              </a:rPr>
              <a:t>Поспіх, нетерплячість.</a:t>
            </a:r>
          </a:p>
          <a:p>
            <a:pPr marL="514350" lvl="0" indent="-514350">
              <a:lnSpc>
                <a:spcPct val="170000"/>
              </a:lnSpc>
              <a:spcBef>
                <a:spcPts val="0"/>
              </a:spcBef>
              <a:buFont typeface="+mj-lt"/>
              <a:buAutoNum type="arabicPeriod"/>
            </a:pPr>
            <a:r>
              <a:rPr lang="uk-UA" dirty="0">
                <a:latin typeface="Book Antiqua" panose="02040602050305030304" pitchFamily="18" charset="0"/>
              </a:rPr>
              <a:t>Рідкісне делегування справ.</a:t>
            </a:r>
          </a:p>
          <a:p>
            <a:pPr marL="514350" lvl="0" indent="-514350">
              <a:lnSpc>
                <a:spcPct val="170000"/>
              </a:lnSpc>
              <a:spcBef>
                <a:spcPts val="0"/>
              </a:spcBef>
              <a:buFont typeface="+mj-lt"/>
              <a:buAutoNum type="arabicPeriod"/>
            </a:pPr>
            <a:r>
              <a:rPr lang="uk-UA" dirty="0">
                <a:latin typeface="Book Antiqua" panose="02040602050305030304" pitchFamily="18" charset="0"/>
              </a:rPr>
              <a:t>Недостатній контроль за делегованими справами.</a:t>
            </a:r>
          </a:p>
          <a:p>
            <a:pPr marL="514350" indent="-514350">
              <a:lnSpc>
                <a:spcPct val="170000"/>
              </a:lnSpc>
              <a:spcBef>
                <a:spcPts val="0"/>
              </a:spcBef>
              <a:buFont typeface="+mj-lt"/>
              <a:buAutoNum type="arabicPeriod"/>
            </a:pPr>
            <a:endParaRPr lang="uk-UA" dirty="0"/>
          </a:p>
        </p:txBody>
      </p:sp>
    </p:spTree>
    <p:extLst>
      <p:ext uri="{BB962C8B-B14F-4D97-AF65-F5344CB8AC3E}">
        <p14:creationId xmlns:p14="http://schemas.microsoft.com/office/powerpoint/2010/main" val="3562447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ÑÐ¾Ð¶ÐµÐµ Ð¸Ð·Ð¾Ð±ÑÐ°Ð¶ÐµÐ½Ð¸Ðµ"/>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a:stretch/>
        </p:blipFill>
        <p:spPr bwMode="auto">
          <a:xfrm flipH="1">
            <a:off x="0" y="14864"/>
            <a:ext cx="12192000" cy="6886120"/>
          </a:xfrm>
          <a:prstGeom prst="rect">
            <a:avLst/>
          </a:prstGeom>
          <a:noFill/>
          <a:extLst>
            <a:ext uri="{909E8E84-426E-40DD-AFC4-6F175D3DCCD1}">
              <a14:hiddenFill xmlns:a14="http://schemas.microsoft.com/office/drawing/2010/main">
                <a:solidFill>
                  <a:srgbClr val="FFFFFF"/>
                </a:solidFill>
              </a14:hiddenFill>
            </a:ext>
          </a:extLst>
        </p:spPr>
      </p:pic>
      <p:sp>
        <p:nvSpPr>
          <p:cNvPr id="4" name="Содержимое 2"/>
          <p:cNvSpPr>
            <a:spLocks noGrp="1"/>
          </p:cNvSpPr>
          <p:nvPr>
            <p:ph idx="1"/>
          </p:nvPr>
        </p:nvSpPr>
        <p:spPr>
          <a:xfrm>
            <a:off x="568036" y="553452"/>
            <a:ext cx="5999019" cy="5768519"/>
          </a:xfrm>
        </p:spPr>
        <p:txBody>
          <a:bodyPr>
            <a:normAutofit fontScale="92500"/>
          </a:bodyPr>
          <a:lstStyle/>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FF3300"/>
                </a:solidFill>
                <a:latin typeface="Palatino Linotype" panose="02040502050505030304" pitchFamily="18" charset="0"/>
              </a:rPr>
              <a:t>РОБОТИ</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умова успіху.</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FF6600"/>
                </a:solidFill>
                <a:latin typeface="Palatino Linotype" panose="02040502050505030304" pitchFamily="18" charset="0"/>
              </a:rPr>
              <a:t>РОЗДУМІВ</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джерело сили.</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FFFF00"/>
                </a:solidFill>
                <a:latin typeface="Palatino Linotype" panose="02040502050505030304" pitchFamily="18" charset="0"/>
              </a:rPr>
              <a:t>ГРИ</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секрет молодості.</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008000"/>
                </a:solidFill>
                <a:latin typeface="Palatino Linotype" panose="02040502050505030304" pitchFamily="18" charset="0"/>
              </a:rPr>
              <a:t>ЧИТАННЯ</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основа знань.</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33CCFF"/>
                </a:solidFill>
                <a:latin typeface="Palatino Linotype" panose="02040502050505030304" pitchFamily="18" charset="0"/>
              </a:rPr>
              <a:t>ДРУЖБИ</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умова щастя.</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chemeClr val="hlink"/>
                </a:solidFill>
                <a:latin typeface="Palatino Linotype" panose="02040502050505030304" pitchFamily="18" charset="0"/>
              </a:rPr>
              <a:t>МРІЇ</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шлях до зірок.</a:t>
            </a:r>
            <a:endParaRPr lang="ru-RU" sz="2200" b="1" i="1" dirty="0" smtClean="0">
              <a:latin typeface="Palatino Linotype" panose="02040502050505030304" pitchFamily="18" charset="0"/>
            </a:endParaRPr>
          </a:p>
          <a:p>
            <a:pPr eaLnBrk="1" fontAlgn="t" hangingPunct="1">
              <a:lnSpc>
                <a:spcPct val="80000"/>
              </a:lnSpc>
              <a:buFont typeface="Arial" charset="0"/>
              <a:buNone/>
              <a:defRPr/>
            </a:pPr>
            <a:r>
              <a:rPr lang="uk-UA" sz="2200" b="1" i="1" dirty="0" smtClean="0">
                <a:latin typeface="Palatino Linotype" panose="02040502050505030304" pitchFamily="18" charset="0"/>
              </a:rPr>
              <a:t>Знаходьте час для </a:t>
            </a:r>
            <a:r>
              <a:rPr lang="uk-UA" sz="2200" b="1" i="1" dirty="0" smtClean="0">
                <a:solidFill>
                  <a:srgbClr val="6600CC"/>
                </a:solidFill>
                <a:latin typeface="Palatino Linotype" panose="02040502050505030304" pitchFamily="18" charset="0"/>
              </a:rPr>
              <a:t>ЛЮБОВІ</a:t>
            </a:r>
            <a:r>
              <a:rPr lang="uk-UA" sz="2200" b="1" i="1" dirty="0" smtClean="0">
                <a:latin typeface="Palatino Linotype" panose="02040502050505030304" pitchFamily="18" charset="0"/>
              </a:rPr>
              <a:t> – </a:t>
            </a:r>
          </a:p>
          <a:p>
            <a:pPr eaLnBrk="1" fontAlgn="t" hangingPunct="1">
              <a:lnSpc>
                <a:spcPct val="80000"/>
              </a:lnSpc>
              <a:buFont typeface="Arial" charset="0"/>
              <a:buNone/>
              <a:defRPr/>
            </a:pPr>
            <a:r>
              <a:rPr lang="uk-UA" sz="2200" b="1" i="1" dirty="0" smtClean="0">
                <a:latin typeface="Palatino Linotype" panose="02040502050505030304" pitchFamily="18" charset="0"/>
              </a:rPr>
              <a:t>                                               це справжня </a:t>
            </a:r>
          </a:p>
          <a:p>
            <a:pPr eaLnBrk="1" fontAlgn="t" hangingPunct="1">
              <a:lnSpc>
                <a:spcPct val="80000"/>
              </a:lnSpc>
              <a:buFont typeface="Arial" charset="0"/>
              <a:buNone/>
              <a:defRPr/>
            </a:pPr>
            <a:r>
              <a:rPr lang="uk-UA" sz="2200" b="1" i="1" dirty="0" smtClean="0">
                <a:latin typeface="Palatino Linotype" panose="02040502050505030304" pitchFamily="18" charset="0"/>
              </a:rPr>
              <a:t>                                                         радість життя</a:t>
            </a:r>
            <a:r>
              <a:rPr lang="uk-UA" sz="2000" b="1" i="1" dirty="0" smtClean="0">
                <a:solidFill>
                  <a:srgbClr val="FFFF00"/>
                </a:solidFill>
                <a:latin typeface="Palatino Linotype" panose="02040502050505030304" pitchFamily="18" charset="0"/>
              </a:rPr>
              <a:t>.</a:t>
            </a:r>
            <a:endParaRPr lang="ru-RU" sz="2000" b="1" i="1" dirty="0" smtClean="0">
              <a:solidFill>
                <a:srgbClr val="FFFF00"/>
              </a:solidFill>
              <a:latin typeface="Palatino Linotype" panose="02040502050505030304" pitchFamily="18" charset="0"/>
            </a:endParaRPr>
          </a:p>
          <a:p>
            <a:pPr eaLnBrk="1" hangingPunct="1">
              <a:lnSpc>
                <a:spcPct val="80000"/>
              </a:lnSpc>
              <a:buFont typeface="Arial" charset="0"/>
              <a:buChar char="•"/>
              <a:defRPr/>
            </a:pPr>
            <a:endParaRPr lang="ru-RU" sz="2000" b="1" i="1" dirty="0" smtClean="0">
              <a:solidFill>
                <a:srgbClr val="FFFF00"/>
              </a:solidFill>
              <a:latin typeface="Palatino Linotype" panose="02040502050505030304" pitchFamily="18" charset="0"/>
            </a:endParaRPr>
          </a:p>
        </p:txBody>
      </p:sp>
      <p:pic>
        <p:nvPicPr>
          <p:cNvPr id="5" name="Picture 2" descr="https://tapoc.trbo.yandex.net/tapoc_secure_proxy/8a4b6b5af1df07932350946dc5dced76?url=http%3A%2F%2Fi1168.photobucket.com%2Falbums%2Fr482%2Falmah-lk%2FTime%2520Management%2FTimeMana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364" y="1825034"/>
            <a:ext cx="5539663" cy="318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731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7" presetClass="entr" presetSubtype="0" fill="hold" grpId="0" nodeType="after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7" presetClass="entr" presetSubtype="0" fill="hold" grpId="0" nodeType="after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Effect transition="in" filter="fade">
                                      <p:cBhvr>
                                        <p:cTn id="61" dur="1000"/>
                                        <p:tgtEl>
                                          <p:spTgt spid="4">
                                            <p:txEl>
                                              <p:pRg st="9" end="9"/>
                                            </p:txEl>
                                          </p:spTgt>
                                        </p:tgtEl>
                                      </p:cBhvr>
                                    </p:animEffect>
                                    <p:anim calcmode="lin" valueType="num">
                                      <p:cBhvr>
                                        <p:cTn id="6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7" presetClass="entr" presetSubtype="0" fill="hold" grpId="0" nodeType="after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fade">
                                      <p:cBhvr>
                                        <p:cTn id="67" dur="1000"/>
                                        <p:tgtEl>
                                          <p:spTgt spid="4">
                                            <p:txEl>
                                              <p:pRg st="10" end="10"/>
                                            </p:txEl>
                                          </p:spTgt>
                                        </p:tgtEl>
                                      </p:cBhvr>
                                    </p:animEffect>
                                    <p:anim calcmode="lin" valueType="num">
                                      <p:cBhvr>
                                        <p:cTn id="6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7" presetClass="entr" presetSubtype="0" fill="hold" grpId="0" nodeType="afterEffect">
                                  <p:stCondLst>
                                    <p:cond delay="0"/>
                                  </p:stCondLst>
                                  <p:childTnLst>
                                    <p:set>
                                      <p:cBhvr>
                                        <p:cTn id="72" dur="1" fill="hold">
                                          <p:stCondLst>
                                            <p:cond delay="0"/>
                                          </p:stCondLst>
                                        </p:cTn>
                                        <p:tgtEl>
                                          <p:spTgt spid="4">
                                            <p:txEl>
                                              <p:pRg st="11" end="11"/>
                                            </p:txEl>
                                          </p:spTgt>
                                        </p:tgtEl>
                                        <p:attrNameLst>
                                          <p:attrName>style.visibility</p:attrName>
                                        </p:attrNameLst>
                                      </p:cBhvr>
                                      <p:to>
                                        <p:strVal val="visible"/>
                                      </p:to>
                                    </p:set>
                                    <p:animEffect transition="in" filter="fade">
                                      <p:cBhvr>
                                        <p:cTn id="73" dur="1000"/>
                                        <p:tgtEl>
                                          <p:spTgt spid="4">
                                            <p:txEl>
                                              <p:pRg st="11" end="11"/>
                                            </p:txEl>
                                          </p:spTgt>
                                        </p:tgtEl>
                                      </p:cBhvr>
                                    </p:animEffect>
                                    <p:anim calcmode="lin" valueType="num">
                                      <p:cBhvr>
                                        <p:cTn id="74"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7" presetClass="entr" presetSubtype="0" fill="hold" grpId="0" nodeType="afterEffect">
                                  <p:stCondLst>
                                    <p:cond delay="0"/>
                                  </p:stCondLst>
                                  <p:childTnLst>
                                    <p:set>
                                      <p:cBhvr>
                                        <p:cTn id="78" dur="1" fill="hold">
                                          <p:stCondLst>
                                            <p:cond delay="0"/>
                                          </p:stCondLst>
                                        </p:cTn>
                                        <p:tgtEl>
                                          <p:spTgt spid="4">
                                            <p:txEl>
                                              <p:pRg st="12" end="12"/>
                                            </p:txEl>
                                          </p:spTgt>
                                        </p:tgtEl>
                                        <p:attrNameLst>
                                          <p:attrName>style.visibility</p:attrName>
                                        </p:attrNameLst>
                                      </p:cBhvr>
                                      <p:to>
                                        <p:strVal val="visible"/>
                                      </p:to>
                                    </p:set>
                                    <p:animEffect transition="in" filter="fade">
                                      <p:cBhvr>
                                        <p:cTn id="79" dur="1000"/>
                                        <p:tgtEl>
                                          <p:spTgt spid="4">
                                            <p:txEl>
                                              <p:pRg st="12" end="12"/>
                                            </p:txEl>
                                          </p:spTgt>
                                        </p:tgtEl>
                                      </p:cBhvr>
                                    </p:animEffect>
                                    <p:anim calcmode="lin" valueType="num">
                                      <p:cBhvr>
                                        <p:cTn id="80"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7" presetClass="entr" presetSubtype="0" fill="hold" grpId="0" nodeType="afterEffect">
                                  <p:stCondLst>
                                    <p:cond delay="0"/>
                                  </p:stCondLst>
                                  <p:childTnLst>
                                    <p:set>
                                      <p:cBhvr>
                                        <p:cTn id="84" dur="1" fill="hold">
                                          <p:stCondLst>
                                            <p:cond delay="0"/>
                                          </p:stCondLst>
                                        </p:cTn>
                                        <p:tgtEl>
                                          <p:spTgt spid="4">
                                            <p:txEl>
                                              <p:pRg st="13" end="13"/>
                                            </p:txEl>
                                          </p:spTgt>
                                        </p:tgtEl>
                                        <p:attrNameLst>
                                          <p:attrName>style.visibility</p:attrName>
                                        </p:attrNameLst>
                                      </p:cBhvr>
                                      <p:to>
                                        <p:strVal val="visible"/>
                                      </p:to>
                                    </p:set>
                                    <p:animEffect transition="in" filter="fade">
                                      <p:cBhvr>
                                        <p:cTn id="85" dur="1000"/>
                                        <p:tgtEl>
                                          <p:spTgt spid="4">
                                            <p:txEl>
                                              <p:pRg st="13" end="13"/>
                                            </p:txEl>
                                          </p:spTgt>
                                        </p:tgtEl>
                                      </p:cBhvr>
                                    </p:animEffect>
                                    <p:anim calcmode="lin" valueType="num">
                                      <p:cBhvr>
                                        <p:cTn id="8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7" presetClass="entr" presetSubtype="0" fill="hold" grpId="0" nodeType="afterEffect">
                                  <p:stCondLst>
                                    <p:cond delay="0"/>
                                  </p:stCondLst>
                                  <p:childTnLst>
                                    <p:set>
                                      <p:cBhvr>
                                        <p:cTn id="90" dur="1" fill="hold">
                                          <p:stCondLst>
                                            <p:cond delay="0"/>
                                          </p:stCondLst>
                                        </p:cTn>
                                        <p:tgtEl>
                                          <p:spTgt spid="4">
                                            <p:txEl>
                                              <p:pRg st="14" end="14"/>
                                            </p:txEl>
                                          </p:spTgt>
                                        </p:tgtEl>
                                        <p:attrNameLst>
                                          <p:attrName>style.visibility</p:attrName>
                                        </p:attrNameLst>
                                      </p:cBhvr>
                                      <p:to>
                                        <p:strVal val="visible"/>
                                      </p:to>
                                    </p:set>
                                    <p:animEffect transition="in" filter="fade">
                                      <p:cBhvr>
                                        <p:cTn id="91" dur="1000"/>
                                        <p:tgtEl>
                                          <p:spTgt spid="4">
                                            <p:txEl>
                                              <p:pRg st="14" end="14"/>
                                            </p:txEl>
                                          </p:spTgt>
                                        </p:tgtEl>
                                      </p:cBhvr>
                                    </p:animEffect>
                                    <p:anim calcmode="lin" valueType="num">
                                      <p:cBhvr>
                                        <p:cTn id="92"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0"/>
            <a:ext cx="12192000" cy="6886120"/>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descr="Похожее изображение"/>
          <p:cNvPicPr/>
          <p:nvPr/>
        </p:nvPicPr>
        <p:blipFill>
          <a:blip r:embed="rId3" cstate="print"/>
          <a:srcRect/>
          <a:stretch>
            <a:fillRect/>
          </a:stretch>
        </p:blipFill>
        <p:spPr bwMode="auto">
          <a:xfrm>
            <a:off x="417219" y="707374"/>
            <a:ext cx="9130541" cy="6187439"/>
          </a:xfrm>
          <a:prstGeom prst="rect">
            <a:avLst/>
          </a:prstGeom>
          <a:noFill/>
          <a:ln w="9525">
            <a:noFill/>
            <a:miter lim="800000"/>
            <a:headEnd/>
            <a:tailEnd/>
          </a:ln>
        </p:spPr>
      </p:pic>
      <p:sp>
        <p:nvSpPr>
          <p:cNvPr id="5" name="Стрелка вправо 4"/>
          <p:cNvSpPr/>
          <p:nvPr/>
        </p:nvSpPr>
        <p:spPr>
          <a:xfrm>
            <a:off x="792481" y="635917"/>
            <a:ext cx="3966358" cy="663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Самопізнання</a:t>
            </a:r>
            <a:endParaRPr lang="uk-UA" sz="2400" b="1" i="1" dirty="0" smtClean="0">
              <a:solidFill>
                <a:schemeClr val="tx1"/>
              </a:solidFill>
              <a:latin typeface="Arial" pitchFamily="34" charset="0"/>
              <a:cs typeface="Arial" pitchFamily="34" charset="0"/>
            </a:endParaRPr>
          </a:p>
        </p:txBody>
      </p:sp>
      <p:sp>
        <p:nvSpPr>
          <p:cNvPr id="6" name="Стрелка вправо 5"/>
          <p:cNvSpPr/>
          <p:nvPr/>
        </p:nvSpPr>
        <p:spPr>
          <a:xfrm>
            <a:off x="4758839" y="1137936"/>
            <a:ext cx="3966358" cy="528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Самовдосконалення</a:t>
            </a:r>
            <a:r>
              <a:rPr lang="uk-UA" b="1" i="1" dirty="0" smtClean="0">
                <a:solidFill>
                  <a:schemeClr val="tx1"/>
                </a:solidFill>
                <a:latin typeface="Arial" pitchFamily="34" charset="0"/>
                <a:ea typeface="Times New Roman" pitchFamily="18" charset="0"/>
                <a:cs typeface="Arial" pitchFamily="34" charset="0"/>
              </a:rPr>
              <a:t> </a:t>
            </a:r>
            <a:endParaRPr lang="uk-UA" sz="2800" b="1" i="1" dirty="0" smtClean="0">
              <a:solidFill>
                <a:schemeClr val="tx1"/>
              </a:solidFill>
              <a:latin typeface="Arial" pitchFamily="34" charset="0"/>
              <a:cs typeface="Arial" pitchFamily="34" charset="0"/>
            </a:endParaRPr>
          </a:p>
        </p:txBody>
      </p:sp>
      <p:sp>
        <p:nvSpPr>
          <p:cNvPr id="7" name="Стрелка вправо 6"/>
          <p:cNvSpPr/>
          <p:nvPr/>
        </p:nvSpPr>
        <p:spPr>
          <a:xfrm>
            <a:off x="792481" y="1802621"/>
            <a:ext cx="3966358" cy="5709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Самостворення</a:t>
            </a:r>
            <a:endParaRPr lang="uk-UA" sz="2400" b="1" i="1" dirty="0" smtClean="0">
              <a:solidFill>
                <a:schemeClr val="tx1"/>
              </a:solidFill>
              <a:latin typeface="Arial" pitchFamily="34" charset="0"/>
              <a:cs typeface="Arial" pitchFamily="34" charset="0"/>
            </a:endParaRPr>
          </a:p>
        </p:txBody>
      </p:sp>
      <p:sp>
        <p:nvSpPr>
          <p:cNvPr id="8" name="Стрелка вправо 7"/>
          <p:cNvSpPr/>
          <p:nvPr/>
        </p:nvSpPr>
        <p:spPr>
          <a:xfrm>
            <a:off x="4758839" y="2423661"/>
            <a:ext cx="3966358" cy="528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Самовизначення</a:t>
            </a:r>
            <a:endParaRPr lang="uk-UA" sz="2400" b="1" i="1" dirty="0" smtClean="0">
              <a:solidFill>
                <a:schemeClr val="tx1"/>
              </a:solidFill>
              <a:latin typeface="Arial" pitchFamily="34" charset="0"/>
              <a:cs typeface="Arial" pitchFamily="34" charset="0"/>
            </a:endParaRPr>
          </a:p>
        </p:txBody>
      </p:sp>
      <p:sp>
        <p:nvSpPr>
          <p:cNvPr id="9" name="Стрелка вправо 8"/>
          <p:cNvSpPr/>
          <p:nvPr/>
        </p:nvSpPr>
        <p:spPr>
          <a:xfrm>
            <a:off x="792481" y="3124753"/>
            <a:ext cx="3966358" cy="534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Саморозвиток</a:t>
            </a:r>
            <a:endParaRPr lang="uk-UA" sz="2400" b="1" i="1" dirty="0" smtClean="0">
              <a:solidFill>
                <a:schemeClr val="tx1"/>
              </a:solidFill>
              <a:latin typeface="Arial" pitchFamily="34" charset="0"/>
              <a:cs typeface="Arial" pitchFamily="34" charset="0"/>
            </a:endParaRPr>
          </a:p>
        </p:txBody>
      </p:sp>
      <p:sp>
        <p:nvSpPr>
          <p:cNvPr id="10" name="Стрелка вправо 9"/>
          <p:cNvSpPr/>
          <p:nvPr/>
        </p:nvSpPr>
        <p:spPr>
          <a:xfrm>
            <a:off x="4647210" y="3868889"/>
            <a:ext cx="3966358" cy="536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Tx/>
              <a:buChar char="•"/>
            </a:pPr>
            <a:r>
              <a:rPr lang="uk-UA" b="1" i="1" dirty="0" smtClean="0">
                <a:solidFill>
                  <a:schemeClr val="tx1"/>
                </a:solidFill>
                <a:latin typeface="Arial" pitchFamily="34" charset="0"/>
                <a:ea typeface="Times New Roman" pitchFamily="18" charset="0"/>
                <a:cs typeface="Arial" pitchFamily="34" charset="0"/>
              </a:rPr>
              <a:t> </a:t>
            </a:r>
            <a:r>
              <a:rPr lang="uk-UA" sz="2400" b="1" i="1" dirty="0" smtClean="0">
                <a:solidFill>
                  <a:schemeClr val="tx1"/>
                </a:solidFill>
                <a:latin typeface="Arial" pitchFamily="34" charset="0"/>
                <a:ea typeface="Times New Roman" pitchFamily="18" charset="0"/>
                <a:cs typeface="Arial" pitchFamily="34" charset="0"/>
              </a:rPr>
              <a:t> Самоконтроль</a:t>
            </a:r>
            <a:endParaRPr lang="uk-UA" sz="2400" b="1" i="1" dirty="0" smtClean="0">
              <a:solidFill>
                <a:schemeClr val="tx1"/>
              </a:solidFill>
              <a:latin typeface="Arial" pitchFamily="34" charset="0"/>
              <a:cs typeface="Arial" pitchFamily="34" charset="0"/>
            </a:endParaRPr>
          </a:p>
        </p:txBody>
      </p:sp>
      <p:sp>
        <p:nvSpPr>
          <p:cNvPr id="11" name="Стрелка вправо 10"/>
          <p:cNvSpPr/>
          <p:nvPr/>
        </p:nvSpPr>
        <p:spPr>
          <a:xfrm>
            <a:off x="792481" y="4526446"/>
            <a:ext cx="3966358" cy="586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fontAlgn="base">
              <a:spcBef>
                <a:spcPct val="0"/>
              </a:spcBef>
              <a:spcAft>
                <a:spcPct val="0"/>
              </a:spcAft>
              <a:buFontTx/>
              <a:buChar char="•"/>
            </a:pPr>
            <a:r>
              <a:rPr lang="uk-UA" sz="2400" b="1" i="1" dirty="0" smtClean="0">
                <a:solidFill>
                  <a:schemeClr val="tx1"/>
                </a:solidFill>
                <a:latin typeface="Arial" pitchFamily="34" charset="0"/>
                <a:ea typeface="Times New Roman" pitchFamily="18" charset="0"/>
                <a:cs typeface="Arial" pitchFamily="34" charset="0"/>
              </a:rPr>
              <a:t>Само оздоровлення</a:t>
            </a:r>
            <a:endParaRPr lang="uk-UA" sz="2400" b="1" i="1" dirty="0" smtClean="0">
              <a:solidFill>
                <a:schemeClr val="tx1"/>
              </a:solidFill>
              <a:latin typeface="Arial" pitchFamily="34" charset="0"/>
              <a:cs typeface="Arial" pitchFamily="34" charset="0"/>
            </a:endParaRPr>
          </a:p>
        </p:txBody>
      </p:sp>
      <p:sp>
        <p:nvSpPr>
          <p:cNvPr id="12" name="Прямоугольник 11"/>
          <p:cNvSpPr/>
          <p:nvPr/>
        </p:nvSpPr>
        <p:spPr>
          <a:xfrm>
            <a:off x="3452157" y="5230293"/>
            <a:ext cx="6579721" cy="830997"/>
          </a:xfrm>
          <a:prstGeom prst="rect">
            <a:avLst/>
          </a:prstGeom>
        </p:spPr>
        <p:txBody>
          <a:bodyPr wrap="square">
            <a:spAutoFit/>
          </a:bodyPr>
          <a:lstStyle/>
          <a:p>
            <a:r>
              <a:rPr lang="uk-UA" sz="4800" b="1" i="1" dirty="0" smtClean="0">
                <a:solidFill>
                  <a:schemeClr val="accent5">
                    <a:lumMod val="75000"/>
                  </a:schemeClr>
                </a:solidFill>
                <a:latin typeface="Arial Black" panose="020B0A04020102020204" pitchFamily="34" charset="0"/>
              </a:rPr>
              <a:t>Самоменеджмент</a:t>
            </a:r>
            <a:endParaRPr lang="uk-UA" sz="4800" dirty="0">
              <a:solidFill>
                <a:schemeClr val="accent5">
                  <a:lumMod val="75000"/>
                </a:schemeClr>
              </a:solidFill>
              <a:latin typeface="Arial Black" panose="020B0A04020102020204" pitchFamily="34" charset="0"/>
            </a:endParaRPr>
          </a:p>
        </p:txBody>
      </p:sp>
    </p:spTree>
    <p:extLst>
      <p:ext uri="{BB962C8B-B14F-4D97-AF65-F5344CB8AC3E}">
        <p14:creationId xmlns:p14="http://schemas.microsoft.com/office/powerpoint/2010/main" val="30560859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afterEffect">
                                  <p:stCondLst>
                                    <p:cond delay="0"/>
                                  </p:stCondLst>
                                  <p:childTnLst>
                                    <p:animEffect transition="out" filter="fade">
                                      <p:cBhvr>
                                        <p:cTn id="6" dur="3000"/>
                                        <p:tgtEl>
                                          <p:spTgt spid="3"/>
                                        </p:tgtEl>
                                      </p:cBhvr>
                                    </p:animEffect>
                                    <p:anim calcmode="lin" valueType="num">
                                      <p:cBhvr>
                                        <p:cTn id="7" dur="3000"/>
                                        <p:tgtEl>
                                          <p:spTgt spid="3"/>
                                        </p:tgtEl>
                                        <p:attrNameLst>
                                          <p:attrName>ppt_x</p:attrName>
                                        </p:attrNameLst>
                                      </p:cBhvr>
                                      <p:tavLst>
                                        <p:tav tm="0">
                                          <p:val>
                                            <p:strVal val="ppt_x"/>
                                          </p:val>
                                        </p:tav>
                                        <p:tav tm="100000">
                                          <p:val>
                                            <p:strVal val="ppt_x"/>
                                          </p:val>
                                        </p:tav>
                                      </p:tavLst>
                                    </p:anim>
                                    <p:anim calcmode="lin" valueType="num">
                                      <p:cBhvr>
                                        <p:cTn id="8" dur="3000"/>
                                        <p:tgtEl>
                                          <p:spTgt spid="3"/>
                                        </p:tgtEl>
                                        <p:attrNameLst>
                                          <p:attrName>ppt_y</p:attrName>
                                        </p:attrNameLst>
                                      </p:cBhvr>
                                      <p:tavLst>
                                        <p:tav tm="0">
                                          <p:val>
                                            <p:strVal val="ppt_y"/>
                                          </p:val>
                                        </p:tav>
                                        <p:tav tm="100000">
                                          <p:val>
                                            <p:strVal val="ppt_y+.1"/>
                                          </p:val>
                                        </p:tav>
                                      </p:tavLst>
                                    </p:anim>
                                    <p:set>
                                      <p:cBhvr>
                                        <p:cTn id="9" dur="1" fill="hold">
                                          <p:stCondLst>
                                            <p:cond delay="2999"/>
                                          </p:stCondLst>
                                        </p:cTn>
                                        <p:tgtEl>
                                          <p:spTgt spid="3"/>
                                        </p:tgtEl>
                                        <p:attrNameLst>
                                          <p:attrName>style.visibility</p:attrName>
                                        </p:attrNameLst>
                                      </p:cBhvr>
                                      <p:to>
                                        <p:strVal val="hidden"/>
                                      </p:to>
                                    </p:set>
                                  </p:childTnLst>
                                </p:cTn>
                              </p:par>
                            </p:childTnLst>
                          </p:cTn>
                        </p:par>
                        <p:par>
                          <p:cTn id="10" fill="hold">
                            <p:stCondLst>
                              <p:cond delay="3000"/>
                            </p:stCondLst>
                            <p:childTnLst>
                              <p:par>
                                <p:cTn id="11" presetID="1" presetClass="entr" presetSubtype="0" fill="hold" grpId="0" nodeType="afterEffect">
                                  <p:stCondLst>
                                    <p:cond delay="0"/>
                                  </p:stCondLst>
                                  <p:childTnLst>
                                    <p:set>
                                      <p:cBhvr>
                                        <p:cTn id="12" dur="1" fill="hold">
                                          <p:stCondLst>
                                            <p:cond delay="1999"/>
                                          </p:stCondLst>
                                        </p:cTn>
                                        <p:tgtEl>
                                          <p:spTgt spid="5"/>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1999"/>
                                          </p:stCondLst>
                                        </p:cTn>
                                        <p:tgtEl>
                                          <p:spTgt spid="6"/>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grpId="0" nodeType="afterEffect">
                                  <p:stCondLst>
                                    <p:cond delay="0"/>
                                  </p:stCondLst>
                                  <p:childTnLst>
                                    <p:set>
                                      <p:cBhvr>
                                        <p:cTn id="18" dur="1" fill="hold">
                                          <p:stCondLst>
                                            <p:cond delay="1999"/>
                                          </p:stCondLst>
                                        </p:cTn>
                                        <p:tgtEl>
                                          <p:spTgt spid="7"/>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grpId="0" nodeType="afterEffect">
                                  <p:stCondLst>
                                    <p:cond delay="0"/>
                                  </p:stCondLst>
                                  <p:childTnLst>
                                    <p:set>
                                      <p:cBhvr>
                                        <p:cTn id="21" dur="1" fill="hold">
                                          <p:stCondLst>
                                            <p:cond delay="1999"/>
                                          </p:stCondLst>
                                        </p:cTn>
                                        <p:tgtEl>
                                          <p:spTgt spid="8"/>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0"/>
                                  </p:stCondLst>
                                  <p:childTnLst>
                                    <p:set>
                                      <p:cBhvr>
                                        <p:cTn id="24" dur="1" fill="hold">
                                          <p:stCondLst>
                                            <p:cond delay="1999"/>
                                          </p:stCondLst>
                                        </p:cTn>
                                        <p:tgtEl>
                                          <p:spTgt spid="9"/>
                                        </p:tgtEl>
                                        <p:attrNameLst>
                                          <p:attrName>style.visibility</p:attrName>
                                        </p:attrNameLst>
                                      </p:cBhvr>
                                      <p:to>
                                        <p:strVal val="visible"/>
                                      </p:to>
                                    </p:set>
                                  </p:childTnLst>
                                </p:cTn>
                              </p:par>
                            </p:childTnLst>
                          </p:cTn>
                        </p:par>
                        <p:par>
                          <p:cTn id="25" fill="hold">
                            <p:stCondLst>
                              <p:cond delay="13000"/>
                            </p:stCondLst>
                            <p:childTnLst>
                              <p:par>
                                <p:cTn id="26" presetID="1" presetClass="entr" presetSubtype="0" fill="hold" grpId="0" nodeType="afterEffect">
                                  <p:stCondLst>
                                    <p:cond delay="0"/>
                                  </p:stCondLst>
                                  <p:childTnLst>
                                    <p:set>
                                      <p:cBhvr>
                                        <p:cTn id="27" dur="1" fill="hold">
                                          <p:stCondLst>
                                            <p:cond delay="1999"/>
                                          </p:stCondLst>
                                        </p:cTn>
                                        <p:tgtEl>
                                          <p:spTgt spid="10"/>
                                        </p:tgtEl>
                                        <p:attrNameLst>
                                          <p:attrName>style.visibility</p:attrName>
                                        </p:attrNameLst>
                                      </p:cBhvr>
                                      <p:to>
                                        <p:strVal val="visible"/>
                                      </p:to>
                                    </p:set>
                                  </p:childTnLst>
                                </p:cTn>
                              </p:par>
                            </p:childTnLst>
                          </p:cTn>
                        </p:par>
                        <p:par>
                          <p:cTn id="28" fill="hold">
                            <p:stCondLst>
                              <p:cond delay="15000"/>
                            </p:stCondLst>
                            <p:childTnLst>
                              <p:par>
                                <p:cTn id="29" presetID="1" presetClass="entr" presetSubtype="0" fill="hold" grpId="0" nodeType="afterEffect">
                                  <p:stCondLst>
                                    <p:cond delay="0"/>
                                  </p:stCondLst>
                                  <p:childTnLst>
                                    <p:set>
                                      <p:cBhvr>
                                        <p:cTn id="30" dur="1" fill="hold">
                                          <p:stCondLst>
                                            <p:cond delay="1999"/>
                                          </p:stCondLst>
                                        </p:cTn>
                                        <p:tgtEl>
                                          <p:spTgt spid="11"/>
                                        </p:tgtEl>
                                        <p:attrNameLst>
                                          <p:attrName>style.visibility</p:attrName>
                                        </p:attrNameLst>
                                      </p:cBhvr>
                                      <p:to>
                                        <p:strVal val="visible"/>
                                      </p:to>
                                    </p:set>
                                  </p:childTnLst>
                                </p:cTn>
                              </p:par>
                            </p:childTnLst>
                          </p:cTn>
                        </p:par>
                        <p:par>
                          <p:cTn id="31" fill="hold">
                            <p:stCondLst>
                              <p:cond delay="17000"/>
                            </p:stCondLst>
                            <p:childTnLst>
                              <p:par>
                                <p:cTn id="32" presetID="1" presetClass="entr" presetSubtype="0" fill="hold" grpId="0" nodeType="afterEffect">
                                  <p:stCondLst>
                                    <p:cond delay="0"/>
                                  </p:stCondLst>
                                  <p:childTnLst>
                                    <p:set>
                                      <p:cBhvr>
                                        <p:cTn id="33" dur="1" fill="hold">
                                          <p:stCondLst>
                                            <p:cond delay="1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p:txBody>
          <a:bodyPr/>
          <a:lstStyle/>
          <a:p>
            <a:r>
              <a:rPr lang="uk-UA" altLang="uk-UA" sz="2800" b="1" dirty="0" smtClean="0">
                <a:latin typeface="Palatino Linotype" panose="02040502050505030304" pitchFamily="18" charset="0"/>
              </a:rPr>
              <a:t>Оцінювання раціональності використання часу</a:t>
            </a:r>
            <a:endParaRPr lang="ru-RU" altLang="uk-UA" sz="2800" b="1" dirty="0" smtClean="0">
              <a:latin typeface="Palatino Linotype" panose="02040502050505030304" pitchFamily="18" charset="0"/>
            </a:endParaRPr>
          </a:p>
        </p:txBody>
      </p:sp>
      <p:sp>
        <p:nvSpPr>
          <p:cNvPr id="5" name="Rectangle 3"/>
          <p:cNvSpPr>
            <a:spLocks noGrp="1" noChangeArrowheads="1"/>
          </p:cNvSpPr>
          <p:nvPr>
            <p:ph idx="1"/>
          </p:nvPr>
        </p:nvSpPr>
        <p:spPr/>
        <p:txBody>
          <a:bodyPr/>
          <a:lstStyle/>
          <a:p>
            <a:pPr marL="0" indent="0">
              <a:buNone/>
            </a:pPr>
            <a:r>
              <a:rPr lang="uk-UA" altLang="uk-UA" dirty="0" smtClean="0">
                <a:latin typeface="Book Antiqua" panose="02040602050305030304" pitchFamily="18" charset="0"/>
              </a:rPr>
              <a:t>Оберіть відповіді на запропоновані запитання,</a:t>
            </a:r>
            <a:r>
              <a:rPr lang="uk-UA" altLang="uk-UA" b="1" dirty="0" smtClean="0">
                <a:latin typeface="Book Antiqua" panose="02040602050305030304" pitchFamily="18" charset="0"/>
              </a:rPr>
              <a:t> </a:t>
            </a:r>
            <a:r>
              <a:rPr lang="uk-UA" altLang="uk-UA" dirty="0" smtClean="0">
                <a:latin typeface="Book Antiqua" panose="02040602050305030304" pitchFamily="18" charset="0"/>
              </a:rPr>
              <a:t>при цьому існують такі варіанти оцінювання</a:t>
            </a:r>
            <a:r>
              <a:rPr lang="uk-UA" altLang="uk-UA" b="1" dirty="0" smtClean="0">
                <a:latin typeface="Book Antiqua" panose="02040602050305030304" pitchFamily="18" charset="0"/>
              </a:rPr>
              <a:t>:</a:t>
            </a:r>
          </a:p>
          <a:p>
            <a:r>
              <a:rPr lang="uk-UA" altLang="uk-UA" sz="3200" b="1" dirty="0" smtClean="0">
                <a:latin typeface="Book Antiqua" panose="02040602050305030304" pitchFamily="18" charset="0"/>
              </a:rPr>
              <a:t>„завжди"- 3 бали,</a:t>
            </a:r>
          </a:p>
          <a:p>
            <a:r>
              <a:rPr lang="uk-UA" altLang="uk-UA" sz="3200" b="1" dirty="0" smtClean="0">
                <a:latin typeface="Book Antiqua" panose="02040602050305030304" pitchFamily="18" charset="0"/>
              </a:rPr>
              <a:t> „часто" — 2 бали,</a:t>
            </a:r>
          </a:p>
          <a:p>
            <a:r>
              <a:rPr lang="uk-UA" altLang="uk-UA" sz="3200" b="1" dirty="0" smtClean="0">
                <a:latin typeface="Book Antiqua" panose="02040602050305030304" pitchFamily="18" charset="0"/>
              </a:rPr>
              <a:t> „іноді" — 1 бал,</a:t>
            </a:r>
          </a:p>
          <a:p>
            <a:r>
              <a:rPr lang="uk-UA" altLang="uk-UA" sz="3200" b="1" dirty="0" smtClean="0">
                <a:latin typeface="Book Antiqua" panose="02040602050305030304" pitchFamily="18" charset="0"/>
              </a:rPr>
              <a:t> „ніколи" — 0 балів</a:t>
            </a:r>
            <a:r>
              <a:rPr lang="uk-UA" altLang="uk-UA" sz="3200" b="1" dirty="0">
                <a:latin typeface="Book Antiqua" panose="02040602050305030304" pitchFamily="18" charset="0"/>
              </a:rPr>
              <a:t>.</a:t>
            </a:r>
            <a:endParaRPr lang="uk-UA" altLang="uk-UA" sz="3200" b="1" dirty="0" smtClean="0">
              <a:latin typeface="Book Antiqua" panose="02040602050305030304" pitchFamily="18" charset="0"/>
            </a:endParaRPr>
          </a:p>
          <a:p>
            <a:endParaRPr lang="ru-RU" altLang="uk-UA" sz="3200" b="1" dirty="0" smtClean="0">
              <a:latin typeface="Book Antiqua" panose="02040602050305030304" pitchFamily="18" charset="0"/>
            </a:endParaRPr>
          </a:p>
        </p:txBody>
      </p:sp>
      <p:pic>
        <p:nvPicPr>
          <p:cNvPr id="19458" name="Picture 2" descr="C:\Users\катя\Desktop\фони презентації\administrar-tiem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062" y="2419725"/>
            <a:ext cx="3783723" cy="4053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164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right)">
                                      <p:cBhvr>
                                        <p:cTn id="13" dur="500"/>
                                        <p:tgtEl>
                                          <p:spTgt spid="5">
                                            <p:txEl>
                                              <p:pRg st="0" end="0"/>
                                            </p:txEl>
                                          </p:spTgt>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right)">
                                      <p:cBhvr>
                                        <p:cTn id="17" dur="500"/>
                                        <p:tgtEl>
                                          <p:spTgt spid="5">
                                            <p:txEl>
                                              <p:pRg st="1" end="1"/>
                                            </p:txEl>
                                          </p:spTgt>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right)">
                                      <p:cBhvr>
                                        <p:cTn id="21" dur="500"/>
                                        <p:tgtEl>
                                          <p:spTgt spid="5">
                                            <p:txEl>
                                              <p:pRg st="2" end="2"/>
                                            </p:txEl>
                                          </p:spTgt>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right)">
                                      <p:cBhvr>
                                        <p:cTn id="25" dur="500"/>
                                        <p:tgtEl>
                                          <p:spTgt spid="5">
                                            <p:txEl>
                                              <p:pRg st="3" end="3"/>
                                            </p:txEl>
                                          </p:spTgt>
                                        </p:tgtEl>
                                      </p:cBhvr>
                                    </p:animEffect>
                                  </p:childTnLst>
                                </p:cTn>
                              </p:par>
                            </p:childTnLst>
                          </p:cTn>
                        </p:par>
                        <p:par>
                          <p:cTn id="26" fill="hold">
                            <p:stCondLst>
                              <p:cond delay="3000"/>
                            </p:stCondLst>
                            <p:childTnLst>
                              <p:par>
                                <p:cTn id="27" presetID="22" presetClass="entr" presetSubtype="2" fill="hold" grpId="0"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wipe(right)">
                                      <p:cBhvr>
                                        <p:cTn id="2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катя\Desktop\фони презентації\Time-Management-Tips.png"/>
          <p:cNvPicPr>
            <a:picLocks noChangeAspect="1" noChangeArrowheads="1"/>
          </p:cNvPicPr>
          <p:nvPr/>
        </p:nvPicPr>
        <p:blipFill rotWithShape="1">
          <a:blip r:embed="rId3">
            <a:extLst>
              <a:ext uri="{28A0092B-C50C-407E-A947-70E740481C1C}">
                <a14:useLocalDpi xmlns:a14="http://schemas.microsoft.com/office/drawing/2010/main" val="0"/>
              </a:ext>
            </a:extLst>
          </a:blip>
          <a:srcRect b="8737"/>
          <a:stretch/>
        </p:blipFill>
        <p:spPr bwMode="auto">
          <a:xfrm>
            <a:off x="614866" y="4162097"/>
            <a:ext cx="11083150" cy="2711678"/>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2"/>
          <p:cNvSpPr txBox="1">
            <a:spLocks noGrp="1"/>
          </p:cNvSpPr>
          <p:nvPr>
            <p:ph idx="1"/>
          </p:nvPr>
        </p:nvSpPr>
        <p:spPr>
          <a:xfrm>
            <a:off x="110359" y="252247"/>
            <a:ext cx="11950262" cy="5849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ct val="100000"/>
              </a:lnSpc>
              <a:spcBef>
                <a:spcPts val="0"/>
              </a:spcBef>
              <a:buFont typeface="Wingdings 2" panose="05020102010507070707" pitchFamily="18" charset="2"/>
              <a:buNone/>
            </a:pPr>
            <a:r>
              <a:rPr lang="ru-RU" altLang="uk-UA" sz="2000" dirty="0" smtClean="0">
                <a:latin typeface="Book Antiqua" panose="02040602050305030304" pitchFamily="18" charset="0"/>
                <a:cs typeface="Times New Roman" panose="02020603050405020304" pitchFamily="18" charset="0"/>
              </a:rPr>
              <a:t>1. Я </a:t>
            </a:r>
            <a:r>
              <a:rPr lang="ru-RU" altLang="uk-UA" sz="2000" dirty="0" err="1" smtClean="0">
                <a:latin typeface="Book Antiqua" panose="02040602050305030304" pitchFamily="18" charset="0"/>
                <a:cs typeface="Times New Roman" panose="02020603050405020304" pitchFamily="18" charset="0"/>
              </a:rPr>
              <a:t>виділяю</a:t>
            </a:r>
            <a:r>
              <a:rPr lang="ru-RU" altLang="uk-UA" sz="2000" dirty="0" smtClean="0">
                <a:latin typeface="Book Antiqua" panose="02040602050305030304" pitchFamily="18" charset="0"/>
                <a:cs typeface="Times New Roman" panose="02020603050405020304" pitchFamily="18" charset="0"/>
              </a:rPr>
              <a:t> час для </a:t>
            </a:r>
            <a:r>
              <a:rPr lang="ru-RU" altLang="uk-UA" sz="2000" dirty="0" err="1" smtClean="0">
                <a:latin typeface="Book Antiqua" panose="02040602050305030304" pitchFamily="18" charset="0"/>
                <a:cs typeface="Times New Roman" panose="02020603050405020304" pitchFamily="18" charset="0"/>
              </a:rPr>
              <a:t>планування</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робочого</a:t>
            </a:r>
            <a:r>
              <a:rPr lang="ru-RU" altLang="uk-UA" sz="2000" dirty="0" smtClean="0">
                <a:latin typeface="Book Antiqua" panose="02040602050305030304" pitchFamily="18" charset="0"/>
                <a:cs typeface="Times New Roman" panose="02020603050405020304" pitchFamily="18" charset="0"/>
              </a:rPr>
              <a:t> дня.</a:t>
            </a:r>
            <a:endParaRPr lang="en-US" altLang="uk-UA" sz="2000" dirty="0" smtClean="0">
              <a:latin typeface="Book Antiqua" panose="02040602050305030304" pitchFamily="18" charset="0"/>
              <a:cs typeface="Times New Roman" panose="02020603050405020304" pitchFamily="18" charset="0"/>
            </a:endParaRPr>
          </a:p>
          <a:p>
            <a:pPr marL="180000" indent="0">
              <a:lnSpc>
                <a:spcPct val="100000"/>
              </a:lnSpc>
              <a:spcBef>
                <a:spcPts val="0"/>
              </a:spcBef>
              <a:buFont typeface="Wingdings 2" panose="05020102010507070707" pitchFamily="18" charset="2"/>
              <a:buNone/>
            </a:pPr>
            <a:r>
              <a:rPr lang="ru-RU" altLang="uk-UA" sz="2000" dirty="0" smtClean="0">
                <a:latin typeface="Book Antiqua" panose="02040602050305030304" pitchFamily="18" charset="0"/>
                <a:cs typeface="Times New Roman" panose="02020603050405020304" pitchFamily="18" charset="0"/>
              </a:rPr>
              <a:t>2. Я </a:t>
            </a:r>
            <a:r>
              <a:rPr lang="ru-RU" altLang="uk-UA" sz="2000" dirty="0" err="1" smtClean="0">
                <a:latin typeface="Book Antiqua" panose="02040602050305030304" pitchFamily="18" charset="0"/>
                <a:cs typeface="Times New Roman" panose="02020603050405020304" pitchFamily="18" charset="0"/>
              </a:rPr>
              <a:t>передоручаю</a:t>
            </a:r>
            <a:r>
              <a:rPr lang="ru-RU" altLang="uk-UA" sz="2000" dirty="0" smtClean="0">
                <a:latin typeface="Book Antiqua" panose="02040602050305030304" pitchFamily="18" charset="0"/>
                <a:cs typeface="Times New Roman" panose="02020603050405020304" pitchFamily="18" charset="0"/>
              </a:rPr>
              <a:t> все, </a:t>
            </a:r>
            <a:r>
              <a:rPr lang="ru-RU" altLang="uk-UA" sz="2000" dirty="0" err="1" smtClean="0">
                <a:latin typeface="Book Antiqua" panose="02040602050305030304" pitchFamily="18" charset="0"/>
                <a:cs typeface="Times New Roman" panose="02020603050405020304" pitchFamily="18" charset="0"/>
              </a:rPr>
              <a:t>що</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може</a:t>
            </a:r>
            <a:r>
              <a:rPr lang="ru-RU" altLang="uk-UA" sz="2000" dirty="0" smtClean="0">
                <a:latin typeface="Book Antiqua" panose="02040602050305030304" pitchFamily="18" charset="0"/>
                <a:cs typeface="Times New Roman" panose="02020603050405020304" pitchFamily="18" charset="0"/>
              </a:rPr>
              <a:t> бути </a:t>
            </a:r>
            <a:r>
              <a:rPr lang="ru-RU" altLang="uk-UA" sz="2000" dirty="0" err="1" smtClean="0">
                <a:latin typeface="Book Antiqua" panose="02040602050305030304" pitchFamily="18" charset="0"/>
                <a:cs typeface="Times New Roman" panose="02020603050405020304" pitchFamily="18" charset="0"/>
              </a:rPr>
              <a:t>передоручене</a:t>
            </a:r>
            <a:r>
              <a:rPr lang="ru-RU" altLang="uk-UA" sz="2000" dirty="0" smtClean="0">
                <a:latin typeface="Book Antiqua" panose="02040602050305030304" pitchFamily="18" charset="0"/>
                <a:cs typeface="Times New Roman" panose="02020603050405020304" pitchFamily="18" charset="0"/>
              </a:rPr>
              <a:t>.</a:t>
            </a:r>
            <a:endParaRPr lang="en-US" altLang="uk-UA" sz="2000" dirty="0" smtClean="0">
              <a:latin typeface="Book Antiqua" panose="02040602050305030304" pitchFamily="18" charset="0"/>
              <a:cs typeface="Times New Roman" panose="02020603050405020304" pitchFamily="18" charset="0"/>
            </a:endParaRPr>
          </a:p>
          <a:p>
            <a:pPr marL="180000" indent="0">
              <a:lnSpc>
                <a:spcPct val="100000"/>
              </a:lnSpc>
              <a:spcBef>
                <a:spcPts val="0"/>
              </a:spcBef>
              <a:buFont typeface="Wingdings 2" panose="05020102010507070707" pitchFamily="18" charset="2"/>
              <a:buNone/>
            </a:pPr>
            <a:r>
              <a:rPr lang="ru-RU" altLang="uk-UA" sz="2000" dirty="0" smtClean="0">
                <a:latin typeface="Book Antiqua" panose="02040602050305030304" pitchFamily="18" charset="0"/>
                <a:cs typeface="Times New Roman" panose="02020603050405020304" pitchFamily="18" charset="0"/>
              </a:rPr>
              <a:t>3. Я </a:t>
            </a:r>
            <a:r>
              <a:rPr lang="ru-RU" altLang="uk-UA" sz="2000" dirty="0" err="1" smtClean="0">
                <a:latin typeface="Book Antiqua" panose="02040602050305030304" pitchFamily="18" charset="0"/>
                <a:cs typeface="Times New Roman" panose="02020603050405020304" pitchFamily="18" charset="0"/>
              </a:rPr>
              <a:t>письмово</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записую</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свої</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цілі</a:t>
            </a:r>
            <a:r>
              <a:rPr lang="ru-RU" altLang="uk-UA" sz="2000" dirty="0" smtClean="0">
                <a:latin typeface="Book Antiqua" panose="02040602050305030304" pitchFamily="18" charset="0"/>
                <a:cs typeface="Times New Roman" panose="02020603050405020304" pitchFamily="18" charset="0"/>
              </a:rPr>
              <a:t> і </a:t>
            </a:r>
            <a:r>
              <a:rPr lang="ru-RU" altLang="uk-UA" sz="2000" dirty="0" err="1" smtClean="0">
                <a:latin typeface="Book Antiqua" panose="02040602050305030304" pitchFamily="18" charset="0"/>
                <a:cs typeface="Times New Roman" panose="02020603050405020304" pitchFamily="18" charset="0"/>
              </a:rPr>
              <a:t>завдання</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які</a:t>
            </a:r>
            <a:r>
              <a:rPr lang="ru-RU" altLang="uk-UA" sz="2000" dirty="0" smtClean="0">
                <a:latin typeface="Book Antiqua" panose="02040602050305030304" pitchFamily="18" charset="0"/>
                <a:cs typeface="Times New Roman" panose="02020603050405020304" pitchFamily="18" charset="0"/>
              </a:rPr>
              <a:t> я маю </a:t>
            </a:r>
            <a:r>
              <a:rPr lang="ru-RU" altLang="uk-UA" sz="2000" dirty="0" err="1" smtClean="0">
                <a:latin typeface="Book Antiqua" panose="02040602050305030304" pitchFamily="18" charset="0"/>
                <a:cs typeface="Times New Roman" panose="02020603050405020304" pitchFamily="18" charset="0"/>
              </a:rPr>
              <a:t>зробити</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протягом</a:t>
            </a:r>
            <a:r>
              <a:rPr lang="ru-RU" altLang="uk-UA" sz="2000" dirty="0" smtClean="0">
                <a:latin typeface="Book Antiqua" panose="02040602050305030304" pitchFamily="18" charset="0"/>
                <a:cs typeface="Times New Roman" panose="02020603050405020304" pitchFamily="18" charset="0"/>
              </a:rPr>
              <a:t> дня</a:t>
            </a:r>
            <a:r>
              <a:rPr lang="en-US" altLang="uk-UA" sz="2000" dirty="0" smtClean="0">
                <a:latin typeface="Book Antiqua" panose="02040602050305030304" pitchFamily="18" charset="0"/>
                <a:cs typeface="Times New Roman" panose="02020603050405020304" pitchFamily="18" charset="0"/>
              </a:rPr>
              <a:t>.</a:t>
            </a:r>
          </a:p>
          <a:p>
            <a:pPr marL="180000" indent="0">
              <a:lnSpc>
                <a:spcPct val="100000"/>
              </a:lnSpc>
              <a:spcBef>
                <a:spcPts val="0"/>
              </a:spcBef>
              <a:buFont typeface="Wingdings 2" panose="05020102010507070707" pitchFamily="18" charset="2"/>
              <a:buNone/>
            </a:pPr>
            <a:r>
              <a:rPr lang="ru-RU" altLang="uk-UA" sz="2000" dirty="0" smtClean="0">
                <a:latin typeface="Book Antiqua" panose="02040602050305030304" pitchFamily="18" charset="0"/>
                <a:cs typeface="Times New Roman" panose="02020603050405020304" pitchFamily="18" charset="0"/>
              </a:rPr>
              <a:t>4. </a:t>
            </a:r>
            <a:r>
              <a:rPr lang="ru-RU" altLang="uk-UA" sz="2000" dirty="0" err="1" smtClean="0">
                <a:latin typeface="Book Antiqua" panose="02040602050305030304" pitchFamily="18" charset="0"/>
                <a:cs typeface="Times New Roman" panose="02020603050405020304" pitchFamily="18" charset="0"/>
              </a:rPr>
              <a:t>Кожен</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офіційний</a:t>
            </a:r>
            <a:r>
              <a:rPr lang="ru-RU" altLang="uk-UA" sz="2000" dirty="0" smtClean="0">
                <a:latin typeface="Book Antiqua" panose="02040602050305030304" pitchFamily="18" charset="0"/>
                <a:cs typeface="Times New Roman" panose="02020603050405020304" pitchFamily="18" charset="0"/>
              </a:rPr>
              <a:t> документ я </a:t>
            </a:r>
            <a:r>
              <a:rPr lang="ru-RU" altLang="uk-UA" sz="2000" dirty="0" err="1" smtClean="0">
                <a:latin typeface="Book Antiqua" panose="02040602050305030304" pitchFamily="18" charset="0"/>
                <a:cs typeface="Times New Roman" panose="02020603050405020304" pitchFamily="18" charset="0"/>
              </a:rPr>
              <a:t>намагаюся</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обробляти</a:t>
            </a:r>
            <a:r>
              <a:rPr lang="ru-RU" altLang="uk-UA" sz="2000" dirty="0" smtClean="0">
                <a:latin typeface="Book Antiqua" panose="02040602050305030304" pitchFamily="18" charset="0"/>
                <a:cs typeface="Times New Roman" panose="02020603050405020304" pitchFamily="18" charset="0"/>
              </a:rPr>
              <a:t> за один раз і остаточно.</a:t>
            </a:r>
            <a:br>
              <a:rPr lang="ru-RU" altLang="uk-UA" sz="2000" dirty="0" smtClean="0">
                <a:latin typeface="Book Antiqua" panose="02040602050305030304" pitchFamily="18" charset="0"/>
                <a:cs typeface="Times New Roman" panose="02020603050405020304" pitchFamily="18" charset="0"/>
              </a:rPr>
            </a:br>
            <a:r>
              <a:rPr lang="ru-RU" altLang="uk-UA" sz="2000" dirty="0" smtClean="0">
                <a:latin typeface="Book Antiqua" panose="02040602050305030304" pitchFamily="18" charset="0"/>
                <a:cs typeface="Times New Roman" panose="02020603050405020304" pitchFamily="18" charset="0"/>
              </a:rPr>
              <a:t>5. </a:t>
            </a:r>
            <a:r>
              <a:rPr lang="ru-RU" altLang="uk-UA" sz="2000" dirty="0" err="1" smtClean="0">
                <a:latin typeface="Book Antiqua" panose="02040602050305030304" pitchFamily="18" charset="0"/>
                <a:cs typeface="Times New Roman" panose="02020603050405020304" pitchFamily="18" charset="0"/>
              </a:rPr>
              <a:t>Кожен</a:t>
            </a:r>
            <a:r>
              <a:rPr lang="ru-RU" altLang="uk-UA" sz="2000" dirty="0" smtClean="0">
                <a:latin typeface="Book Antiqua" panose="02040602050305030304" pitchFamily="18" charset="0"/>
                <a:cs typeface="Times New Roman" panose="02020603050405020304" pitchFamily="18" charset="0"/>
              </a:rPr>
              <a:t> день я </a:t>
            </a:r>
            <a:r>
              <a:rPr lang="ru-RU" altLang="uk-UA" sz="2000" dirty="0" err="1" smtClean="0">
                <a:latin typeface="Book Antiqua" panose="02040602050305030304" pitchFamily="18" charset="0"/>
                <a:cs typeface="Times New Roman" panose="02020603050405020304" pitchFamily="18" charset="0"/>
              </a:rPr>
              <a:t>складаю</a:t>
            </a:r>
            <a:r>
              <a:rPr lang="ru-RU" altLang="uk-UA" sz="2000" dirty="0" smtClean="0">
                <a:latin typeface="Book Antiqua" panose="02040602050305030304" pitchFamily="18" charset="0"/>
                <a:cs typeface="Times New Roman" panose="02020603050405020304" pitchFamily="18" charset="0"/>
              </a:rPr>
              <a:t> список </a:t>
            </a:r>
            <a:r>
              <a:rPr lang="ru-RU" altLang="uk-UA" sz="2000" dirty="0" err="1" smtClean="0">
                <a:latin typeface="Book Antiqua" panose="02040602050305030304" pitchFamily="18" charset="0"/>
                <a:cs typeface="Times New Roman" panose="02020603050405020304" pitchFamily="18" charset="0"/>
              </a:rPr>
              <a:t>майбутніх</a:t>
            </a:r>
            <a:r>
              <a:rPr lang="ru-RU" altLang="uk-UA" sz="2000" dirty="0" smtClean="0">
                <a:latin typeface="Book Antiqua" panose="02040602050305030304" pitchFamily="18" charset="0"/>
                <a:cs typeface="Times New Roman" panose="02020603050405020304" pitchFamily="18" charset="0"/>
              </a:rPr>
              <a:t> справ, </a:t>
            </a:r>
            <a:r>
              <a:rPr lang="ru-RU" altLang="uk-UA" sz="2000" dirty="0" err="1" smtClean="0">
                <a:latin typeface="Book Antiqua" panose="02040602050305030304" pitchFamily="18" charset="0"/>
                <a:cs typeface="Times New Roman" panose="02020603050405020304" pitchFamily="18" charset="0"/>
              </a:rPr>
              <a:t>упорядкований</a:t>
            </a:r>
            <a:r>
              <a:rPr lang="ru-RU" altLang="uk-UA" sz="2000" dirty="0" smtClean="0">
                <a:latin typeface="Book Antiqua" panose="02040602050305030304" pitchFamily="18" charset="0"/>
                <a:cs typeface="Times New Roman" panose="02020603050405020304" pitchFamily="18" charset="0"/>
              </a:rPr>
              <a:t> за </a:t>
            </a:r>
            <a:r>
              <a:rPr lang="ru-RU" altLang="uk-UA" sz="2000" dirty="0" err="1" smtClean="0">
                <a:latin typeface="Book Antiqua" panose="02040602050305030304" pitchFamily="18" charset="0"/>
                <a:cs typeface="Times New Roman" panose="02020603050405020304" pitchFamily="18" charset="0"/>
              </a:rPr>
              <a:t>пріоритетами</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Найважливіші</a:t>
            </a:r>
            <a:r>
              <a:rPr lang="ru-RU" altLang="uk-UA" sz="2000" dirty="0" smtClean="0">
                <a:latin typeface="Book Antiqua" panose="02040602050305030304" pitchFamily="18" charset="0"/>
                <a:cs typeface="Times New Roman" panose="02020603050405020304" pitchFamily="18" charset="0"/>
              </a:rPr>
              <a:t> </a:t>
            </a:r>
            <a:r>
              <a:rPr lang="ru-RU" altLang="uk-UA" sz="2000" dirty="0" err="1" smtClean="0">
                <a:latin typeface="Book Antiqua" panose="02040602050305030304" pitchFamily="18" charset="0"/>
                <a:cs typeface="Times New Roman" panose="02020603050405020304" pitchFamily="18" charset="0"/>
              </a:rPr>
              <a:t>речі</a:t>
            </a:r>
            <a:r>
              <a:rPr lang="ru-RU" altLang="uk-UA" sz="2000" dirty="0" smtClean="0">
                <a:latin typeface="Book Antiqua" panose="02040602050305030304" pitchFamily="18" charset="0"/>
                <a:cs typeface="Times New Roman" panose="02020603050405020304" pitchFamily="18" charset="0"/>
              </a:rPr>
              <a:t> я </a:t>
            </a:r>
            <a:r>
              <a:rPr lang="ru-RU" altLang="uk-UA" sz="2000" dirty="0" err="1" smtClean="0">
                <a:latin typeface="Book Antiqua" panose="02040602050305030304" pitchFamily="18" charset="0"/>
                <a:cs typeface="Times New Roman" panose="02020603050405020304" pitchFamily="18" charset="0"/>
              </a:rPr>
              <a:t>роблю</a:t>
            </a:r>
            <a:r>
              <a:rPr lang="ru-RU" altLang="uk-UA" sz="2000" dirty="0" smtClean="0">
                <a:latin typeface="Book Antiqua" panose="02040602050305030304" pitchFamily="18" charset="0"/>
                <a:cs typeface="Times New Roman" panose="02020603050405020304" pitchFamily="18" charset="0"/>
              </a:rPr>
              <a:t> в першу </a:t>
            </a:r>
            <a:r>
              <a:rPr lang="ru-RU" altLang="uk-UA" sz="2000" dirty="0" err="1" smtClean="0">
                <a:latin typeface="Book Antiqua" panose="02040602050305030304" pitchFamily="18" charset="0"/>
                <a:cs typeface="Times New Roman" panose="02020603050405020304" pitchFamily="18" charset="0"/>
              </a:rPr>
              <a:t>чергу</a:t>
            </a:r>
            <a:r>
              <a:rPr lang="ru-RU" altLang="uk-UA" sz="2000" dirty="0" smtClean="0">
                <a:latin typeface="Book Antiqua" panose="02040602050305030304" pitchFamily="18" charset="0"/>
                <a:cs typeface="Times New Roman" panose="02020603050405020304" pitchFamily="18" charset="0"/>
              </a:rPr>
              <a:t>.</a:t>
            </a:r>
          </a:p>
          <a:p>
            <a:pPr marL="180000" indent="0">
              <a:lnSpc>
                <a:spcPct val="100000"/>
              </a:lnSpc>
              <a:spcBef>
                <a:spcPts val="0"/>
              </a:spcBef>
              <a:buFont typeface="Wingdings 2" panose="05020102010507070707" pitchFamily="18" charset="2"/>
              <a:buNone/>
            </a:pPr>
            <a:r>
              <a:rPr lang="uk-UA" altLang="uk-UA" sz="2000" dirty="0" smtClean="0">
                <a:latin typeface="Book Antiqua" panose="02040602050305030304" pitchFamily="18" charset="0"/>
                <a:cs typeface="Times New Roman" panose="02020603050405020304" pitchFamily="18" charset="0"/>
              </a:rPr>
              <a:t>6</a:t>
            </a:r>
            <a:r>
              <a:rPr lang="uk-UA" altLang="uk-UA" sz="2000" dirty="0">
                <a:latin typeface="Book Antiqua" panose="02040602050305030304" pitchFamily="18" charset="0"/>
                <a:cs typeface="Times New Roman" panose="02020603050405020304" pitchFamily="18" charset="0"/>
              </a:rPr>
              <a:t>. У мій робочий день я огороджую себе від сторонніх телефонних розмов, незапланованих зустрічей, несподіваних </a:t>
            </a:r>
            <a:r>
              <a:rPr lang="uk-UA" altLang="uk-UA" sz="2000" dirty="0" smtClean="0">
                <a:latin typeface="Book Antiqua" panose="02040602050305030304" pitchFamily="18" charset="0"/>
                <a:cs typeface="Times New Roman" panose="02020603050405020304" pitchFamily="18" charset="0"/>
              </a:rPr>
              <a:t>нарад.</a:t>
            </a:r>
          </a:p>
          <a:p>
            <a:pPr marL="180000" indent="0">
              <a:lnSpc>
                <a:spcPct val="100000"/>
              </a:lnSpc>
              <a:spcBef>
                <a:spcPts val="0"/>
              </a:spcBef>
              <a:buFont typeface="Wingdings 2" panose="05020102010507070707" pitchFamily="18" charset="2"/>
              <a:buNone/>
            </a:pPr>
            <a:r>
              <a:rPr lang="uk-UA" altLang="uk-UA" sz="2000" dirty="0" smtClean="0">
                <a:latin typeface="Book Antiqua" panose="02040602050305030304" pitchFamily="18" charset="0"/>
                <a:cs typeface="Times New Roman" panose="02020603050405020304" pitchFamily="18" charset="0"/>
              </a:rPr>
              <a:t>7</a:t>
            </a:r>
            <a:r>
              <a:rPr lang="uk-UA" altLang="uk-UA" sz="2000" dirty="0">
                <a:latin typeface="Book Antiqua" panose="02040602050305030304" pitchFamily="18" charset="0"/>
                <a:cs typeface="Times New Roman" panose="02020603050405020304" pitchFamily="18" charset="0"/>
              </a:rPr>
              <a:t>. Своє навантаження протягом дня я розподіляю відповідно до графіка моєї </a:t>
            </a:r>
            <a:r>
              <a:rPr lang="uk-UA" altLang="uk-UA" sz="2000" dirty="0" smtClean="0">
                <a:latin typeface="Book Antiqua" panose="02040602050305030304" pitchFamily="18" charset="0"/>
                <a:cs typeface="Times New Roman" panose="02020603050405020304" pitchFamily="18" charset="0"/>
              </a:rPr>
              <a:t>працездатності.</a:t>
            </a:r>
          </a:p>
          <a:p>
            <a:pPr marL="180000" indent="0">
              <a:lnSpc>
                <a:spcPct val="100000"/>
              </a:lnSpc>
              <a:spcBef>
                <a:spcPts val="0"/>
              </a:spcBef>
              <a:buFont typeface="Wingdings 2" panose="05020102010507070707" pitchFamily="18" charset="2"/>
              <a:buNone/>
            </a:pPr>
            <a:r>
              <a:rPr lang="uk-UA" altLang="uk-UA" sz="2000" dirty="0" smtClean="0">
                <a:latin typeface="Book Antiqua" panose="02040602050305030304" pitchFamily="18" charset="0"/>
                <a:cs typeface="Times New Roman" panose="02020603050405020304" pitchFamily="18" charset="0"/>
              </a:rPr>
              <a:t>8</a:t>
            </a:r>
            <a:r>
              <a:rPr lang="uk-UA" altLang="uk-UA" sz="2000" dirty="0">
                <a:latin typeface="Book Antiqua" panose="02040602050305030304" pitchFamily="18" charset="0"/>
                <a:cs typeface="Times New Roman" panose="02020603050405020304" pitchFamily="18" charset="0"/>
              </a:rPr>
              <a:t>. У моєму плануванні є завжди час для </a:t>
            </a:r>
            <a:r>
              <a:rPr lang="uk-UA" altLang="uk-UA" sz="2000" dirty="0" smtClean="0">
                <a:latin typeface="Book Antiqua" panose="02040602050305030304" pitchFamily="18" charset="0"/>
                <a:cs typeface="Times New Roman" panose="02020603050405020304" pitchFamily="18" charset="0"/>
              </a:rPr>
              <a:t>відпочинку.</a:t>
            </a:r>
          </a:p>
          <a:p>
            <a:pPr marL="180000" indent="0">
              <a:lnSpc>
                <a:spcPct val="100000"/>
              </a:lnSpc>
              <a:spcBef>
                <a:spcPts val="0"/>
              </a:spcBef>
              <a:buFont typeface="Wingdings 2" panose="05020102010507070707" pitchFamily="18" charset="2"/>
              <a:buNone/>
            </a:pPr>
            <a:r>
              <a:rPr lang="uk-UA" altLang="uk-UA" sz="2000" dirty="0" smtClean="0">
                <a:latin typeface="Book Antiqua" panose="02040602050305030304" pitchFamily="18" charset="0"/>
                <a:cs typeface="Times New Roman" panose="02020603050405020304" pitchFamily="18" charset="0"/>
              </a:rPr>
              <a:t>9</a:t>
            </a:r>
            <a:r>
              <a:rPr lang="uk-UA" altLang="uk-UA" sz="2000" dirty="0">
                <a:latin typeface="Book Antiqua" panose="02040602050305030304" pitchFamily="18" charset="0"/>
                <a:cs typeface="Times New Roman" panose="02020603050405020304" pitchFamily="18" charset="0"/>
              </a:rPr>
              <a:t>. Я направляю свою активність таким чином, щоб у першу чергу концентруватися на небагатьох, «життєво важливих» </a:t>
            </a:r>
            <a:r>
              <a:rPr lang="uk-UA" altLang="uk-UA" sz="2000" dirty="0" smtClean="0">
                <a:latin typeface="Book Antiqua" panose="02040602050305030304" pitchFamily="18" charset="0"/>
                <a:cs typeface="Times New Roman" panose="02020603050405020304" pitchFamily="18" charset="0"/>
              </a:rPr>
              <a:t>проблемах.</a:t>
            </a:r>
          </a:p>
          <a:p>
            <a:pPr marL="180000" indent="0">
              <a:lnSpc>
                <a:spcPct val="100000"/>
              </a:lnSpc>
              <a:spcBef>
                <a:spcPts val="0"/>
              </a:spcBef>
              <a:buFont typeface="Wingdings 2" panose="05020102010507070707" pitchFamily="18" charset="2"/>
              <a:buNone/>
            </a:pPr>
            <a:r>
              <a:rPr lang="uk-UA" altLang="uk-UA" sz="2000" dirty="0" smtClean="0">
                <a:latin typeface="Book Antiqua" panose="02040602050305030304" pitchFamily="18" charset="0"/>
                <a:cs typeface="Times New Roman" panose="02020603050405020304" pitchFamily="18" charset="0"/>
              </a:rPr>
              <a:t>10</a:t>
            </a:r>
            <a:r>
              <a:rPr lang="uk-UA" altLang="uk-UA" sz="2000" dirty="0">
                <a:latin typeface="Book Antiqua" panose="02040602050305030304" pitchFamily="18" charset="0"/>
                <a:cs typeface="Times New Roman" panose="02020603050405020304" pitchFamily="18" charset="0"/>
              </a:rPr>
              <a:t>. Я можу сказати «ні», коли мене хочуть затягнути робити щось інше, а мені необхідно робити більш важливі справи.</a:t>
            </a:r>
          </a:p>
          <a:p>
            <a:pPr marL="180000" indent="0">
              <a:lnSpc>
                <a:spcPct val="100000"/>
              </a:lnSpc>
              <a:spcBef>
                <a:spcPts val="0"/>
              </a:spcBef>
              <a:buFont typeface="Wingdings 2" panose="05020102010507070707" pitchFamily="18" charset="2"/>
              <a:buNone/>
            </a:pPr>
            <a:endParaRPr lang="ru-RU" altLang="uk-UA" sz="2000" dirty="0">
              <a:latin typeface="Book Antiqua" panose="02040602050305030304" pitchFamily="18" charset="0"/>
              <a:cs typeface="Times New Roman" panose="02020603050405020304" pitchFamily="18" charset="0"/>
            </a:endParaRPr>
          </a:p>
        </p:txBody>
      </p:sp>
    </p:spTree>
    <p:extLst>
      <p:ext uri="{BB962C8B-B14F-4D97-AF65-F5344CB8AC3E}">
        <p14:creationId xmlns:p14="http://schemas.microsoft.com/office/powerpoint/2010/main" val="272073252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500"/>
                                        <p:tgtEl>
                                          <p:spTgt spid="4">
                                            <p:txEl>
                                              <p:pRg st="3" end="3"/>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up)">
                                      <p:cBhvr>
                                        <p:cTn id="27" dur="500"/>
                                        <p:tgtEl>
                                          <p:spTgt spid="4">
                                            <p:txEl>
                                              <p:pRg st="5" end="5"/>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up)">
                                      <p:cBhvr>
                                        <p:cTn id="31" dur="500"/>
                                        <p:tgtEl>
                                          <p:spTgt spid="4">
                                            <p:txEl>
                                              <p:pRg st="6" end="6"/>
                                            </p:tx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wipe(up)">
                                      <p:cBhvr>
                                        <p:cTn id="35" dur="500"/>
                                        <p:tgtEl>
                                          <p:spTgt spid="4">
                                            <p:txEl>
                                              <p:pRg st="7" end="7"/>
                                            </p:tx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wipe(up)">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Ð¤Ð¾Ð½ Ð´Ð»Ñ Ð¿ÑÐµÐ·ÐµÐ½ÑÐ°ÑÐ¸Ð¸"/>
          <p:cNvPicPr>
            <a:picLocks noChangeAspect="1" noChangeArrowheads="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r="21638" b="27024"/>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p:txBody>
          <a:bodyPr>
            <a:normAutofit/>
          </a:bodyPr>
          <a:lstStyle/>
          <a:p>
            <a:pPr algn="ctr" fontAlgn="auto">
              <a:spcAft>
                <a:spcPts val="0"/>
              </a:spcAft>
              <a:defRPr/>
            </a:pPr>
            <a:r>
              <a:rPr lang="uk-UA" sz="3800" b="1" i="1" dirty="0" smtClean="0">
                <a:latin typeface="Palatino Linotype" panose="02040502050505030304" pitchFamily="18" charset="0"/>
              </a:rPr>
              <a:t>Ключ</a:t>
            </a:r>
            <a:r>
              <a:rPr lang="uk-UA" sz="3800" i="1" dirty="0" smtClean="0">
                <a:latin typeface="Palatino Linotype" panose="02040502050505030304" pitchFamily="18" charset="0"/>
              </a:rPr>
              <a:t/>
            </a:r>
            <a:br>
              <a:rPr lang="uk-UA" sz="3800" i="1" dirty="0" smtClean="0">
                <a:latin typeface="Palatino Linotype" panose="02040502050505030304" pitchFamily="18" charset="0"/>
              </a:rPr>
            </a:br>
            <a:endParaRPr lang="ru-RU" sz="3800" i="1" dirty="0" smtClean="0">
              <a:latin typeface="Palatino Linotype" panose="02040502050505030304" pitchFamily="18" charset="0"/>
            </a:endParaRPr>
          </a:p>
        </p:txBody>
      </p:sp>
      <p:sp>
        <p:nvSpPr>
          <p:cNvPr id="5" name="Rectangle 3"/>
          <p:cNvSpPr>
            <a:spLocks noGrp="1" noChangeArrowheads="1"/>
          </p:cNvSpPr>
          <p:nvPr>
            <p:ph idx="1"/>
          </p:nvPr>
        </p:nvSpPr>
        <p:spPr/>
        <p:txBody>
          <a:bodyPr>
            <a:normAutofit lnSpcReduction="10000"/>
          </a:bodyPr>
          <a:lstStyle/>
          <a:p>
            <a:pPr marL="0" indent="0" algn="just">
              <a:buNone/>
            </a:pPr>
            <a:r>
              <a:rPr lang="uk-UA" altLang="uk-UA" sz="2400" b="1" i="1" dirty="0" smtClean="0">
                <a:latin typeface="Book Antiqua" panose="02040602050305030304" pitchFamily="18" charset="0"/>
              </a:rPr>
              <a:t>0 – 15 балів: </a:t>
            </a:r>
            <a:r>
              <a:rPr lang="uk-UA" altLang="uk-UA" sz="2400" dirty="0" smtClean="0">
                <a:latin typeface="Book Antiqua" panose="02040602050305030304" pitchFamily="18" charset="0"/>
              </a:rPr>
              <a:t>Ви не плануєте свій час і перебуваєте у полоні зовнішніх обставин, що негативно відображається на результатах роботи;</a:t>
            </a:r>
            <a:endParaRPr lang="uk-UA" altLang="uk-UA" sz="2400" i="1" dirty="0" smtClean="0">
              <a:latin typeface="Book Antiqua" panose="02040602050305030304" pitchFamily="18" charset="0"/>
            </a:endParaRPr>
          </a:p>
          <a:p>
            <a:pPr marL="0" indent="0" algn="just">
              <a:buNone/>
            </a:pPr>
            <a:endParaRPr lang="uk-UA" altLang="uk-UA" sz="2400" b="1" i="1" dirty="0" smtClean="0">
              <a:latin typeface="Book Antiqua" panose="02040602050305030304" pitchFamily="18" charset="0"/>
            </a:endParaRPr>
          </a:p>
          <a:p>
            <a:pPr marL="0" indent="0" algn="just">
              <a:buNone/>
            </a:pPr>
            <a:r>
              <a:rPr lang="uk-UA" altLang="uk-UA" sz="2400" b="1" i="1" dirty="0" smtClean="0">
                <a:latin typeface="Book Antiqua" panose="02040602050305030304" pitchFamily="18" charset="0"/>
              </a:rPr>
              <a:t>16 - 20 балів: </a:t>
            </a:r>
            <a:r>
              <a:rPr lang="uk-UA" altLang="uk-UA" sz="2400" dirty="0" smtClean="0">
                <a:latin typeface="Book Antiqua" panose="02040602050305030304" pitchFamily="18" charset="0"/>
              </a:rPr>
              <a:t>намагаєтесь опанувати свій час, але не завжди послідовні, щоб мати успіх;</a:t>
            </a:r>
            <a:endParaRPr lang="uk-UA" altLang="uk-UA" sz="2400" i="1" dirty="0" smtClean="0">
              <a:latin typeface="Book Antiqua" panose="02040602050305030304" pitchFamily="18" charset="0"/>
            </a:endParaRPr>
          </a:p>
          <a:p>
            <a:pPr marL="0" indent="0" algn="just">
              <a:buNone/>
            </a:pPr>
            <a:endParaRPr lang="uk-UA" altLang="uk-UA" sz="2400" b="1" i="1" dirty="0" smtClean="0">
              <a:latin typeface="Book Antiqua" panose="02040602050305030304" pitchFamily="18" charset="0"/>
            </a:endParaRPr>
          </a:p>
          <a:p>
            <a:pPr marL="0" indent="0" algn="just">
              <a:buNone/>
            </a:pPr>
            <a:r>
              <a:rPr lang="uk-UA" altLang="uk-UA" sz="2400" b="1" i="1" dirty="0" smtClean="0">
                <a:latin typeface="Book Antiqua" panose="02040602050305030304" pitchFamily="18" charset="0"/>
              </a:rPr>
              <a:t>21 - 25 балів</a:t>
            </a:r>
            <a:r>
              <a:rPr lang="uk-UA" altLang="uk-UA" sz="2400" i="1" dirty="0" smtClean="0">
                <a:latin typeface="Book Antiqua" panose="02040602050305030304" pitchFamily="18" charset="0"/>
              </a:rPr>
              <a:t>: </a:t>
            </a:r>
            <a:r>
              <a:rPr lang="uk-UA" altLang="uk-UA" sz="2400" dirty="0" smtClean="0">
                <a:latin typeface="Book Antiqua" panose="02040602050305030304" pitchFamily="18" charset="0"/>
              </a:rPr>
              <a:t>Ви достатньо організовані, але обставини можуть швидко зруйнувати Ваші плани;</a:t>
            </a:r>
          </a:p>
          <a:p>
            <a:pPr marL="0" indent="0" algn="just">
              <a:buNone/>
            </a:pPr>
            <a:endParaRPr lang="uk-UA" altLang="uk-UA" sz="2400" b="1" dirty="0" smtClean="0">
              <a:latin typeface="Book Antiqua" panose="02040602050305030304" pitchFamily="18" charset="0"/>
            </a:endParaRPr>
          </a:p>
          <a:p>
            <a:pPr marL="0" indent="0" algn="just">
              <a:buNone/>
            </a:pPr>
            <a:r>
              <a:rPr lang="uk-UA" altLang="uk-UA" sz="2400" b="1" dirty="0" smtClean="0">
                <a:latin typeface="Book Antiqua" panose="02040602050305030304" pitchFamily="18" charset="0"/>
              </a:rPr>
              <a:t>26 - 30</a:t>
            </a:r>
            <a:r>
              <a:rPr lang="uk-UA" altLang="uk-UA" sz="2400" b="1" i="1" dirty="0" smtClean="0">
                <a:latin typeface="Book Antiqua" panose="02040602050305030304" pitchFamily="18" charset="0"/>
              </a:rPr>
              <a:t> балів: </a:t>
            </a:r>
            <a:r>
              <a:rPr lang="uk-UA" altLang="uk-UA" sz="2400" dirty="0" smtClean="0">
                <a:latin typeface="Book Antiqua" panose="02040602050305030304" pitchFamily="18" charset="0"/>
              </a:rPr>
              <a:t>Ви приклад для наслідування у сфері раціонального використанні часу, такі люди в житті багато досягають.</a:t>
            </a:r>
            <a:endParaRPr lang="ru-RU" altLang="uk-UA" sz="2400" dirty="0" smtClean="0">
              <a:latin typeface="Book Antiqua" panose="02040602050305030304" pitchFamily="18" charset="0"/>
            </a:endParaRPr>
          </a:p>
        </p:txBody>
      </p:sp>
    </p:spTree>
    <p:extLst>
      <p:ext uri="{BB962C8B-B14F-4D97-AF65-F5344CB8AC3E}">
        <p14:creationId xmlns:p14="http://schemas.microsoft.com/office/powerpoint/2010/main" val="57494526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left)">
                                      <p:cBhvr>
                                        <p:cTn id="21" dur="500"/>
                                        <p:tgtEl>
                                          <p:spTgt spid="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wipe(left)">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p:txBody>
          <a:bodyPr>
            <a:noAutofit/>
          </a:bodyPr>
          <a:lstStyle/>
          <a:p>
            <a:pPr algn="ctr"/>
            <a:r>
              <a:rPr lang="uk-UA" sz="3600" b="1" kern="0" dirty="0" smtClean="0">
                <a:solidFill>
                  <a:srgbClr val="7030A0"/>
                </a:solidFill>
                <a:effectLst>
                  <a:outerShdw blurRad="38100" dist="38100" dir="2700000" algn="tl">
                    <a:srgbClr val="000000">
                      <a:alpha val="43137"/>
                    </a:srgbClr>
                  </a:outerShdw>
                </a:effectLst>
                <a:latin typeface="Verdana"/>
              </a:rPr>
              <a:t/>
            </a:r>
            <a:br>
              <a:rPr lang="uk-UA" sz="3600" b="1" kern="0"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r>
              <a:rPr lang="en-US" sz="3600" b="1" kern="0" dirty="0" smtClean="0">
                <a:solidFill>
                  <a:srgbClr val="800000"/>
                </a:solidFill>
                <a:effectLst>
                  <a:outerShdw blurRad="38100" dist="38100" dir="2700000" algn="tl">
                    <a:srgbClr val="000000">
                      <a:alpha val="43137"/>
                    </a:srgbClr>
                  </a:outerShdw>
                </a:effectLst>
                <a:latin typeface="Palatino Linotype" panose="02040502050505030304" pitchFamily="18" charset="0"/>
              </a:rPr>
              <a:t>TIME MANAGEMENT</a:t>
            </a:r>
            <a:r>
              <a:rPr lang="uk-UA" sz="3600" b="1" kern="0" dirty="0" smtClean="0">
                <a:solidFill>
                  <a:srgbClr val="800000"/>
                </a:solidFill>
                <a:effectLst>
                  <a:outerShdw blurRad="38100" dist="38100" dir="2700000" algn="tl">
                    <a:srgbClr val="000000">
                      <a:alpha val="43137"/>
                    </a:srgbClr>
                  </a:outerShdw>
                </a:effectLst>
                <a:latin typeface="Palatino Linotype" panose="02040502050505030304" pitchFamily="18" charset="0"/>
              </a:rPr>
              <a:t/>
            </a:r>
            <a:br>
              <a:rPr lang="uk-UA" sz="3600" b="1" kern="0" dirty="0" smtClean="0">
                <a:solidFill>
                  <a:srgbClr val="800000"/>
                </a:solidFill>
                <a:effectLst>
                  <a:outerShdw blurRad="38100" dist="38100" dir="2700000" algn="tl">
                    <a:srgbClr val="000000">
                      <a:alpha val="43137"/>
                    </a:srgbClr>
                  </a:outerShdw>
                </a:effectLst>
                <a:latin typeface="Palatino Linotype" panose="02040502050505030304" pitchFamily="18" charset="0"/>
              </a:rPr>
            </a:br>
            <a:r>
              <a:rPr lang="ru-RU" sz="2400" b="1" kern="0" dirty="0" smtClean="0">
                <a:solidFill>
                  <a:srgbClr val="800000"/>
                </a:solidFill>
                <a:latin typeface="Palatino Linotype" panose="02040502050505030304" pitchFamily="18" charset="0"/>
              </a:rPr>
              <a:t/>
            </a:r>
            <a:br>
              <a:rPr lang="ru-RU" sz="2400" b="1" kern="0" dirty="0" smtClean="0">
                <a:solidFill>
                  <a:srgbClr val="800000"/>
                </a:solidFill>
                <a:latin typeface="Palatino Linotype" panose="02040502050505030304" pitchFamily="18" charset="0"/>
              </a:rPr>
            </a:br>
            <a: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АКТУАЛЬНО</a:t>
            </a:r>
            <a:r>
              <a:rPr lang="en-US"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a:t>
            </a:r>
            <a: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НЕОБХІДНО</a:t>
            </a:r>
            <a:r>
              <a:rPr lang="en-US"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a:t>
            </a:r>
            <a: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a:r>
            <a:br>
              <a:rPr lang="uk-UA" altLang="ru-RU"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br>
            <a: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a:r>
            <a:b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br>
            <a: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t/>
            </a:r>
            <a:br>
              <a:rPr lang="uk-UA" sz="3600" b="1" dirty="0" smtClean="0">
                <a:solidFill>
                  <a:srgbClr val="C00000"/>
                </a:solidFill>
                <a:effectLst>
                  <a:outerShdw blurRad="38100" dist="38100" dir="2700000" algn="tl">
                    <a:srgbClr val="000000">
                      <a:alpha val="43137"/>
                    </a:srgbClr>
                  </a:outerShdw>
                </a:effectLst>
                <a:latin typeface="Palatino Linotype" panose="02040502050505030304" pitchFamily="18" charset="0"/>
              </a:rPr>
            </a:br>
            <a:r>
              <a:rPr lang="uk-UA" sz="3600" b="1" dirty="0" smtClean="0">
                <a:solidFill>
                  <a:srgbClr val="7030A0"/>
                </a:solidFill>
                <a:effectLst>
                  <a:outerShdw blurRad="38100" dist="38100" dir="2700000" algn="tl">
                    <a:srgbClr val="000000">
                      <a:alpha val="43137"/>
                    </a:srgbClr>
                  </a:outerShdw>
                </a:effectLst>
                <a:latin typeface="Verdana"/>
              </a:rPr>
              <a:t/>
            </a:r>
            <a:br>
              <a:rPr lang="uk-UA" sz="3600" b="1" dirty="0" smtClean="0">
                <a:solidFill>
                  <a:srgbClr val="7030A0"/>
                </a:solidFill>
                <a:effectLst>
                  <a:outerShdw blurRad="38100" dist="38100" dir="2700000" algn="tl">
                    <a:srgbClr val="000000">
                      <a:alpha val="43137"/>
                    </a:srgbClr>
                  </a:outerShdw>
                </a:effectLst>
                <a:latin typeface="Verdana"/>
              </a:rPr>
            </a:br>
            <a:endParaRPr lang="en-US" altLang="ru-RU" sz="3200" b="1" dirty="0">
              <a:solidFill>
                <a:schemeClr val="tx1"/>
              </a:solidFill>
              <a:effectLst>
                <a:outerShdw blurRad="38100" dist="38100" dir="2700000" algn="tl">
                  <a:srgbClr val="000000">
                    <a:alpha val="43137"/>
                  </a:srgbClr>
                </a:outerShdw>
              </a:effectLst>
            </a:endParaRPr>
          </a:p>
        </p:txBody>
      </p:sp>
      <p:sp>
        <p:nvSpPr>
          <p:cNvPr id="6" name="Text Box 39"/>
          <p:cNvSpPr txBox="1">
            <a:spLocks noChangeArrowheads="1"/>
          </p:cNvSpPr>
          <p:nvPr/>
        </p:nvSpPr>
        <p:spPr bwMode="gray">
          <a:xfrm>
            <a:off x="1307276" y="1172266"/>
            <a:ext cx="10046524" cy="1200329"/>
          </a:xfrm>
          <a:prstGeom prst="rect">
            <a:avLst/>
          </a:prstGeom>
          <a:noFill/>
          <a:ln w="9525" algn="ctr">
            <a:noFill/>
            <a:miter lim="800000"/>
            <a:headEnd/>
            <a:tailEnd/>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uk-UA" sz="2400" b="1" i="0" u="sng" strike="noStrike" kern="1200" cap="none" spc="0" normalizeH="0" baseline="0" noProof="0" dirty="0" smtClean="0">
              <a:ln>
                <a:noFill/>
              </a:ln>
              <a:effectLst>
                <a:outerShdw blurRad="38100" dist="38100" dir="2700000" algn="tl">
                  <a:srgbClr val="000000">
                    <a:alpha val="43137"/>
                  </a:srgbClr>
                </a:outerShdw>
              </a:effectLst>
              <a:uLnTx/>
              <a:uFillTx/>
              <a:latin typeface="Palatino Linotype" panose="02040502050505030304"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uk-UA" sz="2400" b="1" i="0" u="sng" strike="noStrike" kern="1200" cap="none" spc="0" normalizeH="0" baseline="0" noProof="0" dirty="0" smtClean="0">
              <a:ln>
                <a:noFill/>
              </a:ln>
              <a:effectLst>
                <a:outerShdw blurRad="38100" dist="38100" dir="2700000" algn="tl">
                  <a:srgbClr val="000000">
                    <a:alpha val="43137"/>
                  </a:srgbClr>
                </a:outerShdw>
              </a:effectLst>
              <a:uLnTx/>
              <a:uFillTx/>
              <a:latin typeface="Palatino Linotype" panose="02040502050505030304" pitchFamily="18"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lang="uk-UA" sz="2400" b="1" u="sng" dirty="0" smtClean="0">
              <a:effectLst>
                <a:outerShdw blurRad="38100" dist="38100" dir="2700000" algn="tl">
                  <a:srgbClr val="000000">
                    <a:alpha val="43137"/>
                  </a:srgbClr>
                </a:outerShdw>
              </a:effectLst>
              <a:latin typeface="Palatino Linotype" panose="02040502050505030304" pitchFamily="18" charset="0"/>
            </a:endParaRPr>
          </a:p>
        </p:txBody>
      </p:sp>
      <p:sp>
        <p:nvSpPr>
          <p:cNvPr id="52225" name="Rectangle 1"/>
          <p:cNvSpPr>
            <a:spLocks noChangeArrowheads="1"/>
          </p:cNvSpPr>
          <p:nvPr/>
        </p:nvSpPr>
        <p:spPr bwMode="auto">
          <a:xfrm>
            <a:off x="510639" y="0"/>
            <a:ext cx="10604665"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effectLst/>
                <a:latin typeface="Times New Roman" pitchFamily="18" charset="0"/>
                <a:ea typeface="Calibri" pitchFamily="34" charset="0"/>
                <a:cs typeface="Times New Roman" pitchFamily="18" charset="0"/>
              </a:rPr>
              <a:t>«Я -   ГОСПОДАР   СВОГО   ЧАСУ»</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3" descr="C:\Users\катя\Desktop\фони презентації\Time-Management-Tip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737"/>
          <a:stretch/>
        </p:blipFill>
        <p:spPr bwMode="auto">
          <a:xfrm>
            <a:off x="554425" y="2372594"/>
            <a:ext cx="11083150" cy="43930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39"/>
          <p:cNvSpPr txBox="1">
            <a:spLocks noChangeArrowheads="1"/>
          </p:cNvSpPr>
          <p:nvPr/>
        </p:nvSpPr>
        <p:spPr bwMode="gray">
          <a:xfrm>
            <a:off x="393762" y="2497829"/>
            <a:ext cx="8064896" cy="1384995"/>
          </a:xfrm>
          <a:prstGeom prst="rect">
            <a:avLst/>
          </a:prstGeom>
          <a:noFill/>
          <a:ln w="9525" algn="ctr">
            <a:noFill/>
            <a:miter lim="800000"/>
            <a:headEnd/>
            <a:tailEnd/>
          </a:ln>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uk-UA" sz="2800" b="1" i="0" strike="noStrike" kern="1200" cap="none" spc="0" normalizeH="0" baseline="0" noProof="0" dirty="0">
                <a:ln>
                  <a:noFill/>
                </a:ln>
                <a:solidFill>
                  <a:srgbClr val="FF0000"/>
                </a:solidFill>
                <a:uLnTx/>
                <a:uFillTx/>
                <a:latin typeface="Book Antiqua" panose="02040602050305030304" pitchFamily="18" charset="0"/>
              </a:rPr>
              <a:t>Виклики сьогодення,</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uk-UA" sz="2800" b="1" i="0" strike="noStrike" kern="1200" cap="none" spc="0" normalizeH="0" baseline="0" noProof="0" dirty="0">
                <a:ln>
                  <a:noFill/>
                </a:ln>
                <a:solidFill>
                  <a:srgbClr val="FF0000"/>
                </a:solidFill>
                <a:uLnTx/>
                <a:uFillTx/>
                <a:latin typeface="Book Antiqua" panose="02040602050305030304" pitchFamily="18" charset="0"/>
              </a:rPr>
              <a:t>як умови, в яких протікає</a:t>
            </a:r>
            <a:r>
              <a:rPr kumimoji="0" lang="en-US" sz="2800" b="1" i="0" strike="noStrike" kern="1200" cap="none" spc="0" normalizeH="0" baseline="0" noProof="0" dirty="0">
                <a:ln>
                  <a:noFill/>
                </a:ln>
                <a:solidFill>
                  <a:srgbClr val="FF0000"/>
                </a:solidFill>
                <a:uLnTx/>
                <a:uFillTx/>
                <a:latin typeface="Book Antiqua" panose="02040602050305030304" pitchFamily="18" charset="0"/>
              </a:rPr>
              <a:t> </a:t>
            </a:r>
            <a:r>
              <a:rPr kumimoji="0" lang="uk-UA" sz="2800" b="1" i="0" strike="noStrike" kern="1200" cap="none" spc="0" normalizeH="0" baseline="0" noProof="0" dirty="0">
                <a:ln>
                  <a:noFill/>
                </a:ln>
                <a:solidFill>
                  <a:srgbClr val="FF0000"/>
                </a:solidFill>
                <a:uLnTx/>
                <a:uFillTx/>
                <a:latin typeface="Book Antiqua" panose="02040602050305030304" pitchFamily="18" charset="0"/>
              </a:rPr>
              <a:t>життєдіяльність людини</a:t>
            </a:r>
          </a:p>
        </p:txBody>
      </p:sp>
    </p:spTree>
    <p:extLst>
      <p:ext uri="{BB962C8B-B14F-4D97-AF65-F5344CB8AC3E}">
        <p14:creationId xmlns:p14="http://schemas.microsoft.com/office/powerpoint/2010/main" val="3433754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225"/>
                                        </p:tgtEl>
                                        <p:attrNameLst>
                                          <p:attrName>style.visibility</p:attrName>
                                        </p:attrNameLst>
                                      </p:cBhvr>
                                      <p:to>
                                        <p:strVal val="visible"/>
                                      </p:to>
                                    </p:set>
                                    <p:anim calcmode="lin" valueType="num">
                                      <p:cBhvr>
                                        <p:cTn id="7" dur="2000" fill="hold"/>
                                        <p:tgtEl>
                                          <p:spTgt spid="52225"/>
                                        </p:tgtEl>
                                        <p:attrNameLst>
                                          <p:attrName>ppt_w</p:attrName>
                                        </p:attrNameLst>
                                      </p:cBhvr>
                                      <p:tavLst>
                                        <p:tav tm="0">
                                          <p:val>
                                            <p:fltVal val="0"/>
                                          </p:val>
                                        </p:tav>
                                        <p:tav tm="100000">
                                          <p:val>
                                            <p:strVal val="#ppt_w"/>
                                          </p:val>
                                        </p:tav>
                                      </p:tavLst>
                                    </p:anim>
                                    <p:anim calcmode="lin" valueType="num">
                                      <p:cBhvr>
                                        <p:cTn id="8" dur="2000" fill="hold"/>
                                        <p:tgtEl>
                                          <p:spTgt spid="52225"/>
                                        </p:tgtEl>
                                        <p:attrNameLst>
                                          <p:attrName>ppt_h</p:attrName>
                                        </p:attrNameLst>
                                      </p:cBhvr>
                                      <p:tavLst>
                                        <p:tav tm="0">
                                          <p:val>
                                            <p:fltVal val="0"/>
                                          </p:val>
                                        </p:tav>
                                        <p:tav tm="100000">
                                          <p:val>
                                            <p:strVal val="#ppt_h"/>
                                          </p:val>
                                        </p:tav>
                                      </p:tavLst>
                                    </p:anim>
                                    <p:animEffect transition="in" filter="fade">
                                      <p:cBhvr>
                                        <p:cTn id="9" dur="2000"/>
                                        <p:tgtEl>
                                          <p:spTgt spid="52225"/>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28" presetClass="entr" presetSubtype="0" fill="hold" grpId="0" nodeType="after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anim calcmode="lin" valueType="num">
                                      <p:cBhvr>
                                        <p:cTn id="19" dur="5000" fill="hold"/>
                                        <p:tgtEl>
                                          <p:spTgt spid="6"/>
                                        </p:tgtEl>
                                        <p:attrNameLst>
                                          <p:attrName>ppt_x</p:attrName>
                                        </p:attrNameLst>
                                      </p:cBhvr>
                                      <p:tavLst>
                                        <p:tav tm="0">
                                          <p:val>
                                            <p:strVal val="#ppt_x"/>
                                          </p:val>
                                        </p:tav>
                                        <p:tav tm="100000">
                                          <p:val>
                                            <p:strVal val="#ppt_x"/>
                                          </p:val>
                                        </p:tav>
                                      </p:tavLst>
                                    </p:anim>
                                    <p:anim calcmode="lin" valueType="num">
                                      <p:cBhvr>
                                        <p:cTn id="20" dur="5000" fill="hold"/>
                                        <p:tgtEl>
                                          <p:spTgt spid="6"/>
                                        </p:tgtEl>
                                        <p:attrNameLst>
                                          <p:attrName>ppt_y</p:attrName>
                                        </p:attrNameLst>
                                      </p:cBhvr>
                                      <p:tavLst>
                                        <p:tav tm="0">
                                          <p:val>
                                            <p:strVal val="#ppt_y+1"/>
                                          </p:val>
                                        </p:tav>
                                        <p:tav tm="100000">
                                          <p:val>
                                            <p:strVal val="#ppt_y-1"/>
                                          </p:val>
                                        </p:tav>
                                      </p:tavLst>
                                    </p:anim>
                                  </p:childTnLst>
                                </p:cTn>
                              </p:par>
                            </p:childTnLst>
                          </p:cTn>
                        </p:par>
                        <p:par>
                          <p:cTn id="21" fill="hold">
                            <p:stCondLst>
                              <p:cond delay="9000"/>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3000"/>
                                        <p:tgtEl>
                                          <p:spTgt spid="14"/>
                                        </p:tgtEl>
                                      </p:cBhvr>
                                    </p:animEffect>
                                    <p:anim calcmode="lin" valueType="num">
                                      <p:cBhvr>
                                        <p:cTn id="25" dur="3000" fill="hold"/>
                                        <p:tgtEl>
                                          <p:spTgt spid="14"/>
                                        </p:tgtEl>
                                        <p:attrNameLst>
                                          <p:attrName>ppt_x</p:attrName>
                                        </p:attrNameLst>
                                      </p:cBhvr>
                                      <p:tavLst>
                                        <p:tav tm="0">
                                          <p:val>
                                            <p:strVal val="#ppt_x"/>
                                          </p:val>
                                        </p:tav>
                                        <p:tav tm="100000">
                                          <p:val>
                                            <p:strVal val="#ppt_x"/>
                                          </p:val>
                                        </p:tav>
                                      </p:tavLst>
                                    </p:anim>
                                    <p:anim calcmode="lin" valueType="num">
                                      <p:cBhvr>
                                        <p:cTn id="26" dur="3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5222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 xmlns:a16="http://schemas.microsoft.com/office/drawing/2014/main" id="{DCB7495D-197C-4384-B366-05A99FFF4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6632"/>
            <a:ext cx="2673926" cy="2376264"/>
          </a:xfrm>
          <a:prstGeom prst="rect">
            <a:avLst/>
          </a:prstGeom>
        </p:spPr>
      </p:pic>
      <p:pic>
        <p:nvPicPr>
          <p:cNvPr id="6" name="Рисунок 5">
            <a:extLst>
              <a:ext uri="{FF2B5EF4-FFF2-40B4-BE49-F238E27FC236}">
                <a16:creationId xmlns="" xmlns:a16="http://schemas.microsoft.com/office/drawing/2014/main" id="{71253C47-365B-4234-B6A9-364FF1375F56}"/>
              </a:ext>
            </a:extLst>
          </p:cNvPr>
          <p:cNvPicPr>
            <a:picLocks noChangeAspect="1"/>
          </p:cNvPicPr>
          <p:nvPr/>
        </p:nvPicPr>
        <p:blipFill>
          <a:blip r:embed="rId4" cstate="print"/>
          <a:stretch>
            <a:fillRect/>
          </a:stretch>
        </p:blipFill>
        <p:spPr>
          <a:xfrm>
            <a:off x="2" y="2780928"/>
            <a:ext cx="2673926" cy="3756397"/>
          </a:xfrm>
          <a:prstGeom prst="rect">
            <a:avLst/>
          </a:prstGeom>
        </p:spPr>
      </p:pic>
      <p:sp>
        <p:nvSpPr>
          <p:cNvPr id="7" name="Прямоугольник 6"/>
          <p:cNvSpPr/>
          <p:nvPr/>
        </p:nvSpPr>
        <p:spPr>
          <a:xfrm>
            <a:off x="3047999" y="540328"/>
            <a:ext cx="8368145" cy="5519909"/>
          </a:xfrm>
          <a:prstGeom prst="rect">
            <a:avLst/>
          </a:prstGeom>
        </p:spPr>
        <p:txBody>
          <a:bodyPr wrap="square">
            <a:spAutoFit/>
          </a:bodyPr>
          <a:lstStyle/>
          <a:p>
            <a:pPr indent="457200">
              <a:lnSpc>
                <a:spcPct val="150000"/>
              </a:lnSpc>
            </a:pP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У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своєму</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житті</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треба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залишати</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місце</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і для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свого</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життя</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Ніби</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така</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проста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істина</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а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можна</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вік</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a:t>
            </a:r>
            <a:r>
              <a:rPr lang="ru-RU" sz="2400" b="1" dirty="0" err="1">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прожити</a:t>
            </a:r>
            <a:r>
              <a:rPr lang="ru-RU" sz="2400" b="1" dirty="0">
                <a:effectLst>
                  <a:outerShdw blurRad="38100" dist="38100" dir="2700000" algn="tl">
                    <a:srgbClr val="000000">
                      <a:alpha val="43137"/>
                    </a:srgbClr>
                  </a:outerShdw>
                </a:effectLst>
                <a:latin typeface="Book Antiqua" panose="02040602050305030304" pitchFamily="18" charset="0"/>
                <a:ea typeface="Calibri" panose="020F0502020204030204" pitchFamily="34" charset="0"/>
                <a:cs typeface="Times New Roman" panose="02020603050405020304" pitchFamily="18" charset="0"/>
              </a:rPr>
              <a:t> і не знати.</a:t>
            </a:r>
          </a:p>
          <a:p>
            <a:pPr indent="457200">
              <a:lnSpc>
                <a:spcPct val="150000"/>
              </a:lnSpc>
            </a:pPr>
            <a:r>
              <a:rPr lang="ru-RU" sz="2000" b="1" dirty="0">
                <a:latin typeface="Book Antiqua" panose="02040602050305030304" pitchFamily="18" charset="0"/>
                <a:ea typeface="Calibri" panose="020F0502020204030204" pitchFamily="34" charset="0"/>
                <a:cs typeface="Times New Roman" panose="02020603050405020304" pitchFamily="18" charset="0"/>
              </a:rPr>
              <a:t>А </a:t>
            </a:r>
            <a:r>
              <a:rPr lang="ru-RU" sz="2000" b="1" dirty="0" err="1">
                <a:latin typeface="Book Antiqua" panose="02040602050305030304" pitchFamily="18" charset="0"/>
                <a:ea typeface="Calibri" panose="020F0502020204030204" pitchFamily="34" charset="0"/>
                <a:cs typeface="Times New Roman" panose="02020603050405020304" pitchFamily="18" charset="0"/>
              </a:rPr>
              <a:t>секунди</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летять</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Отак</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можна</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вмерти</a:t>
            </a:r>
            <a:r>
              <a:rPr lang="ru-RU" sz="2000" b="1" dirty="0">
                <a:latin typeface="Book Antiqua" panose="02040602050305030304" pitchFamily="18" charset="0"/>
                <a:ea typeface="Calibri" panose="020F0502020204030204" pitchFamily="34" charset="0"/>
                <a:cs typeface="Times New Roman" panose="02020603050405020304" pitchFamily="18" charset="0"/>
              </a:rPr>
              <a:t> й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нічого</a:t>
            </a:r>
            <a:r>
              <a:rPr lang="ru-RU" sz="2000" b="1" dirty="0">
                <a:latin typeface="Book Antiqua" panose="02040602050305030304" pitchFamily="18" charset="0"/>
                <a:ea typeface="Calibri" panose="020F0502020204030204" pitchFamily="34" charset="0"/>
                <a:cs typeface="Times New Roman" panose="02020603050405020304" pitchFamily="18" charset="0"/>
              </a:rPr>
              <a:t> не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встигнути</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Встигаєш</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тільки</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втомитися</a:t>
            </a:r>
            <a:r>
              <a:rPr lang="ru-RU" sz="2000" b="1" dirty="0">
                <a:latin typeface="Book Antiqua" panose="02040602050305030304" pitchFamily="18" charset="0"/>
                <a:ea typeface="Calibri" panose="020F0502020204030204" pitchFamily="34" charset="0"/>
                <a:cs typeface="Times New Roman" panose="02020603050405020304" pitchFamily="18" charset="0"/>
              </a:rPr>
              <a:t>.</a:t>
            </a:r>
          </a:p>
          <a:p>
            <a:pPr indent="457200">
              <a:lnSpc>
                <a:spcPct val="150000"/>
              </a:lnSpc>
            </a:pPr>
            <a:r>
              <a:rPr lang="ru-RU" sz="2000" b="1" dirty="0" err="1">
                <a:latin typeface="Book Antiqua" panose="02040602050305030304" pitchFamily="18" charset="0"/>
                <a:ea typeface="Calibri" panose="020F0502020204030204" pitchFamily="34" charset="0"/>
                <a:cs typeface="Times New Roman" panose="02020603050405020304" pitchFamily="18" charset="0"/>
              </a:rPr>
              <a:t>Інколи</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мені</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здається</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що</a:t>
            </a:r>
            <a:r>
              <a:rPr lang="ru-RU" sz="2000" b="1" dirty="0">
                <a:latin typeface="Book Antiqua" panose="02040602050305030304" pitchFamily="18" charset="0"/>
                <a:ea typeface="Calibri" panose="020F0502020204030204" pitchFamily="34" charset="0"/>
                <a:cs typeface="Times New Roman" panose="02020603050405020304" pitchFamily="18" charset="0"/>
              </a:rPr>
              <a:t> я не живу, а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одбуваю</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життя</a:t>
            </a:r>
            <a:r>
              <a:rPr lang="ru-RU" sz="2000" b="1" dirty="0">
                <a:latin typeface="Book Antiqua" panose="02040602050305030304" pitchFamily="18" charset="0"/>
                <a:ea typeface="Calibri" panose="020F0502020204030204" pitchFamily="34" charset="0"/>
                <a:cs typeface="Times New Roman" panose="02020603050405020304" pitchFamily="18" charset="0"/>
              </a:rPr>
              <a:t>. У нас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всі</a:t>
            </a:r>
            <a:r>
              <a:rPr lang="ru-RU" sz="2000" b="1" dirty="0">
                <a:latin typeface="Book Antiqua" panose="02040602050305030304" pitchFamily="18" charset="0"/>
                <a:ea typeface="Calibri" panose="020F0502020204030204" pitchFamily="34" charset="0"/>
                <a:cs typeface="Times New Roman" panose="02020603050405020304" pitchFamily="18" charset="0"/>
              </a:rPr>
              <a:t> так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живуть</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Сьогодні</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абияк</a:t>
            </a:r>
            <a:r>
              <a:rPr lang="ru-RU" sz="2000" b="1" dirty="0">
                <a:latin typeface="Book Antiqua" panose="02040602050305030304" pitchFamily="18" charset="0"/>
                <a:ea typeface="Calibri" panose="020F0502020204030204" pitchFamily="34" charset="0"/>
                <a:cs typeface="Times New Roman" panose="02020603050405020304" pitchFamily="18" charset="0"/>
              </a:rPr>
              <a:t>, в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надії</a:t>
            </a:r>
            <a:r>
              <a:rPr lang="ru-RU" sz="2000" b="1" dirty="0">
                <a:latin typeface="Book Antiqua" panose="02040602050305030304" pitchFamily="18" charset="0"/>
                <a:ea typeface="Calibri" panose="020F0502020204030204" pitchFamily="34" charset="0"/>
                <a:cs typeface="Times New Roman" panose="02020603050405020304" pitchFamily="18" charset="0"/>
              </a:rPr>
              <a:t>, </a:t>
            </a:r>
            <a:r>
              <a:rPr lang="ru-RU" sz="2000" b="1" dirty="0" err="1">
                <a:latin typeface="Book Antiqua" panose="02040602050305030304" pitchFamily="18" charset="0"/>
                <a:ea typeface="Calibri" panose="020F0502020204030204" pitchFamily="34" charset="0"/>
                <a:cs typeface="Times New Roman" panose="02020603050405020304" pitchFamily="18" charset="0"/>
              </a:rPr>
              <a:t>що</a:t>
            </a:r>
            <a:r>
              <a:rPr lang="ru-RU" sz="2000" b="1" dirty="0">
                <a:latin typeface="Book Antiqua" panose="02040602050305030304" pitchFamily="18" charset="0"/>
                <a:ea typeface="Calibri" panose="020F0502020204030204" pitchFamily="34" charset="0"/>
                <a:cs typeface="Times New Roman" panose="02020603050405020304" pitchFamily="18" charset="0"/>
              </a:rPr>
              <a:t> завтра буде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краще</a:t>
            </a:r>
            <a:r>
              <a:rPr lang="ru-RU" sz="2000" b="1" dirty="0">
                <a:latin typeface="Book Antiqua" panose="02040602050305030304" pitchFamily="18" charset="0"/>
                <a:ea typeface="Calibri" panose="020F0502020204030204" pitchFamily="34" charset="0"/>
                <a:cs typeface="Times New Roman" panose="02020603050405020304" pitchFamily="18" charset="0"/>
              </a:rPr>
              <a:t>. А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воно</a:t>
            </a:r>
            <a:r>
              <a:rPr lang="ru-RU" sz="2000" b="1" dirty="0">
                <a:latin typeface="Book Antiqua" panose="02040602050305030304" pitchFamily="18" charset="0"/>
                <a:ea typeface="Calibri" panose="020F0502020204030204" pitchFamily="34" charset="0"/>
                <a:cs typeface="Times New Roman" panose="02020603050405020304" pitchFamily="18" charset="0"/>
              </a:rPr>
              <a:t> завтра та й завтра, і все уже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позавчора</a:t>
            </a:r>
            <a:r>
              <a:rPr lang="ru-RU" sz="2000" b="1" dirty="0">
                <a:latin typeface="Book Antiqua" panose="02040602050305030304" pitchFamily="18" charset="0"/>
                <a:ea typeface="Calibri" panose="020F0502020204030204" pitchFamily="34" charset="0"/>
                <a:cs typeface="Times New Roman" panose="02020603050405020304" pitchFamily="18" charset="0"/>
              </a:rPr>
              <a:t>. А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життя</a:t>
            </a:r>
            <a:r>
              <a:rPr lang="ru-RU" sz="2000" b="1" dirty="0">
                <a:latin typeface="Book Antiqua" panose="02040602050305030304" pitchFamily="18" charset="0"/>
                <a:ea typeface="Calibri" panose="020F0502020204030204" pitchFamily="34" charset="0"/>
                <a:cs typeface="Times New Roman" panose="02020603050405020304" pitchFamily="18" charset="0"/>
              </a:rPr>
              <a:t> як не </a:t>
            </a:r>
            <a:r>
              <a:rPr lang="ru-RU" sz="2000" b="1" dirty="0" err="1">
                <a:latin typeface="Book Antiqua" panose="02040602050305030304" pitchFamily="18" charset="0"/>
                <a:ea typeface="Calibri" panose="020F0502020204030204" pitchFamily="34" charset="0"/>
                <a:cs typeface="Times New Roman" panose="02020603050405020304" pitchFamily="18" charset="0"/>
              </a:rPr>
              <a:t>було</a:t>
            </a:r>
            <a:r>
              <a:rPr lang="ru-RU" sz="2000" b="1" dirty="0">
                <a:latin typeface="Book Antiqua" panose="02040602050305030304" pitchFamily="18" charset="0"/>
                <a:ea typeface="Calibri" panose="020F0502020204030204" pitchFamily="34" charset="0"/>
                <a:cs typeface="Times New Roman" panose="02020603050405020304" pitchFamily="18" charset="0"/>
              </a:rPr>
              <a:t>, так і нема.</a:t>
            </a:r>
            <a:r>
              <a:rPr lang="ru-RU" sz="2000" dirty="0">
                <a:latin typeface="Book Antiqua" panose="02040602050305030304" pitchFamily="18" charset="0"/>
                <a:ea typeface="Calibri" panose="020F0502020204030204" pitchFamily="34" charset="0"/>
                <a:cs typeface="Times New Roman" panose="02020603050405020304" pitchFamily="18" charset="0"/>
              </a:rPr>
              <a:t> </a:t>
            </a:r>
            <a:endParaRPr lang="ru-RU" sz="2000" dirty="0" smtClean="0">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600" dirty="0" smtClean="0">
              <a:solidFill>
                <a:srgbClr val="663300"/>
              </a:solidFill>
              <a:latin typeface="Book Antiqua" panose="0204060205030503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1600" dirty="0">
              <a:solidFill>
                <a:srgbClr val="663300"/>
              </a:solidFill>
              <a:latin typeface="Book Antiqua" panose="02040602050305030304" pitchFamily="18" charset="0"/>
              <a:ea typeface="Calibri" panose="020F0502020204030204" pitchFamily="34" charset="0"/>
              <a:cs typeface="Times New Roman" panose="02020603050405020304" pitchFamily="18" charset="0"/>
            </a:endParaRPr>
          </a:p>
          <a:p>
            <a:pPr algn="r">
              <a:lnSpc>
                <a:spcPct val="107000"/>
              </a:lnSpc>
              <a:spcAft>
                <a:spcPts val="800"/>
              </a:spcAft>
            </a:pPr>
            <a:r>
              <a:rPr lang="ru-RU" sz="1600" dirty="0" smtClean="0">
                <a:latin typeface="Book Antiqua" panose="02040602050305030304" pitchFamily="18" charset="0"/>
                <a:ea typeface="Calibri" panose="020F0502020204030204" pitchFamily="34" charset="0"/>
                <a:cs typeface="Times New Roman" panose="02020603050405020304" pitchFamily="18" charset="0"/>
              </a:rPr>
              <a:t>@</a:t>
            </a:r>
            <a:r>
              <a:rPr lang="ru-RU" sz="1600" dirty="0">
                <a:latin typeface="Book Antiqua" panose="02040602050305030304" pitchFamily="18" charset="0"/>
                <a:ea typeface="Calibri" panose="020F0502020204030204" pitchFamily="34" charset="0"/>
                <a:cs typeface="Times New Roman" panose="02020603050405020304" pitchFamily="18" charset="0"/>
              </a:rPr>
              <a:t>Записки </a:t>
            </a:r>
            <a:r>
              <a:rPr lang="ru-RU" sz="1600" dirty="0" err="1">
                <a:latin typeface="Book Antiqua" panose="02040602050305030304" pitchFamily="18" charset="0"/>
                <a:ea typeface="Calibri" panose="020F0502020204030204" pitchFamily="34" charset="0"/>
                <a:cs typeface="Times New Roman" panose="02020603050405020304" pitchFamily="18" charset="0"/>
              </a:rPr>
              <a:t>українського</a:t>
            </a:r>
            <a:r>
              <a:rPr lang="ru-RU" sz="1600" dirty="0">
                <a:latin typeface="Book Antiqua" panose="02040602050305030304" pitchFamily="18" charset="0"/>
                <a:ea typeface="Calibri" panose="020F0502020204030204" pitchFamily="34" charset="0"/>
                <a:cs typeface="Times New Roman" panose="02020603050405020304" pitchFamily="18" charset="0"/>
              </a:rPr>
              <a:t> </a:t>
            </a:r>
            <a:r>
              <a:rPr lang="ru-RU" sz="1600" dirty="0" err="1">
                <a:latin typeface="Book Antiqua" panose="02040602050305030304" pitchFamily="18" charset="0"/>
                <a:ea typeface="Calibri" panose="020F0502020204030204" pitchFamily="34" charset="0"/>
                <a:cs typeface="Times New Roman" panose="02020603050405020304" pitchFamily="18" charset="0"/>
              </a:rPr>
              <a:t>самашедшого</a:t>
            </a:r>
            <a:r>
              <a:rPr lang="ru-RU" sz="1600" dirty="0">
                <a:latin typeface="Book Antiqua" panose="02040602050305030304" pitchFamily="18" charset="0"/>
                <a:ea typeface="Calibri" panose="020F0502020204030204" pitchFamily="34" charset="0"/>
                <a:cs typeface="Times New Roman" panose="02020603050405020304" pitchFamily="18" charset="0"/>
              </a:rPr>
              <a:t> #</a:t>
            </a:r>
            <a:r>
              <a:rPr lang="ru-RU" sz="1600" dirty="0" err="1">
                <a:latin typeface="Book Antiqua" panose="02040602050305030304" pitchFamily="18" charset="0"/>
                <a:ea typeface="Calibri" panose="020F0502020204030204" pitchFamily="34" charset="0"/>
                <a:cs typeface="Times New Roman" panose="02020603050405020304" pitchFamily="18" charset="0"/>
              </a:rPr>
              <a:t>ЛінаКостенко</a:t>
            </a:r>
            <a:endParaRPr lang="ru-RU" sz="1600" dirty="0">
              <a:latin typeface="Book Antiqua" panose="02040602050305030304" pitchFamily="18" charset="0"/>
            </a:endParaRPr>
          </a:p>
        </p:txBody>
      </p:sp>
    </p:spTree>
    <p:extLst>
      <p:ext uri="{BB962C8B-B14F-4D97-AF65-F5344CB8AC3E}">
        <p14:creationId xmlns:p14="http://schemas.microsoft.com/office/powerpoint/2010/main" val="31225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Объект 2"/>
          <p:cNvSpPr>
            <a:spLocks noGrp="1"/>
          </p:cNvSpPr>
          <p:nvPr>
            <p:ph idx="1"/>
          </p:nvPr>
        </p:nvSpPr>
        <p:spPr>
          <a:xfrm>
            <a:off x="838200" y="609600"/>
            <a:ext cx="10515600" cy="3893127"/>
          </a:xfrm>
        </p:spPr>
        <p:txBody>
          <a:bodyPr>
            <a:normAutofit/>
          </a:bodyPr>
          <a:lstStyle/>
          <a:p>
            <a:pPr lvl="0"/>
            <a:r>
              <a:rPr lang="uk-UA" sz="2800" dirty="0">
                <a:latin typeface="Book Antiqua" panose="02040602050305030304" pitchFamily="18" charset="0"/>
              </a:rPr>
              <a:t>Тайм-менеджмент – одна із найвигідніших інвестицій. Час, що вкладається у вивчення цієї дивовижної науки, заощадить витрачені даремно роки.</a:t>
            </a:r>
            <a:endParaRPr lang="en-US" sz="2800" dirty="0">
              <a:latin typeface="Book Antiqua" panose="02040602050305030304" pitchFamily="18" charset="0"/>
            </a:endParaRPr>
          </a:p>
          <a:p>
            <a:pPr lvl="0">
              <a:buNone/>
            </a:pPr>
            <a:r>
              <a:rPr lang="en-US" sz="2800" dirty="0">
                <a:latin typeface="Book Antiqua" panose="02040602050305030304" pitchFamily="18" charset="0"/>
              </a:rPr>
              <a:t>                                                  </a:t>
            </a:r>
            <a:r>
              <a:rPr lang="uk-UA" sz="2800" dirty="0">
                <a:latin typeface="Book Antiqua" panose="02040602050305030304" pitchFamily="18" charset="0"/>
              </a:rPr>
              <a:t> </a:t>
            </a:r>
            <a:endParaRPr lang="en-US" sz="2800" dirty="0">
              <a:latin typeface="Book Antiqua" panose="02040602050305030304" pitchFamily="18" charset="0"/>
            </a:endParaRPr>
          </a:p>
          <a:p>
            <a:pPr lvl="0"/>
            <a:r>
              <a:rPr lang="uk-UA" sz="2800" dirty="0">
                <a:latin typeface="Book Antiqua" panose="02040602050305030304" pitchFamily="18" charset="0"/>
              </a:rPr>
              <a:t>Брайан Трейсі порівнює тайм-менеджмент з сонцем, а всі складові життя людини - сім'я, стосунки з іншими людьми, доходи, заробіток, здоров'я, саморозвиток - це планети, які рухаються навколо нього</a:t>
            </a:r>
            <a:r>
              <a:rPr lang="uk-UA" sz="2800" dirty="0" smtClean="0">
                <a:latin typeface="Book Antiqua" panose="02040602050305030304" pitchFamily="18" charset="0"/>
              </a:rPr>
              <a:t>. </a:t>
            </a:r>
            <a:endParaRPr lang="ru-RU" sz="2800" dirty="0">
              <a:latin typeface="Book Antiqua" panose="02040602050305030304" pitchFamily="18" charset="0"/>
            </a:endParaRPr>
          </a:p>
          <a:p>
            <a:endParaRPr lang="ru-RU" sz="2800" dirty="0"/>
          </a:p>
        </p:txBody>
      </p:sp>
      <p:pic>
        <p:nvPicPr>
          <p:cNvPr id="6" name="Picture 3" descr="D:\Конспект 7  грудня 2015\Відкрита лекція\trening-prakticheskih-shagov-upravleniju-vremenem.jpg"/>
          <p:cNvPicPr>
            <a:picLocks noChangeAspect="1" noChangeArrowheads="1"/>
          </p:cNvPicPr>
          <p:nvPr/>
        </p:nvPicPr>
        <p:blipFill>
          <a:blip r:embed="rId3" cstate="print"/>
          <a:srcRect/>
          <a:stretch>
            <a:fillRect/>
          </a:stretch>
        </p:blipFill>
        <p:spPr bwMode="auto">
          <a:xfrm>
            <a:off x="6700944" y="4613564"/>
            <a:ext cx="5491056" cy="2244436"/>
          </a:xfrm>
          <a:prstGeom prst="ellipse">
            <a:avLst/>
          </a:prstGeom>
          <a:ln>
            <a:noFill/>
          </a:ln>
          <a:effectLst>
            <a:softEdge rad="112500"/>
          </a:effectLst>
        </p:spPr>
      </p:pic>
    </p:spTree>
    <p:extLst>
      <p:ext uri="{BB962C8B-B14F-4D97-AF65-F5344CB8AC3E}">
        <p14:creationId xmlns:p14="http://schemas.microsoft.com/office/powerpoint/2010/main" val="1474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23"/>
          <p:cNvSpPr txBox="1">
            <a:spLocks noGrp="1"/>
          </p:cNvSpPr>
          <p:nvPr>
            <p:ph type="title"/>
          </p:nvPr>
        </p:nvSpPr>
        <p:spPr>
          <a:prstGeom prst="rect">
            <a:avLst/>
          </a:prstGeom>
          <a:noFill/>
          <a:ln>
            <a:noFill/>
          </a:ln>
        </p:spPr>
        <p:txBody>
          <a:bodyPr lIns="91425" tIns="45700" rIns="91425" bIns="45700" anchor="ctr" anchorCtr="0">
            <a:noAutofit/>
            <a:scene3d>
              <a:camera prst="orthographicFront"/>
              <a:lightRig rig="soft" dir="t">
                <a:rot lat="0" lon="0" rev="15600000"/>
              </a:lightRig>
            </a:scene3d>
            <a:sp3d extrusionH="57150" prstMaterial="softEdge">
              <a:bevelT w="25400" h="38100"/>
            </a:sp3d>
          </a:bodyPr>
          <a:lstStyle/>
          <a:p>
            <a:pPr marL="0" marR="0" lvl="0" indent="0" algn="ctr" rtl="0">
              <a:lnSpc>
                <a:spcPct val="100000"/>
              </a:lnSpc>
              <a:spcBef>
                <a:spcPts val="0"/>
              </a:spcBef>
              <a:spcAft>
                <a:spcPts val="0"/>
              </a:spcAft>
              <a:buClr>
                <a:srgbClr val="FF0000"/>
              </a:buClr>
              <a:buSzPct val="25000"/>
              <a:buFont typeface="Calibri"/>
              <a:buNone/>
            </a:pPr>
            <a:r>
              <a:rPr lang="en-US" b="1" i="1" u="none" strike="noStrike" dirty="0" err="1">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Інструмент</a:t>
            </a:r>
            <a:r>
              <a:rPr lang="en-US" b="1" i="1" u="none" strike="noStrike" dirty="0">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 </a:t>
            </a:r>
            <a:r>
              <a:rPr lang="en-US" b="1" i="1" u="none" strike="noStrike" dirty="0" err="1">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для</a:t>
            </a:r>
            <a:r>
              <a:rPr lang="en-US" b="1" i="1" u="none" strike="noStrike" dirty="0">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 </a:t>
            </a:r>
            <a:r>
              <a:rPr lang="en-US" b="1" i="1" u="none" strike="noStrike" dirty="0" err="1">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керування</a:t>
            </a:r>
            <a:r>
              <a:rPr lang="en-US" b="1" i="1" u="none" strike="noStrike" dirty="0">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 </a:t>
            </a:r>
            <a:r>
              <a:rPr lang="en-US" b="1" i="1" u="none" strike="noStrike" dirty="0" err="1">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rPr>
              <a:t>часом</a:t>
            </a:r>
            <a:endParaRPr lang="en-US" b="1" i="1" u="none" strike="noStrike" dirty="0">
              <a:ln/>
              <a:solidFill>
                <a:srgbClr val="462300"/>
              </a:solidFill>
              <a:effectLst>
                <a:outerShdw blurRad="38100" dist="38100" dir="2700000" algn="tl">
                  <a:srgbClr val="000000">
                    <a:alpha val="43137"/>
                  </a:srgbClr>
                </a:outerShdw>
              </a:effectLst>
              <a:latin typeface="Palatino Linotype" panose="02040502050505030304" pitchFamily="18" charset="0"/>
              <a:ea typeface="Calibri"/>
              <a:cs typeface="Calibri"/>
              <a:sym typeface="Calibri"/>
            </a:endParaRPr>
          </a:p>
        </p:txBody>
      </p:sp>
      <p:pic>
        <p:nvPicPr>
          <p:cNvPr id="6" name="Shape 124"/>
          <p:cNvPicPr preferRelativeResize="0">
            <a:picLocks/>
          </p:cNvPicPr>
          <p:nvPr/>
        </p:nvPicPr>
        <p:blipFill rotWithShape="1">
          <a:blip r:embed="rId3">
            <a:alphaModFix/>
          </a:blip>
          <a:srcRect/>
          <a:stretch/>
        </p:blipFill>
        <p:spPr>
          <a:xfrm>
            <a:off x="304800" y="1316182"/>
            <a:ext cx="11568545" cy="5001491"/>
          </a:xfrm>
          <a:prstGeom prst="rect">
            <a:avLst/>
          </a:prstGeom>
          <a:noFill/>
          <a:ln>
            <a:noFill/>
          </a:ln>
        </p:spPr>
      </p:pic>
    </p:spTree>
    <p:extLst>
      <p:ext uri="{BB962C8B-B14F-4D97-AF65-F5344CB8AC3E}">
        <p14:creationId xmlns:p14="http://schemas.microsoft.com/office/powerpoint/2010/main" val="7094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8" y="1364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dirty="0">
                <a:latin typeface="Palatino Linotype" panose="02040502050505030304" pitchFamily="18" charset="0"/>
              </a:rPr>
              <a:t>Три типи тайм-менеджменту</a:t>
            </a:r>
            <a:r>
              <a:rPr lang="uk-UA" b="1" dirty="0" smtClean="0">
                <a:latin typeface="Palatino Linotype" panose="02040502050505030304" pitchFamily="18" charset="0"/>
              </a:rPr>
              <a:t>:</a:t>
            </a:r>
            <a:endParaRPr lang="uk-UA" b="1" dirty="0">
              <a:latin typeface="Palatino Linotype" panose="02040502050505030304" pitchFamily="18" charset="0"/>
            </a:endParaRPr>
          </a:p>
        </p:txBody>
      </p:sp>
      <p:sp>
        <p:nvSpPr>
          <p:cNvPr id="3" name="Объект 2"/>
          <p:cNvSpPr>
            <a:spLocks noGrp="1"/>
          </p:cNvSpPr>
          <p:nvPr>
            <p:ph idx="1"/>
          </p:nvPr>
        </p:nvSpPr>
        <p:spPr/>
        <p:txBody>
          <a:bodyPr/>
          <a:lstStyle/>
          <a:p>
            <a:pPr lvl="0"/>
            <a:r>
              <a:rPr lang="uk-UA" b="1" dirty="0">
                <a:latin typeface="Book Antiqua" panose="02040602050305030304" pitchFamily="18" charset="0"/>
              </a:rPr>
              <a:t>персональний </a:t>
            </a:r>
            <a:r>
              <a:rPr lang="uk-UA" dirty="0">
                <a:latin typeface="Book Antiqua" panose="02040602050305030304" pitchFamily="18" charset="0"/>
              </a:rPr>
              <a:t>(індивідуальне управління часом тісно поєднане з особистісним саморозвитком і здійснюється особисто </a:t>
            </a:r>
            <a:r>
              <a:rPr lang="uk-UA" dirty="0" smtClean="0">
                <a:latin typeface="Book Antiqua" panose="02040602050305030304" pitchFamily="18" charset="0"/>
              </a:rPr>
              <a:t>людьми, </a:t>
            </a:r>
            <a:r>
              <a:rPr lang="uk-UA" dirty="0">
                <a:latin typeface="Book Antiqua" panose="02040602050305030304" pitchFamily="18" charset="0"/>
              </a:rPr>
              <a:t>які бажають підвищити ефективність своєї діяльності );</a:t>
            </a:r>
          </a:p>
          <a:p>
            <a:pPr lvl="0"/>
            <a:r>
              <a:rPr lang="uk-UA" b="1" dirty="0">
                <a:latin typeface="Book Antiqua" panose="02040602050305030304" pitchFamily="18" charset="0"/>
              </a:rPr>
              <a:t>рольовий (професійний)</a:t>
            </a:r>
            <a:r>
              <a:rPr lang="uk-UA" dirty="0">
                <a:latin typeface="Book Antiqua" panose="02040602050305030304" pitchFamily="18" charset="0"/>
              </a:rPr>
              <a:t> допомагає людині бути ефективним в рамках виконання ним будь-якої конкретної соціальної ролі, зазвичай – професійної ;</a:t>
            </a:r>
          </a:p>
          <a:p>
            <a:pPr lvl="0"/>
            <a:r>
              <a:rPr lang="uk-UA" b="1" dirty="0">
                <a:latin typeface="Book Antiqua" panose="02040602050305030304" pitchFamily="18" charset="0"/>
              </a:rPr>
              <a:t>соціальний тайм-менеджмент </a:t>
            </a:r>
            <a:r>
              <a:rPr lang="uk-UA" dirty="0">
                <a:latin typeface="Book Antiqua" panose="02040602050305030304" pitchFamily="18" charset="0"/>
              </a:rPr>
              <a:t>присвячений міжособистісним відносинам і (або) спільному управлінню часом кількох людей. </a:t>
            </a:r>
          </a:p>
          <a:p>
            <a:pPr marL="0" indent="0">
              <a:buNone/>
            </a:pPr>
            <a:endParaRPr lang="uk-UA" dirty="0">
              <a:latin typeface="Book Antiqua" panose="02040602050305030304" pitchFamily="18" charset="0"/>
            </a:endParaRPr>
          </a:p>
        </p:txBody>
      </p:sp>
    </p:spTree>
    <p:extLst>
      <p:ext uri="{BB962C8B-B14F-4D97-AF65-F5344CB8AC3E}">
        <p14:creationId xmlns:p14="http://schemas.microsoft.com/office/powerpoint/2010/main" val="380481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uk-UA" b="1" dirty="0">
                <a:latin typeface="Palatino Linotype" panose="02040502050505030304" pitchFamily="18" charset="0"/>
              </a:rPr>
              <a:t>Основні принципи тайм-менеджменту</a:t>
            </a:r>
            <a:r>
              <a:rPr lang="uk-UA" b="1" dirty="0" smtClean="0">
                <a:latin typeface="Palatino Linotype" panose="02040502050505030304" pitchFamily="18" charset="0"/>
              </a:rPr>
              <a:t>:</a:t>
            </a:r>
            <a:endParaRPr lang="uk-UA" dirty="0">
              <a:latin typeface="Palatino Linotype" panose="02040502050505030304" pitchFamily="18" charset="0"/>
            </a:endParaRPr>
          </a:p>
        </p:txBody>
      </p:sp>
      <p:sp>
        <p:nvSpPr>
          <p:cNvPr id="5" name="Місце для вмісту 2"/>
          <p:cNvSpPr>
            <a:spLocks noGrp="1"/>
          </p:cNvSpPr>
          <p:nvPr>
            <p:ph idx="1"/>
          </p:nvPr>
        </p:nvSpPr>
        <p:spPr>
          <a:xfrm>
            <a:off x="838200" y="1825625"/>
            <a:ext cx="10515600" cy="4351338"/>
          </a:xfrm>
        </p:spPr>
        <p:txBody>
          <a:bodyPr>
            <a:normAutofit fontScale="92500" lnSpcReduction="10000"/>
          </a:bodyPr>
          <a:lstStyle/>
          <a:p>
            <a:pPr lvl="0"/>
            <a:r>
              <a:rPr lang="uk-UA" dirty="0" smtClean="0">
                <a:latin typeface="Book Antiqua" panose="02040602050305030304" pitchFamily="18" charset="0"/>
              </a:rPr>
              <a:t>узгодженість (єдність між баченням і місією, ролями і цілями, пріоритетами і планами,бажаннями і дисципліною);</a:t>
            </a:r>
          </a:p>
          <a:p>
            <a:pPr lvl="0"/>
            <a:r>
              <a:rPr lang="uk-UA" dirty="0" smtClean="0">
                <a:latin typeface="Book Antiqua" panose="02040602050305030304" pitchFamily="18" charset="0"/>
              </a:rPr>
              <a:t>збалансованість (гармонійний розподіл часу між особистим і професійним життям);</a:t>
            </a:r>
          </a:p>
          <a:p>
            <a:pPr lvl="0"/>
            <a:r>
              <a:rPr lang="uk-UA" dirty="0" smtClean="0">
                <a:latin typeface="Book Antiqua" panose="02040602050305030304" pitchFamily="18" charset="0"/>
              </a:rPr>
              <a:t>зосередженість (зосередження на вирішенні важливих справ);</a:t>
            </a:r>
          </a:p>
          <a:p>
            <a:pPr lvl="0"/>
            <a:r>
              <a:rPr lang="uk-UA" dirty="0" smtClean="0">
                <a:latin typeface="Book Antiqua" panose="02040602050305030304" pitchFamily="18" charset="0"/>
              </a:rPr>
              <a:t>людяність у відносинах;</a:t>
            </a:r>
          </a:p>
          <a:p>
            <a:pPr lvl="0"/>
            <a:r>
              <a:rPr lang="uk-UA" dirty="0" smtClean="0">
                <a:latin typeface="Book Antiqua" panose="02040602050305030304" pitchFamily="18" charset="0"/>
              </a:rPr>
              <a:t>гнучкість (плани мають стати зручними та гнучкими для виконання у професійній діяльності);</a:t>
            </a:r>
          </a:p>
          <a:p>
            <a:pPr lvl="0"/>
            <a:r>
              <a:rPr lang="uk-UA" dirty="0" smtClean="0">
                <a:latin typeface="Book Antiqua" panose="02040602050305030304" pitchFamily="18" charset="0"/>
              </a:rPr>
              <a:t> компактність (всі обрані інструменти тайм-менеджменту мають бути максимально портативними, що в цілому допоможе не втратити жодної важливої ідеї чи незавершеної справи. </a:t>
            </a:r>
          </a:p>
          <a:p>
            <a:endParaRPr lang="uk-UA" dirty="0"/>
          </a:p>
        </p:txBody>
      </p:sp>
    </p:spTree>
    <p:extLst>
      <p:ext uri="{BB962C8B-B14F-4D97-AF65-F5344CB8AC3E}">
        <p14:creationId xmlns:p14="http://schemas.microsoft.com/office/powerpoint/2010/main" val="11833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290">
                                          <p:stCondLst>
                                            <p:cond delay="0"/>
                                          </p:stCondLst>
                                        </p:cTn>
                                        <p:tgtEl>
                                          <p:spTgt spid="5">
                                            <p:txEl>
                                              <p:pRg st="0" end="0"/>
                                            </p:txEl>
                                          </p:spTgt>
                                        </p:tgtEl>
                                      </p:cBhvr>
                                    </p:animEffect>
                                    <p:anim calcmode="lin" valueType="num">
                                      <p:cBhvr>
                                        <p:cTn id="16"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13">
                                          <p:stCondLst>
                                            <p:cond delay="325"/>
                                          </p:stCondLst>
                                        </p:cTn>
                                        <p:tgtEl>
                                          <p:spTgt spid="5">
                                            <p:txEl>
                                              <p:pRg st="0" end="0"/>
                                            </p:txEl>
                                          </p:spTgt>
                                        </p:tgtEl>
                                      </p:cBhvr>
                                      <p:to x="100000" y="60000"/>
                                    </p:animScale>
                                    <p:animScale>
                                      <p:cBhvr>
                                        <p:cTn id="22" dur="83" decel="50000">
                                          <p:stCondLst>
                                            <p:cond delay="338"/>
                                          </p:stCondLst>
                                        </p:cTn>
                                        <p:tgtEl>
                                          <p:spTgt spid="5">
                                            <p:txEl>
                                              <p:pRg st="0" end="0"/>
                                            </p:txEl>
                                          </p:spTgt>
                                        </p:tgtEl>
                                      </p:cBhvr>
                                      <p:to x="100000" y="100000"/>
                                    </p:animScale>
                                    <p:animScale>
                                      <p:cBhvr>
                                        <p:cTn id="23" dur="13">
                                          <p:stCondLst>
                                            <p:cond delay="656"/>
                                          </p:stCondLst>
                                        </p:cTn>
                                        <p:tgtEl>
                                          <p:spTgt spid="5">
                                            <p:txEl>
                                              <p:pRg st="0" end="0"/>
                                            </p:txEl>
                                          </p:spTgt>
                                        </p:tgtEl>
                                      </p:cBhvr>
                                      <p:to x="100000" y="80000"/>
                                    </p:animScale>
                                    <p:animScale>
                                      <p:cBhvr>
                                        <p:cTn id="24" dur="83" decel="50000">
                                          <p:stCondLst>
                                            <p:cond delay="669"/>
                                          </p:stCondLst>
                                        </p:cTn>
                                        <p:tgtEl>
                                          <p:spTgt spid="5">
                                            <p:txEl>
                                              <p:pRg st="0" end="0"/>
                                            </p:txEl>
                                          </p:spTgt>
                                        </p:tgtEl>
                                      </p:cBhvr>
                                      <p:to x="100000" y="100000"/>
                                    </p:animScale>
                                    <p:animScale>
                                      <p:cBhvr>
                                        <p:cTn id="25" dur="13">
                                          <p:stCondLst>
                                            <p:cond delay="821"/>
                                          </p:stCondLst>
                                        </p:cTn>
                                        <p:tgtEl>
                                          <p:spTgt spid="5">
                                            <p:txEl>
                                              <p:pRg st="0" end="0"/>
                                            </p:txEl>
                                          </p:spTgt>
                                        </p:tgtEl>
                                      </p:cBhvr>
                                      <p:to x="100000" y="90000"/>
                                    </p:animScale>
                                    <p:animScale>
                                      <p:cBhvr>
                                        <p:cTn id="26" dur="83" decel="50000">
                                          <p:stCondLst>
                                            <p:cond delay="834"/>
                                          </p:stCondLst>
                                        </p:cTn>
                                        <p:tgtEl>
                                          <p:spTgt spid="5">
                                            <p:txEl>
                                              <p:pRg st="0" end="0"/>
                                            </p:txEl>
                                          </p:spTgt>
                                        </p:tgtEl>
                                      </p:cBhvr>
                                      <p:to x="100000" y="100000"/>
                                    </p:animScale>
                                    <p:animScale>
                                      <p:cBhvr>
                                        <p:cTn id="27" dur="13">
                                          <p:stCondLst>
                                            <p:cond delay="904"/>
                                          </p:stCondLst>
                                        </p:cTn>
                                        <p:tgtEl>
                                          <p:spTgt spid="5">
                                            <p:txEl>
                                              <p:pRg st="0" end="0"/>
                                            </p:txEl>
                                          </p:spTgt>
                                        </p:tgtEl>
                                      </p:cBhvr>
                                      <p:to x="100000" y="95000"/>
                                    </p:animScale>
                                    <p:animScale>
                                      <p:cBhvr>
                                        <p:cTn id="28" dur="83" decel="50000">
                                          <p:stCondLst>
                                            <p:cond delay="917"/>
                                          </p:stCondLst>
                                        </p:cTn>
                                        <p:tgtEl>
                                          <p:spTgt spid="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wipe(down)">
                                      <p:cBhvr>
                                        <p:cTn id="33" dur="290">
                                          <p:stCondLst>
                                            <p:cond delay="0"/>
                                          </p:stCondLst>
                                        </p:cTn>
                                        <p:tgtEl>
                                          <p:spTgt spid="5">
                                            <p:txEl>
                                              <p:pRg st="1" end="1"/>
                                            </p:txEl>
                                          </p:spTgt>
                                        </p:tgtEl>
                                      </p:cBhvr>
                                    </p:animEffect>
                                    <p:anim calcmode="lin" valueType="num">
                                      <p:cBhvr>
                                        <p:cTn id="34" dur="911"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5" dur="332"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6" dur="332" tmFilter="0, 0; 0.125,0.2665; 0.25,0.4; 0.375,0.465; 0.5,0.5;  0.625,0.535; 0.75,0.6; 0.875,0.7335; 1,1">
                                          <p:stCondLst>
                                            <p:cond delay="332"/>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7" dur="166" tmFilter="0, 0; 0.125,0.2665; 0.25,0.4; 0.375,0.465; 0.5,0.5;  0.625,0.535; 0.75,0.6; 0.875,0.7335; 1,1">
                                          <p:stCondLst>
                                            <p:cond delay="662"/>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8" dur="82" tmFilter="0, 0; 0.125,0.2665; 0.25,0.4; 0.375,0.465; 0.5,0.5;  0.625,0.535; 0.75,0.6; 0.875,0.7335; 1,1">
                                          <p:stCondLst>
                                            <p:cond delay="828"/>
                                          </p:stCondLst>
                                        </p:cTn>
                                        <p:tgtEl>
                                          <p:spTgt spid="5">
                                            <p:txEl>
                                              <p:pRg st="1" end="1"/>
                                            </p:txEl>
                                          </p:spTgt>
                                        </p:tgtEl>
                                        <p:attrNameLst>
                                          <p:attrName>ppt_y</p:attrName>
                                        </p:attrNameLst>
                                      </p:cBhvr>
                                      <p:tavLst>
                                        <p:tav tm="0" fmla="#ppt_y-sin(pi*$)/81">
                                          <p:val>
                                            <p:fltVal val="0"/>
                                          </p:val>
                                        </p:tav>
                                        <p:tav tm="100000">
                                          <p:val>
                                            <p:fltVal val="1"/>
                                          </p:val>
                                        </p:tav>
                                      </p:tavLst>
                                    </p:anim>
                                    <p:animScale>
                                      <p:cBhvr>
                                        <p:cTn id="39" dur="13">
                                          <p:stCondLst>
                                            <p:cond delay="325"/>
                                          </p:stCondLst>
                                        </p:cTn>
                                        <p:tgtEl>
                                          <p:spTgt spid="5">
                                            <p:txEl>
                                              <p:pRg st="1" end="1"/>
                                            </p:txEl>
                                          </p:spTgt>
                                        </p:tgtEl>
                                      </p:cBhvr>
                                      <p:to x="100000" y="60000"/>
                                    </p:animScale>
                                    <p:animScale>
                                      <p:cBhvr>
                                        <p:cTn id="40" dur="83" decel="50000">
                                          <p:stCondLst>
                                            <p:cond delay="338"/>
                                          </p:stCondLst>
                                        </p:cTn>
                                        <p:tgtEl>
                                          <p:spTgt spid="5">
                                            <p:txEl>
                                              <p:pRg st="1" end="1"/>
                                            </p:txEl>
                                          </p:spTgt>
                                        </p:tgtEl>
                                      </p:cBhvr>
                                      <p:to x="100000" y="100000"/>
                                    </p:animScale>
                                    <p:animScale>
                                      <p:cBhvr>
                                        <p:cTn id="41" dur="13">
                                          <p:stCondLst>
                                            <p:cond delay="656"/>
                                          </p:stCondLst>
                                        </p:cTn>
                                        <p:tgtEl>
                                          <p:spTgt spid="5">
                                            <p:txEl>
                                              <p:pRg st="1" end="1"/>
                                            </p:txEl>
                                          </p:spTgt>
                                        </p:tgtEl>
                                      </p:cBhvr>
                                      <p:to x="100000" y="80000"/>
                                    </p:animScale>
                                    <p:animScale>
                                      <p:cBhvr>
                                        <p:cTn id="42" dur="83" decel="50000">
                                          <p:stCondLst>
                                            <p:cond delay="669"/>
                                          </p:stCondLst>
                                        </p:cTn>
                                        <p:tgtEl>
                                          <p:spTgt spid="5">
                                            <p:txEl>
                                              <p:pRg st="1" end="1"/>
                                            </p:txEl>
                                          </p:spTgt>
                                        </p:tgtEl>
                                      </p:cBhvr>
                                      <p:to x="100000" y="100000"/>
                                    </p:animScale>
                                    <p:animScale>
                                      <p:cBhvr>
                                        <p:cTn id="43" dur="13">
                                          <p:stCondLst>
                                            <p:cond delay="821"/>
                                          </p:stCondLst>
                                        </p:cTn>
                                        <p:tgtEl>
                                          <p:spTgt spid="5">
                                            <p:txEl>
                                              <p:pRg st="1" end="1"/>
                                            </p:txEl>
                                          </p:spTgt>
                                        </p:tgtEl>
                                      </p:cBhvr>
                                      <p:to x="100000" y="90000"/>
                                    </p:animScale>
                                    <p:animScale>
                                      <p:cBhvr>
                                        <p:cTn id="44" dur="83" decel="50000">
                                          <p:stCondLst>
                                            <p:cond delay="834"/>
                                          </p:stCondLst>
                                        </p:cTn>
                                        <p:tgtEl>
                                          <p:spTgt spid="5">
                                            <p:txEl>
                                              <p:pRg st="1" end="1"/>
                                            </p:txEl>
                                          </p:spTgt>
                                        </p:tgtEl>
                                      </p:cBhvr>
                                      <p:to x="100000" y="100000"/>
                                    </p:animScale>
                                    <p:animScale>
                                      <p:cBhvr>
                                        <p:cTn id="45" dur="13">
                                          <p:stCondLst>
                                            <p:cond delay="904"/>
                                          </p:stCondLst>
                                        </p:cTn>
                                        <p:tgtEl>
                                          <p:spTgt spid="5">
                                            <p:txEl>
                                              <p:pRg st="1" end="1"/>
                                            </p:txEl>
                                          </p:spTgt>
                                        </p:tgtEl>
                                      </p:cBhvr>
                                      <p:to x="100000" y="95000"/>
                                    </p:animScale>
                                    <p:animScale>
                                      <p:cBhvr>
                                        <p:cTn id="46" dur="83" decel="50000">
                                          <p:stCondLst>
                                            <p:cond delay="917"/>
                                          </p:stCondLst>
                                        </p:cTn>
                                        <p:tgtEl>
                                          <p:spTgt spid="5">
                                            <p:txEl>
                                              <p:pRg st="1" end="1"/>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wipe(down)">
                                      <p:cBhvr>
                                        <p:cTn id="51" dur="290">
                                          <p:stCondLst>
                                            <p:cond delay="0"/>
                                          </p:stCondLst>
                                        </p:cTn>
                                        <p:tgtEl>
                                          <p:spTgt spid="5">
                                            <p:txEl>
                                              <p:pRg st="2" end="2"/>
                                            </p:txEl>
                                          </p:spTgt>
                                        </p:tgtEl>
                                      </p:cBhvr>
                                    </p:animEffect>
                                    <p:anim calcmode="lin" valueType="num">
                                      <p:cBhvr>
                                        <p:cTn id="52"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3"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4"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5"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6"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57" dur="13">
                                          <p:stCondLst>
                                            <p:cond delay="325"/>
                                          </p:stCondLst>
                                        </p:cTn>
                                        <p:tgtEl>
                                          <p:spTgt spid="5">
                                            <p:txEl>
                                              <p:pRg st="2" end="2"/>
                                            </p:txEl>
                                          </p:spTgt>
                                        </p:tgtEl>
                                      </p:cBhvr>
                                      <p:to x="100000" y="60000"/>
                                    </p:animScale>
                                    <p:animScale>
                                      <p:cBhvr>
                                        <p:cTn id="58" dur="83" decel="50000">
                                          <p:stCondLst>
                                            <p:cond delay="338"/>
                                          </p:stCondLst>
                                        </p:cTn>
                                        <p:tgtEl>
                                          <p:spTgt spid="5">
                                            <p:txEl>
                                              <p:pRg st="2" end="2"/>
                                            </p:txEl>
                                          </p:spTgt>
                                        </p:tgtEl>
                                      </p:cBhvr>
                                      <p:to x="100000" y="100000"/>
                                    </p:animScale>
                                    <p:animScale>
                                      <p:cBhvr>
                                        <p:cTn id="59" dur="13">
                                          <p:stCondLst>
                                            <p:cond delay="656"/>
                                          </p:stCondLst>
                                        </p:cTn>
                                        <p:tgtEl>
                                          <p:spTgt spid="5">
                                            <p:txEl>
                                              <p:pRg st="2" end="2"/>
                                            </p:txEl>
                                          </p:spTgt>
                                        </p:tgtEl>
                                      </p:cBhvr>
                                      <p:to x="100000" y="80000"/>
                                    </p:animScale>
                                    <p:animScale>
                                      <p:cBhvr>
                                        <p:cTn id="60" dur="83" decel="50000">
                                          <p:stCondLst>
                                            <p:cond delay="669"/>
                                          </p:stCondLst>
                                        </p:cTn>
                                        <p:tgtEl>
                                          <p:spTgt spid="5">
                                            <p:txEl>
                                              <p:pRg st="2" end="2"/>
                                            </p:txEl>
                                          </p:spTgt>
                                        </p:tgtEl>
                                      </p:cBhvr>
                                      <p:to x="100000" y="100000"/>
                                    </p:animScale>
                                    <p:animScale>
                                      <p:cBhvr>
                                        <p:cTn id="61" dur="13">
                                          <p:stCondLst>
                                            <p:cond delay="821"/>
                                          </p:stCondLst>
                                        </p:cTn>
                                        <p:tgtEl>
                                          <p:spTgt spid="5">
                                            <p:txEl>
                                              <p:pRg st="2" end="2"/>
                                            </p:txEl>
                                          </p:spTgt>
                                        </p:tgtEl>
                                      </p:cBhvr>
                                      <p:to x="100000" y="90000"/>
                                    </p:animScale>
                                    <p:animScale>
                                      <p:cBhvr>
                                        <p:cTn id="62" dur="83" decel="50000">
                                          <p:stCondLst>
                                            <p:cond delay="834"/>
                                          </p:stCondLst>
                                        </p:cTn>
                                        <p:tgtEl>
                                          <p:spTgt spid="5">
                                            <p:txEl>
                                              <p:pRg st="2" end="2"/>
                                            </p:txEl>
                                          </p:spTgt>
                                        </p:tgtEl>
                                      </p:cBhvr>
                                      <p:to x="100000" y="100000"/>
                                    </p:animScale>
                                    <p:animScale>
                                      <p:cBhvr>
                                        <p:cTn id="63" dur="13">
                                          <p:stCondLst>
                                            <p:cond delay="904"/>
                                          </p:stCondLst>
                                        </p:cTn>
                                        <p:tgtEl>
                                          <p:spTgt spid="5">
                                            <p:txEl>
                                              <p:pRg st="2" end="2"/>
                                            </p:txEl>
                                          </p:spTgt>
                                        </p:tgtEl>
                                      </p:cBhvr>
                                      <p:to x="100000" y="95000"/>
                                    </p:animScale>
                                    <p:animScale>
                                      <p:cBhvr>
                                        <p:cTn id="64" dur="83" decel="50000">
                                          <p:stCondLst>
                                            <p:cond delay="917"/>
                                          </p:stCondLst>
                                        </p:cTn>
                                        <p:tgtEl>
                                          <p:spTgt spid="5">
                                            <p:txEl>
                                              <p:pRg st="2" end="2"/>
                                            </p:txEl>
                                          </p:spTgt>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animEffect transition="in" filter="wipe(down)">
                                      <p:cBhvr>
                                        <p:cTn id="69" dur="290">
                                          <p:stCondLst>
                                            <p:cond delay="0"/>
                                          </p:stCondLst>
                                        </p:cTn>
                                        <p:tgtEl>
                                          <p:spTgt spid="5">
                                            <p:txEl>
                                              <p:pRg st="3" end="3"/>
                                            </p:txEl>
                                          </p:spTgt>
                                        </p:tgtEl>
                                      </p:cBhvr>
                                    </p:animEffect>
                                    <p:anim calcmode="lin" valueType="num">
                                      <p:cBhvr>
                                        <p:cTn id="70" dur="911"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1" dur="332"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2" dur="332" tmFilter="0, 0; 0.125,0.2665; 0.25,0.4; 0.375,0.465; 0.5,0.5;  0.625,0.535; 0.75,0.6; 0.875,0.7335; 1,1">
                                          <p:stCondLst>
                                            <p:cond delay="332"/>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3" dur="166" tmFilter="0, 0; 0.125,0.2665; 0.25,0.4; 0.375,0.465; 0.5,0.5;  0.625,0.535; 0.75,0.6; 0.875,0.7335; 1,1">
                                          <p:stCondLst>
                                            <p:cond delay="662"/>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4" dur="82" tmFilter="0, 0; 0.125,0.2665; 0.25,0.4; 0.375,0.465; 0.5,0.5;  0.625,0.535; 0.75,0.6; 0.875,0.7335; 1,1">
                                          <p:stCondLst>
                                            <p:cond delay="828"/>
                                          </p:stCondLst>
                                        </p:cTn>
                                        <p:tgtEl>
                                          <p:spTgt spid="5">
                                            <p:txEl>
                                              <p:pRg st="3" end="3"/>
                                            </p:txEl>
                                          </p:spTgt>
                                        </p:tgtEl>
                                        <p:attrNameLst>
                                          <p:attrName>ppt_y</p:attrName>
                                        </p:attrNameLst>
                                      </p:cBhvr>
                                      <p:tavLst>
                                        <p:tav tm="0" fmla="#ppt_y-sin(pi*$)/81">
                                          <p:val>
                                            <p:fltVal val="0"/>
                                          </p:val>
                                        </p:tav>
                                        <p:tav tm="100000">
                                          <p:val>
                                            <p:fltVal val="1"/>
                                          </p:val>
                                        </p:tav>
                                      </p:tavLst>
                                    </p:anim>
                                    <p:animScale>
                                      <p:cBhvr>
                                        <p:cTn id="75" dur="13">
                                          <p:stCondLst>
                                            <p:cond delay="325"/>
                                          </p:stCondLst>
                                        </p:cTn>
                                        <p:tgtEl>
                                          <p:spTgt spid="5">
                                            <p:txEl>
                                              <p:pRg st="3" end="3"/>
                                            </p:txEl>
                                          </p:spTgt>
                                        </p:tgtEl>
                                      </p:cBhvr>
                                      <p:to x="100000" y="60000"/>
                                    </p:animScale>
                                    <p:animScale>
                                      <p:cBhvr>
                                        <p:cTn id="76" dur="83" decel="50000">
                                          <p:stCondLst>
                                            <p:cond delay="338"/>
                                          </p:stCondLst>
                                        </p:cTn>
                                        <p:tgtEl>
                                          <p:spTgt spid="5">
                                            <p:txEl>
                                              <p:pRg st="3" end="3"/>
                                            </p:txEl>
                                          </p:spTgt>
                                        </p:tgtEl>
                                      </p:cBhvr>
                                      <p:to x="100000" y="100000"/>
                                    </p:animScale>
                                    <p:animScale>
                                      <p:cBhvr>
                                        <p:cTn id="77" dur="13">
                                          <p:stCondLst>
                                            <p:cond delay="656"/>
                                          </p:stCondLst>
                                        </p:cTn>
                                        <p:tgtEl>
                                          <p:spTgt spid="5">
                                            <p:txEl>
                                              <p:pRg st="3" end="3"/>
                                            </p:txEl>
                                          </p:spTgt>
                                        </p:tgtEl>
                                      </p:cBhvr>
                                      <p:to x="100000" y="80000"/>
                                    </p:animScale>
                                    <p:animScale>
                                      <p:cBhvr>
                                        <p:cTn id="78" dur="83" decel="50000">
                                          <p:stCondLst>
                                            <p:cond delay="669"/>
                                          </p:stCondLst>
                                        </p:cTn>
                                        <p:tgtEl>
                                          <p:spTgt spid="5">
                                            <p:txEl>
                                              <p:pRg st="3" end="3"/>
                                            </p:txEl>
                                          </p:spTgt>
                                        </p:tgtEl>
                                      </p:cBhvr>
                                      <p:to x="100000" y="100000"/>
                                    </p:animScale>
                                    <p:animScale>
                                      <p:cBhvr>
                                        <p:cTn id="79" dur="13">
                                          <p:stCondLst>
                                            <p:cond delay="821"/>
                                          </p:stCondLst>
                                        </p:cTn>
                                        <p:tgtEl>
                                          <p:spTgt spid="5">
                                            <p:txEl>
                                              <p:pRg st="3" end="3"/>
                                            </p:txEl>
                                          </p:spTgt>
                                        </p:tgtEl>
                                      </p:cBhvr>
                                      <p:to x="100000" y="90000"/>
                                    </p:animScale>
                                    <p:animScale>
                                      <p:cBhvr>
                                        <p:cTn id="80" dur="83" decel="50000">
                                          <p:stCondLst>
                                            <p:cond delay="834"/>
                                          </p:stCondLst>
                                        </p:cTn>
                                        <p:tgtEl>
                                          <p:spTgt spid="5">
                                            <p:txEl>
                                              <p:pRg st="3" end="3"/>
                                            </p:txEl>
                                          </p:spTgt>
                                        </p:tgtEl>
                                      </p:cBhvr>
                                      <p:to x="100000" y="100000"/>
                                    </p:animScale>
                                    <p:animScale>
                                      <p:cBhvr>
                                        <p:cTn id="81" dur="13">
                                          <p:stCondLst>
                                            <p:cond delay="904"/>
                                          </p:stCondLst>
                                        </p:cTn>
                                        <p:tgtEl>
                                          <p:spTgt spid="5">
                                            <p:txEl>
                                              <p:pRg st="3" end="3"/>
                                            </p:txEl>
                                          </p:spTgt>
                                        </p:tgtEl>
                                      </p:cBhvr>
                                      <p:to x="100000" y="95000"/>
                                    </p:animScale>
                                    <p:animScale>
                                      <p:cBhvr>
                                        <p:cTn id="82" dur="83" decel="50000">
                                          <p:stCondLst>
                                            <p:cond delay="917"/>
                                          </p:stCondLst>
                                        </p:cTn>
                                        <p:tgtEl>
                                          <p:spTgt spid="5">
                                            <p:txEl>
                                              <p:pRg st="3" end="3"/>
                                            </p:txEl>
                                          </p:spTgt>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5">
                                            <p:txEl>
                                              <p:pRg st="4" end="4"/>
                                            </p:txEl>
                                          </p:spTgt>
                                        </p:tgtEl>
                                        <p:attrNameLst>
                                          <p:attrName>style.visibility</p:attrName>
                                        </p:attrNameLst>
                                      </p:cBhvr>
                                      <p:to>
                                        <p:strVal val="visible"/>
                                      </p:to>
                                    </p:set>
                                    <p:animEffect transition="in" filter="wipe(down)">
                                      <p:cBhvr>
                                        <p:cTn id="87" dur="290">
                                          <p:stCondLst>
                                            <p:cond delay="0"/>
                                          </p:stCondLst>
                                        </p:cTn>
                                        <p:tgtEl>
                                          <p:spTgt spid="5">
                                            <p:txEl>
                                              <p:pRg st="4" end="4"/>
                                            </p:txEl>
                                          </p:spTgt>
                                        </p:tgtEl>
                                      </p:cBhvr>
                                    </p:animEffect>
                                    <p:anim calcmode="lin" valueType="num">
                                      <p:cBhvr>
                                        <p:cTn id="88"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93" dur="13">
                                          <p:stCondLst>
                                            <p:cond delay="325"/>
                                          </p:stCondLst>
                                        </p:cTn>
                                        <p:tgtEl>
                                          <p:spTgt spid="5">
                                            <p:txEl>
                                              <p:pRg st="4" end="4"/>
                                            </p:txEl>
                                          </p:spTgt>
                                        </p:tgtEl>
                                      </p:cBhvr>
                                      <p:to x="100000" y="60000"/>
                                    </p:animScale>
                                    <p:animScale>
                                      <p:cBhvr>
                                        <p:cTn id="94" dur="83" decel="50000">
                                          <p:stCondLst>
                                            <p:cond delay="338"/>
                                          </p:stCondLst>
                                        </p:cTn>
                                        <p:tgtEl>
                                          <p:spTgt spid="5">
                                            <p:txEl>
                                              <p:pRg st="4" end="4"/>
                                            </p:txEl>
                                          </p:spTgt>
                                        </p:tgtEl>
                                      </p:cBhvr>
                                      <p:to x="100000" y="100000"/>
                                    </p:animScale>
                                    <p:animScale>
                                      <p:cBhvr>
                                        <p:cTn id="95" dur="13">
                                          <p:stCondLst>
                                            <p:cond delay="656"/>
                                          </p:stCondLst>
                                        </p:cTn>
                                        <p:tgtEl>
                                          <p:spTgt spid="5">
                                            <p:txEl>
                                              <p:pRg st="4" end="4"/>
                                            </p:txEl>
                                          </p:spTgt>
                                        </p:tgtEl>
                                      </p:cBhvr>
                                      <p:to x="100000" y="80000"/>
                                    </p:animScale>
                                    <p:animScale>
                                      <p:cBhvr>
                                        <p:cTn id="96" dur="83" decel="50000">
                                          <p:stCondLst>
                                            <p:cond delay="669"/>
                                          </p:stCondLst>
                                        </p:cTn>
                                        <p:tgtEl>
                                          <p:spTgt spid="5">
                                            <p:txEl>
                                              <p:pRg st="4" end="4"/>
                                            </p:txEl>
                                          </p:spTgt>
                                        </p:tgtEl>
                                      </p:cBhvr>
                                      <p:to x="100000" y="100000"/>
                                    </p:animScale>
                                    <p:animScale>
                                      <p:cBhvr>
                                        <p:cTn id="97" dur="13">
                                          <p:stCondLst>
                                            <p:cond delay="821"/>
                                          </p:stCondLst>
                                        </p:cTn>
                                        <p:tgtEl>
                                          <p:spTgt spid="5">
                                            <p:txEl>
                                              <p:pRg st="4" end="4"/>
                                            </p:txEl>
                                          </p:spTgt>
                                        </p:tgtEl>
                                      </p:cBhvr>
                                      <p:to x="100000" y="90000"/>
                                    </p:animScale>
                                    <p:animScale>
                                      <p:cBhvr>
                                        <p:cTn id="98" dur="83" decel="50000">
                                          <p:stCondLst>
                                            <p:cond delay="834"/>
                                          </p:stCondLst>
                                        </p:cTn>
                                        <p:tgtEl>
                                          <p:spTgt spid="5">
                                            <p:txEl>
                                              <p:pRg st="4" end="4"/>
                                            </p:txEl>
                                          </p:spTgt>
                                        </p:tgtEl>
                                      </p:cBhvr>
                                      <p:to x="100000" y="100000"/>
                                    </p:animScale>
                                    <p:animScale>
                                      <p:cBhvr>
                                        <p:cTn id="99" dur="13">
                                          <p:stCondLst>
                                            <p:cond delay="904"/>
                                          </p:stCondLst>
                                        </p:cTn>
                                        <p:tgtEl>
                                          <p:spTgt spid="5">
                                            <p:txEl>
                                              <p:pRg st="4" end="4"/>
                                            </p:txEl>
                                          </p:spTgt>
                                        </p:tgtEl>
                                      </p:cBhvr>
                                      <p:to x="100000" y="95000"/>
                                    </p:animScale>
                                    <p:animScale>
                                      <p:cBhvr>
                                        <p:cTn id="100" dur="83" decel="50000">
                                          <p:stCondLst>
                                            <p:cond delay="917"/>
                                          </p:stCondLst>
                                        </p:cTn>
                                        <p:tgtEl>
                                          <p:spTgt spid="5">
                                            <p:txEl>
                                              <p:pRg st="4" end="4"/>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5">
                                            <p:txEl>
                                              <p:pRg st="5" end="5"/>
                                            </p:txEl>
                                          </p:spTgt>
                                        </p:tgtEl>
                                        <p:attrNameLst>
                                          <p:attrName>style.visibility</p:attrName>
                                        </p:attrNameLst>
                                      </p:cBhvr>
                                      <p:to>
                                        <p:strVal val="visible"/>
                                      </p:to>
                                    </p:set>
                                    <p:animEffect transition="in" filter="wipe(down)">
                                      <p:cBhvr>
                                        <p:cTn id="105" dur="290">
                                          <p:stCondLst>
                                            <p:cond delay="0"/>
                                          </p:stCondLst>
                                        </p:cTn>
                                        <p:tgtEl>
                                          <p:spTgt spid="5">
                                            <p:txEl>
                                              <p:pRg st="5" end="5"/>
                                            </p:txEl>
                                          </p:spTgt>
                                        </p:tgtEl>
                                      </p:cBhvr>
                                    </p:animEffect>
                                    <p:anim calcmode="lin" valueType="num">
                                      <p:cBhvr>
                                        <p:cTn id="106" dur="911"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5">
                                            <p:txEl>
                                              <p:pRg st="5" end="5"/>
                                            </p:txEl>
                                          </p:spTgt>
                                        </p:tgtEl>
                                        <p:attrNameLst>
                                          <p:attrName>ppt_y</p:attrName>
                                        </p:attrNameLst>
                                      </p:cBhvr>
                                      <p:tavLst>
                                        <p:tav tm="0" fmla="#ppt_y-sin(pi*$)/81">
                                          <p:val>
                                            <p:fltVal val="0"/>
                                          </p:val>
                                        </p:tav>
                                        <p:tav tm="100000">
                                          <p:val>
                                            <p:fltVal val="1"/>
                                          </p:val>
                                        </p:tav>
                                      </p:tavLst>
                                    </p:anim>
                                    <p:animScale>
                                      <p:cBhvr>
                                        <p:cTn id="111" dur="13">
                                          <p:stCondLst>
                                            <p:cond delay="325"/>
                                          </p:stCondLst>
                                        </p:cTn>
                                        <p:tgtEl>
                                          <p:spTgt spid="5">
                                            <p:txEl>
                                              <p:pRg st="5" end="5"/>
                                            </p:txEl>
                                          </p:spTgt>
                                        </p:tgtEl>
                                      </p:cBhvr>
                                      <p:to x="100000" y="60000"/>
                                    </p:animScale>
                                    <p:animScale>
                                      <p:cBhvr>
                                        <p:cTn id="112" dur="83" decel="50000">
                                          <p:stCondLst>
                                            <p:cond delay="338"/>
                                          </p:stCondLst>
                                        </p:cTn>
                                        <p:tgtEl>
                                          <p:spTgt spid="5">
                                            <p:txEl>
                                              <p:pRg st="5" end="5"/>
                                            </p:txEl>
                                          </p:spTgt>
                                        </p:tgtEl>
                                      </p:cBhvr>
                                      <p:to x="100000" y="100000"/>
                                    </p:animScale>
                                    <p:animScale>
                                      <p:cBhvr>
                                        <p:cTn id="113" dur="13">
                                          <p:stCondLst>
                                            <p:cond delay="656"/>
                                          </p:stCondLst>
                                        </p:cTn>
                                        <p:tgtEl>
                                          <p:spTgt spid="5">
                                            <p:txEl>
                                              <p:pRg st="5" end="5"/>
                                            </p:txEl>
                                          </p:spTgt>
                                        </p:tgtEl>
                                      </p:cBhvr>
                                      <p:to x="100000" y="80000"/>
                                    </p:animScale>
                                    <p:animScale>
                                      <p:cBhvr>
                                        <p:cTn id="114" dur="83" decel="50000">
                                          <p:stCondLst>
                                            <p:cond delay="669"/>
                                          </p:stCondLst>
                                        </p:cTn>
                                        <p:tgtEl>
                                          <p:spTgt spid="5">
                                            <p:txEl>
                                              <p:pRg st="5" end="5"/>
                                            </p:txEl>
                                          </p:spTgt>
                                        </p:tgtEl>
                                      </p:cBhvr>
                                      <p:to x="100000" y="100000"/>
                                    </p:animScale>
                                    <p:animScale>
                                      <p:cBhvr>
                                        <p:cTn id="115" dur="13">
                                          <p:stCondLst>
                                            <p:cond delay="821"/>
                                          </p:stCondLst>
                                        </p:cTn>
                                        <p:tgtEl>
                                          <p:spTgt spid="5">
                                            <p:txEl>
                                              <p:pRg st="5" end="5"/>
                                            </p:txEl>
                                          </p:spTgt>
                                        </p:tgtEl>
                                      </p:cBhvr>
                                      <p:to x="100000" y="90000"/>
                                    </p:animScale>
                                    <p:animScale>
                                      <p:cBhvr>
                                        <p:cTn id="116" dur="83" decel="50000">
                                          <p:stCondLst>
                                            <p:cond delay="834"/>
                                          </p:stCondLst>
                                        </p:cTn>
                                        <p:tgtEl>
                                          <p:spTgt spid="5">
                                            <p:txEl>
                                              <p:pRg st="5" end="5"/>
                                            </p:txEl>
                                          </p:spTgt>
                                        </p:tgtEl>
                                      </p:cBhvr>
                                      <p:to x="100000" y="100000"/>
                                    </p:animScale>
                                    <p:animScale>
                                      <p:cBhvr>
                                        <p:cTn id="117" dur="13">
                                          <p:stCondLst>
                                            <p:cond delay="904"/>
                                          </p:stCondLst>
                                        </p:cTn>
                                        <p:tgtEl>
                                          <p:spTgt spid="5">
                                            <p:txEl>
                                              <p:pRg st="5" end="5"/>
                                            </p:txEl>
                                          </p:spTgt>
                                        </p:tgtEl>
                                      </p:cBhvr>
                                      <p:to x="100000" y="95000"/>
                                    </p:animScale>
                                    <p:animScale>
                                      <p:cBhvr>
                                        <p:cTn id="118" dur="83" decel="50000">
                                          <p:stCondLst>
                                            <p:cond delay="917"/>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2202</Words>
  <Application>Microsoft Office PowerPoint</Application>
  <PresentationFormat>Произвольный</PresentationFormat>
  <Paragraphs>298</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   TIME MANAGEMENT АКТУАЛЬНО?! НЕОБХІДНО?!   </vt:lpstr>
      <vt:lpstr>Презентация PowerPoint</vt:lpstr>
      <vt:lpstr>Презентация PowerPoint</vt:lpstr>
      <vt:lpstr>       TIME MANAGEMENT  АКТУАЛЬНО?   НЕОБХІДНО?    </vt:lpstr>
      <vt:lpstr>Презентация PowerPoint</vt:lpstr>
      <vt:lpstr>Презентация PowerPoint</vt:lpstr>
      <vt:lpstr>Інструмент для керування часом</vt:lpstr>
      <vt:lpstr>Три типи тайм-менеджменту:</vt:lpstr>
      <vt:lpstr>Основні принципи тайм-менеджменту:</vt:lpstr>
      <vt:lpstr>ЧАСОВЕ ПЛАНУВАННЯ ОЗНАЧАЄ</vt:lpstr>
      <vt:lpstr>Планування і довіра</vt:lpstr>
      <vt:lpstr>Максимізуйте делегування повноважень</vt:lpstr>
      <vt:lpstr>Презентация PowerPoint</vt:lpstr>
      <vt:lpstr>Основні принципи «тайм-менеджменту»</vt:lpstr>
      <vt:lpstr>МОЖЛИВОСТІ, ЯКІ ДАЄ  ТАЙМ-МЕНЕДЖМЕНТ</vt:lpstr>
      <vt:lpstr> Принципи ефективної організації робочого часу</vt:lpstr>
      <vt:lpstr>Зосередьтеся на 20% найважливіших управлінських обов’язках</vt:lpstr>
      <vt:lpstr>ЕКОНОМІКА ЧАСУ</vt:lpstr>
      <vt:lpstr>ВИЗНАЧЕННЯ І РОЗСТАНОВКА ПРІОРИТЕТІВ</vt:lpstr>
      <vt:lpstr>Не відкладайте виконання неприємних справ у «довгий ящик».  Неприємна справа не щезне сама по собі, тому, чим раніше Ви її виконаєте, тим більше вільного часу у Вас залишиться. </vt:lpstr>
      <vt:lpstr>Позбувшись зайвих завдань, ви прямо пропорційно вивільните час на вагоміші завдання. </vt:lpstr>
      <vt:lpstr>ПІРАМІДА ПЛАНУВАННЯ ФРАНКЛІНА </vt:lpstr>
      <vt:lpstr>Мінімізуйте витрати часу на робочі завдання</vt:lpstr>
      <vt:lpstr>Візьміть на озброєння такі поради: </vt:lpstr>
      <vt:lpstr>Позбудьтеся «поглиначів» часу </vt:lpstr>
      <vt:lpstr>Притча “Кожен чи ніхто”</vt:lpstr>
      <vt:lpstr> ЦИТАТА ДНЯ </vt:lpstr>
      <vt:lpstr>Час для усіх однаковий…</vt:lpstr>
      <vt:lpstr>Презентация PowerPoint</vt:lpstr>
      <vt:lpstr>Презентация PowerPoint</vt:lpstr>
      <vt:lpstr>Презентация PowerPoint</vt:lpstr>
      <vt:lpstr>Людина має тільки 24 години на добу для :</vt:lpstr>
      <vt:lpstr>Вправа «Аналіз помилок щодо  планування часу» </vt:lpstr>
      <vt:lpstr> Поглиначі часу</vt:lpstr>
      <vt:lpstr>Презентация PowerPoint</vt:lpstr>
      <vt:lpstr>Презентация PowerPoint</vt:lpstr>
      <vt:lpstr>Оцінювання раціональності використання часу</vt:lpstr>
      <vt:lpstr>Презентация PowerPoint</vt:lpstr>
      <vt:lpstr>Ключ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Тайм-менеджмент в освітньому процесі роботи Лешнівської ЗОШ І- ІІІ ступенів</dc:title>
  <dc:creator>AdminPC</dc:creator>
  <cp:lastModifiedBy>Administrator</cp:lastModifiedBy>
  <cp:revision>110</cp:revision>
  <dcterms:created xsi:type="dcterms:W3CDTF">2018-11-14T09:21:12Z</dcterms:created>
  <dcterms:modified xsi:type="dcterms:W3CDTF">2022-12-11T13:05:02Z</dcterms:modified>
</cp:coreProperties>
</file>