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7" r:id="rId1"/>
  </p:sldMasterIdLst>
  <p:notesMasterIdLst>
    <p:notesMasterId r:id="rId17"/>
  </p:notesMasterIdLst>
  <p:sldIdLst>
    <p:sldId id="256" r:id="rId2"/>
    <p:sldId id="257" r:id="rId3"/>
    <p:sldId id="258" r:id="rId4"/>
    <p:sldId id="259" r:id="rId5"/>
    <p:sldId id="260" r:id="rId6"/>
    <p:sldId id="261" r:id="rId7"/>
    <p:sldId id="263" r:id="rId8"/>
    <p:sldId id="284" r:id="rId9"/>
    <p:sldId id="286" r:id="rId10"/>
    <p:sldId id="270" r:id="rId11"/>
    <p:sldId id="272" r:id="rId12"/>
    <p:sldId id="267" r:id="rId13"/>
    <p:sldId id="277" r:id="rId14"/>
    <p:sldId id="285" r:id="rId15"/>
    <p:sldId id="262" r:id="rId16"/>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C4540E53-D68E-4776-BB81-3601AB861E03}">
  <a:tblStyle styleId="{C4540E53-D68E-4776-BB81-3601AB861E03}" styleName="Table_0">
    <a:wholeTbl>
      <a:tcTxStyle>
        <a:font>
          <a:latin typeface="Arial"/>
          <a:ea typeface="Arial"/>
          <a:cs typeface="Arial"/>
        </a:font>
        <a:srgbClr val="000000"/>
      </a:tcTxStyle>
      <a:tcStyle>
        <a:tcBdr>
          <a:left>
            <a:ln w="9525" cap="flat" cmpd="sng">
              <a:solidFill>
                <a:srgbClr val="000000"/>
              </a:solidFill>
              <a:prstDash val="solid"/>
              <a:round/>
              <a:headEnd type="none" w="sm" len="sm"/>
              <a:tailEnd type="none" w="sm" len="sm"/>
            </a:ln>
          </a:left>
          <a:right>
            <a:ln w="9525" cap="flat" cmpd="sng">
              <a:solidFill>
                <a:srgbClr val="000000"/>
              </a:solidFill>
              <a:prstDash val="solid"/>
              <a:round/>
              <a:headEnd type="none" w="sm" len="sm"/>
              <a:tailEnd type="none" w="sm" len="sm"/>
            </a:ln>
          </a:right>
          <a:top>
            <a:ln w="9525" cap="flat" cmpd="sng">
              <a:solidFill>
                <a:srgbClr val="000000"/>
              </a:solidFill>
              <a:prstDash val="solid"/>
              <a:round/>
              <a:headEnd type="none" w="sm" len="sm"/>
              <a:tailEnd type="none" w="sm" len="sm"/>
            </a:ln>
          </a:top>
          <a:bottom>
            <a:ln w="9525" cap="flat" cmpd="sng">
              <a:solidFill>
                <a:srgbClr val="000000"/>
              </a:solidFill>
              <a:prstDash val="solid"/>
              <a:round/>
              <a:headEnd type="none" w="sm" len="sm"/>
              <a:tailEnd type="none" w="sm" len="sm"/>
            </a:ln>
          </a:bottom>
          <a:insideH>
            <a:ln w="9525" cap="flat" cmpd="sng">
              <a:solidFill>
                <a:srgbClr val="000000"/>
              </a:solidFill>
              <a:prstDash val="solid"/>
              <a:round/>
              <a:headEnd type="none" w="sm" len="sm"/>
              <a:tailEnd type="none" w="sm" len="sm"/>
            </a:ln>
          </a:insideH>
          <a:insideV>
            <a:ln w="9525" cap="flat" cmpd="sng">
              <a:solidFill>
                <a:srgbClr val="000000"/>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576"/>
  </p:normalViewPr>
  <p:slideViewPr>
    <p:cSldViewPr snapToGrid="0" snapToObjects="1">
      <p:cViewPr>
        <p:scale>
          <a:sx n="102" d="100"/>
          <a:sy n="102" d="100"/>
        </p:scale>
        <p:origin x="-456" y="-72"/>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381175" y="685800"/>
            <a:ext cx="60963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Shape 4"/>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lstStyle>
            <a:lvl1pPr marL="457200" lvl="0" indent="-317500">
              <a:spcBef>
                <a:spcPts val="0"/>
              </a:spcBef>
              <a:spcAft>
                <a:spcPts val="0"/>
              </a:spcAft>
              <a:buSzPts val="1400"/>
              <a:buChar char="●"/>
              <a:defRPr sz="1100"/>
            </a:lvl1pPr>
            <a:lvl2pPr marL="914400" lvl="1" indent="-317500">
              <a:spcBef>
                <a:spcPts val="0"/>
              </a:spcBef>
              <a:spcAft>
                <a:spcPts val="0"/>
              </a:spcAft>
              <a:buSzPts val="1400"/>
              <a:buChar char="○"/>
              <a:defRPr sz="1100"/>
            </a:lvl2pPr>
            <a:lvl3pPr marL="1371600" lvl="2" indent="-317500">
              <a:spcBef>
                <a:spcPts val="0"/>
              </a:spcBef>
              <a:spcAft>
                <a:spcPts val="0"/>
              </a:spcAft>
              <a:buSzPts val="1400"/>
              <a:buChar char="■"/>
              <a:defRPr sz="1100"/>
            </a:lvl3pPr>
            <a:lvl4pPr marL="1828800" lvl="3" indent="-317500">
              <a:spcBef>
                <a:spcPts val="0"/>
              </a:spcBef>
              <a:spcAft>
                <a:spcPts val="0"/>
              </a:spcAft>
              <a:buSzPts val="1400"/>
              <a:buChar char="●"/>
              <a:defRPr sz="1100"/>
            </a:lvl4pPr>
            <a:lvl5pPr marL="2286000" lvl="4" indent="-317500">
              <a:spcBef>
                <a:spcPts val="0"/>
              </a:spcBef>
              <a:spcAft>
                <a:spcPts val="0"/>
              </a:spcAft>
              <a:buSzPts val="1400"/>
              <a:buChar char="○"/>
              <a:defRPr sz="1100"/>
            </a:lvl5pPr>
            <a:lvl6pPr marL="2743200" lvl="5" indent="-317500">
              <a:spcBef>
                <a:spcPts val="0"/>
              </a:spcBef>
              <a:spcAft>
                <a:spcPts val="0"/>
              </a:spcAft>
              <a:buSzPts val="1400"/>
              <a:buChar char="■"/>
              <a:defRPr sz="1100"/>
            </a:lvl6pPr>
            <a:lvl7pPr marL="3200400" lvl="6" indent="-317500">
              <a:spcBef>
                <a:spcPts val="0"/>
              </a:spcBef>
              <a:spcAft>
                <a:spcPts val="0"/>
              </a:spcAft>
              <a:buSzPts val="1400"/>
              <a:buChar char="●"/>
              <a:defRPr sz="1100"/>
            </a:lvl7pPr>
            <a:lvl8pPr marL="3657600" lvl="7" indent="-317500">
              <a:spcBef>
                <a:spcPts val="0"/>
              </a:spcBef>
              <a:spcAft>
                <a:spcPts val="0"/>
              </a:spcAft>
              <a:buSzPts val="1400"/>
              <a:buChar char="○"/>
              <a:defRPr sz="1100"/>
            </a:lvl8pPr>
            <a:lvl9pPr marL="4114800" lvl="8" indent="-317500">
              <a:spcBef>
                <a:spcPts val="0"/>
              </a:spcBef>
              <a:spcAft>
                <a:spcPts val="0"/>
              </a:spcAft>
              <a:buSzPts val="1400"/>
              <a:buChar char="■"/>
              <a:defRPr sz="1100"/>
            </a:lvl9pPr>
          </a:lstStyle>
          <a:p>
            <a:endParaRPr/>
          </a:p>
        </p:txBody>
      </p:sp>
    </p:spTree>
    <p:extLst>
      <p:ext uri="{BB962C8B-B14F-4D97-AF65-F5344CB8AC3E}">
        <p14:creationId xmlns:p14="http://schemas.microsoft.com/office/powerpoint/2010/main" val="182579197"/>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7"/>
        <p:cNvGrpSpPr/>
        <p:nvPr/>
      </p:nvGrpSpPr>
      <p:grpSpPr>
        <a:xfrm>
          <a:off x="0" y="0"/>
          <a:ext cx="0" cy="0"/>
          <a:chOff x="0" y="0"/>
          <a:chExt cx="0" cy="0"/>
        </a:xfrm>
      </p:grpSpPr>
      <p:sp>
        <p:nvSpPr>
          <p:cNvPr id="58" name="Shape 5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9" name="Shape 59"/>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extLst>
      <p:ext uri="{BB962C8B-B14F-4D97-AF65-F5344CB8AC3E}">
        <p14:creationId xmlns:p14="http://schemas.microsoft.com/office/powerpoint/2010/main" val="200191606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1"/>
        <p:cNvGrpSpPr/>
        <p:nvPr/>
      </p:nvGrpSpPr>
      <p:grpSpPr>
        <a:xfrm>
          <a:off x="0" y="0"/>
          <a:ext cx="0" cy="0"/>
          <a:chOff x="0" y="0"/>
          <a:chExt cx="0" cy="0"/>
        </a:xfrm>
      </p:grpSpPr>
      <p:sp>
        <p:nvSpPr>
          <p:cNvPr id="142" name="Shape 14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43" name="Shape 143"/>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extLst>
      <p:ext uri="{BB962C8B-B14F-4D97-AF65-F5344CB8AC3E}">
        <p14:creationId xmlns:p14="http://schemas.microsoft.com/office/powerpoint/2010/main" val="25945977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7"/>
        <p:cNvGrpSpPr/>
        <p:nvPr/>
      </p:nvGrpSpPr>
      <p:grpSpPr>
        <a:xfrm>
          <a:off x="0" y="0"/>
          <a:ext cx="0" cy="0"/>
          <a:chOff x="0" y="0"/>
          <a:chExt cx="0" cy="0"/>
        </a:xfrm>
      </p:grpSpPr>
      <p:sp>
        <p:nvSpPr>
          <p:cNvPr id="228" name="Shape 22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29" name="Shape 229"/>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Tree>
    <p:extLst>
      <p:ext uri="{BB962C8B-B14F-4D97-AF65-F5344CB8AC3E}">
        <p14:creationId xmlns:p14="http://schemas.microsoft.com/office/powerpoint/2010/main" val="73936002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
        <p:cNvGrpSpPr/>
        <p:nvPr/>
      </p:nvGrpSpPr>
      <p:grpSpPr>
        <a:xfrm>
          <a:off x="0" y="0"/>
          <a:ext cx="0" cy="0"/>
          <a:chOff x="0" y="0"/>
          <a:chExt cx="0" cy="0"/>
        </a:xfrm>
      </p:grpSpPr>
      <p:sp>
        <p:nvSpPr>
          <p:cNvPr id="95" name="Shape 9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6" name="Shape 96"/>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extLst>
      <p:ext uri="{BB962C8B-B14F-4D97-AF65-F5344CB8AC3E}">
        <p14:creationId xmlns:p14="http://schemas.microsoft.com/office/powerpoint/2010/main" val="5403370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Shape 6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4" name="Shape 64"/>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dirty="0"/>
          </a:p>
        </p:txBody>
      </p:sp>
    </p:spTree>
    <p:extLst>
      <p:ext uri="{BB962C8B-B14F-4D97-AF65-F5344CB8AC3E}">
        <p14:creationId xmlns:p14="http://schemas.microsoft.com/office/powerpoint/2010/main" val="15769732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
        <p:cNvGrpSpPr/>
        <p:nvPr/>
      </p:nvGrpSpPr>
      <p:grpSpPr>
        <a:xfrm>
          <a:off x="0" y="0"/>
          <a:ext cx="0" cy="0"/>
          <a:chOff x="0" y="0"/>
          <a:chExt cx="0" cy="0"/>
        </a:xfrm>
      </p:grpSpPr>
      <p:sp>
        <p:nvSpPr>
          <p:cNvPr id="71" name="Shape 7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2" name="Shape 72"/>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extLst>
      <p:ext uri="{BB962C8B-B14F-4D97-AF65-F5344CB8AC3E}">
        <p14:creationId xmlns:p14="http://schemas.microsoft.com/office/powerpoint/2010/main" val="209443101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7"/>
        <p:cNvGrpSpPr/>
        <p:nvPr/>
      </p:nvGrpSpPr>
      <p:grpSpPr>
        <a:xfrm>
          <a:off x="0" y="0"/>
          <a:ext cx="0" cy="0"/>
          <a:chOff x="0" y="0"/>
          <a:chExt cx="0" cy="0"/>
        </a:xfrm>
      </p:grpSpPr>
      <p:sp>
        <p:nvSpPr>
          <p:cNvPr id="78" name="Shape 7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9" name="Shape 79"/>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extLst>
      <p:ext uri="{BB962C8B-B14F-4D97-AF65-F5344CB8AC3E}">
        <p14:creationId xmlns:p14="http://schemas.microsoft.com/office/powerpoint/2010/main" val="169764474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3"/>
        <p:cNvGrpSpPr/>
        <p:nvPr/>
      </p:nvGrpSpPr>
      <p:grpSpPr>
        <a:xfrm>
          <a:off x="0" y="0"/>
          <a:ext cx="0" cy="0"/>
          <a:chOff x="0" y="0"/>
          <a:chExt cx="0" cy="0"/>
        </a:xfrm>
      </p:grpSpPr>
      <p:sp>
        <p:nvSpPr>
          <p:cNvPr id="84" name="Shape 8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5" name="Shape 85"/>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extLst>
      <p:ext uri="{BB962C8B-B14F-4D97-AF65-F5344CB8AC3E}">
        <p14:creationId xmlns:p14="http://schemas.microsoft.com/office/powerpoint/2010/main" val="84744475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Shape 8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0" name="Shape 90"/>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uk-UA" dirty="0" smtClean="0"/>
              <a:t>Яблуко М'яч Будинок</a:t>
            </a:r>
            <a:r>
              <a:rPr lang="uk-UA" baseline="0" dirty="0" smtClean="0"/>
              <a:t> </a:t>
            </a:r>
            <a:endParaRPr dirty="0"/>
          </a:p>
        </p:txBody>
      </p:sp>
    </p:spTree>
    <p:extLst>
      <p:ext uri="{BB962C8B-B14F-4D97-AF65-F5344CB8AC3E}">
        <p14:creationId xmlns:p14="http://schemas.microsoft.com/office/powerpoint/2010/main" val="89239996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4"/>
        <p:cNvGrpSpPr/>
        <p:nvPr/>
      </p:nvGrpSpPr>
      <p:grpSpPr>
        <a:xfrm>
          <a:off x="0" y="0"/>
          <a:ext cx="0" cy="0"/>
          <a:chOff x="0" y="0"/>
          <a:chExt cx="0" cy="0"/>
        </a:xfrm>
      </p:grpSpPr>
      <p:sp>
        <p:nvSpPr>
          <p:cNvPr id="115" name="Shape 11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6" name="Shape 116"/>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dirty="0"/>
          </a:p>
        </p:txBody>
      </p:sp>
    </p:spTree>
    <p:extLst>
      <p:ext uri="{BB962C8B-B14F-4D97-AF65-F5344CB8AC3E}">
        <p14:creationId xmlns:p14="http://schemas.microsoft.com/office/powerpoint/2010/main" val="188430958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8"/>
        <p:cNvGrpSpPr/>
        <p:nvPr/>
      </p:nvGrpSpPr>
      <p:grpSpPr>
        <a:xfrm>
          <a:off x="0" y="0"/>
          <a:ext cx="0" cy="0"/>
          <a:chOff x="0" y="0"/>
          <a:chExt cx="0" cy="0"/>
        </a:xfrm>
      </p:grpSpPr>
      <p:sp>
        <p:nvSpPr>
          <p:cNvPr id="169" name="Shape 16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70" name="Shape 170"/>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extLst>
      <p:ext uri="{BB962C8B-B14F-4D97-AF65-F5344CB8AC3E}">
        <p14:creationId xmlns:p14="http://schemas.microsoft.com/office/powerpoint/2010/main" val="85198508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8"/>
        <p:cNvGrpSpPr/>
        <p:nvPr/>
      </p:nvGrpSpPr>
      <p:grpSpPr>
        <a:xfrm>
          <a:off x="0" y="0"/>
          <a:ext cx="0" cy="0"/>
          <a:chOff x="0" y="0"/>
          <a:chExt cx="0" cy="0"/>
        </a:xfrm>
      </p:grpSpPr>
      <p:sp>
        <p:nvSpPr>
          <p:cNvPr id="189" name="Shape 18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90" name="Shape 190"/>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extLst>
      <p:ext uri="{BB962C8B-B14F-4D97-AF65-F5344CB8AC3E}">
        <p14:creationId xmlns:p14="http://schemas.microsoft.com/office/powerpoint/2010/main" val="131397541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type="title">
  <p:cSld name="TITLE">
    <p:spTree>
      <p:nvGrpSpPr>
        <p:cNvPr id="1" name="Shape 8"/>
        <p:cNvGrpSpPr/>
        <p:nvPr/>
      </p:nvGrpSpPr>
      <p:grpSpPr>
        <a:xfrm>
          <a:off x="0" y="0"/>
          <a:ext cx="0" cy="0"/>
          <a:chOff x="0" y="0"/>
          <a:chExt cx="0" cy="0"/>
        </a:xfrm>
      </p:grpSpPr>
      <p:pic>
        <p:nvPicPr>
          <p:cNvPr id="9" name="Shape 9" descr="comic-04.png"/>
          <p:cNvPicPr preferRelativeResize="0"/>
          <p:nvPr/>
        </p:nvPicPr>
        <p:blipFill>
          <a:blip r:embed="rId2">
            <a:alphaModFix amt="20000"/>
          </a:blip>
          <a:stretch>
            <a:fillRect/>
          </a:stretch>
        </p:blipFill>
        <p:spPr>
          <a:xfrm>
            <a:off x="0" y="0"/>
            <a:ext cx="9144000" cy="5143500"/>
          </a:xfrm>
          <a:prstGeom prst="rect">
            <a:avLst/>
          </a:prstGeom>
          <a:noFill/>
          <a:ln>
            <a:noFill/>
          </a:ln>
        </p:spPr>
      </p:pic>
      <p:sp>
        <p:nvSpPr>
          <p:cNvPr id="10" name="Shape 10"/>
          <p:cNvSpPr/>
          <p:nvPr/>
        </p:nvSpPr>
        <p:spPr>
          <a:xfrm>
            <a:off x="1315275" y="921225"/>
            <a:ext cx="6411650" cy="3910600"/>
          </a:xfrm>
          <a:custGeom>
            <a:avLst/>
            <a:gdLst/>
            <a:ahLst/>
            <a:cxnLst/>
            <a:rect l="0" t="0" r="0" b="0"/>
            <a:pathLst>
              <a:path w="256466" h="156424" extrusionOk="0">
                <a:moveTo>
                  <a:pt x="39612" y="0"/>
                </a:moveTo>
                <a:lnTo>
                  <a:pt x="39612" y="26023"/>
                </a:lnTo>
                <a:lnTo>
                  <a:pt x="0" y="23918"/>
                </a:lnTo>
                <a:lnTo>
                  <a:pt x="40190" y="61876"/>
                </a:lnTo>
                <a:lnTo>
                  <a:pt x="40190" y="156424"/>
                </a:lnTo>
                <a:lnTo>
                  <a:pt x="256466" y="139076"/>
                </a:lnTo>
                <a:lnTo>
                  <a:pt x="248659" y="19951"/>
                </a:lnTo>
                <a:close/>
              </a:path>
            </a:pathLst>
          </a:custGeom>
          <a:solidFill>
            <a:srgbClr val="001936">
              <a:alpha val="21920"/>
            </a:srgbClr>
          </a:solidFill>
          <a:ln>
            <a:noFill/>
          </a:ln>
        </p:spPr>
      </p:sp>
      <p:sp>
        <p:nvSpPr>
          <p:cNvPr id="11" name="Shape 11"/>
          <p:cNvSpPr/>
          <p:nvPr/>
        </p:nvSpPr>
        <p:spPr>
          <a:xfrm>
            <a:off x="1010475" y="616425"/>
            <a:ext cx="6411650" cy="3910600"/>
          </a:xfrm>
          <a:custGeom>
            <a:avLst/>
            <a:gdLst/>
            <a:ahLst/>
            <a:cxnLst/>
            <a:rect l="0" t="0" r="0" b="0"/>
            <a:pathLst>
              <a:path w="256466" h="156424" extrusionOk="0">
                <a:moveTo>
                  <a:pt x="39612" y="0"/>
                </a:moveTo>
                <a:lnTo>
                  <a:pt x="39612" y="26023"/>
                </a:lnTo>
                <a:lnTo>
                  <a:pt x="0" y="23918"/>
                </a:lnTo>
                <a:lnTo>
                  <a:pt x="40190" y="61876"/>
                </a:lnTo>
                <a:lnTo>
                  <a:pt x="40190" y="156424"/>
                </a:lnTo>
                <a:lnTo>
                  <a:pt x="256466" y="139076"/>
                </a:lnTo>
                <a:lnTo>
                  <a:pt x="248659" y="19951"/>
                </a:lnTo>
                <a:close/>
              </a:path>
            </a:pathLst>
          </a:custGeom>
          <a:solidFill>
            <a:srgbClr val="FFFFFF"/>
          </a:solidFill>
          <a:ln w="76200" cap="flat" cmpd="sng">
            <a:solidFill>
              <a:srgbClr val="000000"/>
            </a:solidFill>
            <a:prstDash val="solid"/>
            <a:miter lim="8000"/>
            <a:headEnd type="none" w="med" len="med"/>
            <a:tailEnd type="none" w="med" len="med"/>
          </a:ln>
        </p:spPr>
      </p:sp>
      <p:sp>
        <p:nvSpPr>
          <p:cNvPr id="12" name="Shape 12"/>
          <p:cNvSpPr txBox="1">
            <a:spLocks noGrp="1"/>
          </p:cNvSpPr>
          <p:nvPr>
            <p:ph type="ctrTitle"/>
          </p:nvPr>
        </p:nvSpPr>
        <p:spPr>
          <a:xfrm>
            <a:off x="2572125" y="2068625"/>
            <a:ext cx="4271700" cy="1159800"/>
          </a:xfrm>
          <a:prstGeom prst="rect">
            <a:avLst/>
          </a:prstGeom>
        </p:spPr>
        <p:txBody>
          <a:bodyPr spcFirstLastPara="1" wrap="square" lIns="91425" tIns="91425" rIns="91425" bIns="91425" anchor="ctr" anchorCtr="0"/>
          <a:lstStyle>
            <a:lvl1pPr lvl="0">
              <a:spcBef>
                <a:spcPts val="0"/>
              </a:spcBef>
              <a:spcAft>
                <a:spcPts val="0"/>
              </a:spcAft>
              <a:buSzPts val="6400"/>
              <a:buNone/>
              <a:defRPr sz="6400"/>
            </a:lvl1pPr>
            <a:lvl2pPr lvl="1">
              <a:spcBef>
                <a:spcPts val="0"/>
              </a:spcBef>
              <a:spcAft>
                <a:spcPts val="0"/>
              </a:spcAft>
              <a:buSzPts val="6400"/>
              <a:buNone/>
              <a:defRPr sz="6400"/>
            </a:lvl2pPr>
            <a:lvl3pPr lvl="2">
              <a:spcBef>
                <a:spcPts val="0"/>
              </a:spcBef>
              <a:spcAft>
                <a:spcPts val="0"/>
              </a:spcAft>
              <a:buSzPts val="6400"/>
              <a:buNone/>
              <a:defRPr sz="6400"/>
            </a:lvl3pPr>
            <a:lvl4pPr lvl="3">
              <a:spcBef>
                <a:spcPts val="0"/>
              </a:spcBef>
              <a:spcAft>
                <a:spcPts val="0"/>
              </a:spcAft>
              <a:buSzPts val="6400"/>
              <a:buNone/>
              <a:defRPr sz="6400"/>
            </a:lvl4pPr>
            <a:lvl5pPr lvl="4">
              <a:spcBef>
                <a:spcPts val="0"/>
              </a:spcBef>
              <a:spcAft>
                <a:spcPts val="0"/>
              </a:spcAft>
              <a:buSzPts val="6400"/>
              <a:buNone/>
              <a:defRPr sz="6400"/>
            </a:lvl5pPr>
            <a:lvl6pPr lvl="5">
              <a:spcBef>
                <a:spcPts val="0"/>
              </a:spcBef>
              <a:spcAft>
                <a:spcPts val="0"/>
              </a:spcAft>
              <a:buSzPts val="6400"/>
              <a:buNone/>
              <a:defRPr sz="6400"/>
            </a:lvl6pPr>
            <a:lvl7pPr lvl="6">
              <a:spcBef>
                <a:spcPts val="0"/>
              </a:spcBef>
              <a:spcAft>
                <a:spcPts val="0"/>
              </a:spcAft>
              <a:buSzPts val="6400"/>
              <a:buNone/>
              <a:defRPr sz="6400"/>
            </a:lvl7pPr>
            <a:lvl8pPr lvl="7">
              <a:spcBef>
                <a:spcPts val="0"/>
              </a:spcBef>
              <a:spcAft>
                <a:spcPts val="0"/>
              </a:spcAft>
              <a:buSzPts val="6400"/>
              <a:buNone/>
              <a:defRPr sz="6400"/>
            </a:lvl8pPr>
            <a:lvl9pPr lvl="8">
              <a:spcBef>
                <a:spcPts val="0"/>
              </a:spcBef>
              <a:spcAft>
                <a:spcPts val="0"/>
              </a:spcAft>
              <a:buSzPts val="6400"/>
              <a:buNone/>
              <a:defRPr sz="6400"/>
            </a:lvl9pPr>
          </a:lstStyle>
          <a:p>
            <a:endParaRPr/>
          </a:p>
        </p:txBody>
      </p:sp>
    </p:spTree>
  </p:cSld>
  <p:clrMapOvr>
    <a:masterClrMapping/>
  </p:clrMapOvr>
  <p:transition spd="slow">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ubtitle">
  <p:cSld name="TITLE_1">
    <p:spTree>
      <p:nvGrpSpPr>
        <p:cNvPr id="1" name="Shape 13"/>
        <p:cNvGrpSpPr/>
        <p:nvPr/>
      </p:nvGrpSpPr>
      <p:grpSpPr>
        <a:xfrm>
          <a:off x="0" y="0"/>
          <a:ext cx="0" cy="0"/>
          <a:chOff x="0" y="0"/>
          <a:chExt cx="0" cy="0"/>
        </a:xfrm>
      </p:grpSpPr>
      <p:pic>
        <p:nvPicPr>
          <p:cNvPr id="14" name="Shape 14" descr="comic-04.png"/>
          <p:cNvPicPr preferRelativeResize="0"/>
          <p:nvPr/>
        </p:nvPicPr>
        <p:blipFill>
          <a:blip r:embed="rId2">
            <a:alphaModFix amt="20000"/>
          </a:blip>
          <a:stretch>
            <a:fillRect/>
          </a:stretch>
        </p:blipFill>
        <p:spPr>
          <a:xfrm>
            <a:off x="0" y="0"/>
            <a:ext cx="9144000" cy="5143500"/>
          </a:xfrm>
          <a:prstGeom prst="rect">
            <a:avLst/>
          </a:prstGeom>
          <a:noFill/>
          <a:ln>
            <a:noFill/>
          </a:ln>
        </p:spPr>
      </p:pic>
      <p:sp>
        <p:nvSpPr>
          <p:cNvPr id="15" name="Shape 15"/>
          <p:cNvSpPr/>
          <p:nvPr/>
        </p:nvSpPr>
        <p:spPr>
          <a:xfrm rot="169468" flipH="1">
            <a:off x="3608972" y="646196"/>
            <a:ext cx="5247975" cy="3809532"/>
          </a:xfrm>
          <a:prstGeom prst="wedgeEllipseCallout">
            <a:avLst>
              <a:gd name="adj1" fmla="val -42509"/>
              <a:gd name="adj2" fmla="val 62980"/>
            </a:avLst>
          </a:prstGeom>
          <a:solidFill>
            <a:srgbClr val="001936">
              <a:alpha val="21920"/>
            </a:srgb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6" name="Shape 16"/>
          <p:cNvSpPr/>
          <p:nvPr/>
        </p:nvSpPr>
        <p:spPr>
          <a:xfrm rot="169468" flipH="1">
            <a:off x="3380372" y="417596"/>
            <a:ext cx="5247975" cy="3809532"/>
          </a:xfrm>
          <a:prstGeom prst="wedgeEllipseCallout">
            <a:avLst>
              <a:gd name="adj1" fmla="val -42509"/>
              <a:gd name="adj2" fmla="val 62980"/>
            </a:avLst>
          </a:prstGeom>
          <a:solidFill>
            <a:srgbClr val="FFFFFF"/>
          </a:solidFill>
          <a:ln w="76200" cap="flat" cmpd="sng">
            <a:solidFill>
              <a:srgbClr val="000000"/>
            </a:solidFill>
            <a:prstDash val="solid"/>
            <a:miter lim="8000"/>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7" name="Shape 17"/>
          <p:cNvSpPr txBox="1">
            <a:spLocks noGrp="1"/>
          </p:cNvSpPr>
          <p:nvPr>
            <p:ph type="ctrTitle"/>
          </p:nvPr>
        </p:nvSpPr>
        <p:spPr>
          <a:xfrm>
            <a:off x="4101125" y="1659550"/>
            <a:ext cx="3767400" cy="1159800"/>
          </a:xfrm>
          <a:prstGeom prst="rect">
            <a:avLst/>
          </a:prstGeom>
        </p:spPr>
        <p:txBody>
          <a:bodyPr spcFirstLastPara="1" wrap="square" lIns="91425" tIns="91425" rIns="91425" bIns="91425" anchor="b" anchorCtr="0"/>
          <a:lstStyle>
            <a:lvl1pPr lvl="0" algn="ctr" rtl="0">
              <a:spcBef>
                <a:spcPts val="0"/>
              </a:spcBef>
              <a:spcAft>
                <a:spcPts val="0"/>
              </a:spcAft>
              <a:buSzPts val="3600"/>
              <a:buNone/>
              <a:defRPr sz="3600"/>
            </a:lvl1pPr>
            <a:lvl2pPr lvl="1" algn="ctr" rtl="0">
              <a:spcBef>
                <a:spcPts val="0"/>
              </a:spcBef>
              <a:spcAft>
                <a:spcPts val="0"/>
              </a:spcAft>
              <a:buSzPts val="3600"/>
              <a:buNone/>
              <a:defRPr sz="3600"/>
            </a:lvl2pPr>
            <a:lvl3pPr lvl="2" algn="ctr" rtl="0">
              <a:spcBef>
                <a:spcPts val="0"/>
              </a:spcBef>
              <a:spcAft>
                <a:spcPts val="0"/>
              </a:spcAft>
              <a:buSzPts val="3600"/>
              <a:buNone/>
              <a:defRPr sz="3600"/>
            </a:lvl3pPr>
            <a:lvl4pPr lvl="3" algn="ctr" rtl="0">
              <a:spcBef>
                <a:spcPts val="0"/>
              </a:spcBef>
              <a:spcAft>
                <a:spcPts val="0"/>
              </a:spcAft>
              <a:buSzPts val="3600"/>
              <a:buNone/>
              <a:defRPr sz="3600"/>
            </a:lvl4pPr>
            <a:lvl5pPr lvl="4" algn="ctr" rtl="0">
              <a:spcBef>
                <a:spcPts val="0"/>
              </a:spcBef>
              <a:spcAft>
                <a:spcPts val="0"/>
              </a:spcAft>
              <a:buSzPts val="3600"/>
              <a:buNone/>
              <a:defRPr sz="3600"/>
            </a:lvl5pPr>
            <a:lvl6pPr lvl="5" algn="ctr" rtl="0">
              <a:spcBef>
                <a:spcPts val="0"/>
              </a:spcBef>
              <a:spcAft>
                <a:spcPts val="0"/>
              </a:spcAft>
              <a:buSzPts val="3600"/>
              <a:buNone/>
              <a:defRPr sz="3600"/>
            </a:lvl6pPr>
            <a:lvl7pPr lvl="6" algn="ctr" rtl="0">
              <a:spcBef>
                <a:spcPts val="0"/>
              </a:spcBef>
              <a:spcAft>
                <a:spcPts val="0"/>
              </a:spcAft>
              <a:buSzPts val="3600"/>
              <a:buNone/>
              <a:defRPr sz="3600"/>
            </a:lvl7pPr>
            <a:lvl8pPr lvl="7" algn="ctr" rtl="0">
              <a:spcBef>
                <a:spcPts val="0"/>
              </a:spcBef>
              <a:spcAft>
                <a:spcPts val="0"/>
              </a:spcAft>
              <a:buSzPts val="3600"/>
              <a:buNone/>
              <a:defRPr sz="3600"/>
            </a:lvl8pPr>
            <a:lvl9pPr lvl="8" algn="ctr" rtl="0">
              <a:spcBef>
                <a:spcPts val="0"/>
              </a:spcBef>
              <a:spcAft>
                <a:spcPts val="0"/>
              </a:spcAft>
              <a:buSzPts val="3600"/>
              <a:buNone/>
              <a:defRPr sz="3600"/>
            </a:lvl9pPr>
          </a:lstStyle>
          <a:p>
            <a:endParaRPr/>
          </a:p>
        </p:txBody>
      </p:sp>
      <p:sp>
        <p:nvSpPr>
          <p:cNvPr id="18" name="Shape 18"/>
          <p:cNvSpPr txBox="1">
            <a:spLocks noGrp="1"/>
          </p:cNvSpPr>
          <p:nvPr>
            <p:ph type="subTitle" idx="1"/>
          </p:nvPr>
        </p:nvSpPr>
        <p:spPr>
          <a:xfrm>
            <a:off x="4101125" y="2687651"/>
            <a:ext cx="3767400" cy="784800"/>
          </a:xfrm>
          <a:prstGeom prst="rect">
            <a:avLst/>
          </a:prstGeom>
        </p:spPr>
        <p:txBody>
          <a:bodyPr spcFirstLastPara="1" wrap="square" lIns="91425" tIns="91425" rIns="91425" bIns="91425" anchor="t" anchorCtr="0"/>
          <a:lstStyle>
            <a:lvl1pPr lvl="0" algn="ctr" rtl="0">
              <a:spcBef>
                <a:spcPts val="0"/>
              </a:spcBef>
              <a:spcAft>
                <a:spcPts val="0"/>
              </a:spcAft>
              <a:buClr>
                <a:srgbClr val="000000"/>
              </a:buClr>
              <a:buSzPts val="1800"/>
              <a:buNone/>
              <a:defRPr sz="1800">
                <a:solidFill>
                  <a:srgbClr val="000000"/>
                </a:solidFill>
              </a:defRPr>
            </a:lvl1pPr>
            <a:lvl2pPr lvl="1" algn="ctr" rtl="0">
              <a:spcBef>
                <a:spcPts val="0"/>
              </a:spcBef>
              <a:spcAft>
                <a:spcPts val="0"/>
              </a:spcAft>
              <a:buClr>
                <a:srgbClr val="000000"/>
              </a:buClr>
              <a:buSzPts val="1800"/>
              <a:buNone/>
              <a:defRPr sz="1800">
                <a:solidFill>
                  <a:srgbClr val="000000"/>
                </a:solidFill>
              </a:defRPr>
            </a:lvl2pPr>
            <a:lvl3pPr lvl="2" algn="ctr" rtl="0">
              <a:spcBef>
                <a:spcPts val="0"/>
              </a:spcBef>
              <a:spcAft>
                <a:spcPts val="0"/>
              </a:spcAft>
              <a:buClr>
                <a:srgbClr val="000000"/>
              </a:buClr>
              <a:buSzPts val="1800"/>
              <a:buNone/>
              <a:defRPr sz="1800">
                <a:solidFill>
                  <a:srgbClr val="000000"/>
                </a:solidFill>
              </a:defRPr>
            </a:lvl3pPr>
            <a:lvl4pPr lvl="3" algn="ctr" rtl="0">
              <a:spcBef>
                <a:spcPts val="0"/>
              </a:spcBef>
              <a:spcAft>
                <a:spcPts val="0"/>
              </a:spcAft>
              <a:buClr>
                <a:srgbClr val="000000"/>
              </a:buClr>
              <a:buSzPts val="1800"/>
              <a:buNone/>
              <a:defRPr>
                <a:solidFill>
                  <a:srgbClr val="000000"/>
                </a:solidFill>
              </a:defRPr>
            </a:lvl4pPr>
            <a:lvl5pPr lvl="4" algn="ctr" rtl="0">
              <a:spcBef>
                <a:spcPts val="0"/>
              </a:spcBef>
              <a:spcAft>
                <a:spcPts val="0"/>
              </a:spcAft>
              <a:buClr>
                <a:srgbClr val="000000"/>
              </a:buClr>
              <a:buSzPts val="1800"/>
              <a:buNone/>
              <a:defRPr>
                <a:solidFill>
                  <a:srgbClr val="000000"/>
                </a:solidFill>
              </a:defRPr>
            </a:lvl5pPr>
            <a:lvl6pPr lvl="5" algn="ctr" rtl="0">
              <a:spcBef>
                <a:spcPts val="0"/>
              </a:spcBef>
              <a:spcAft>
                <a:spcPts val="0"/>
              </a:spcAft>
              <a:buClr>
                <a:srgbClr val="000000"/>
              </a:buClr>
              <a:buSzPts val="1800"/>
              <a:buNone/>
              <a:defRPr>
                <a:solidFill>
                  <a:srgbClr val="000000"/>
                </a:solidFill>
              </a:defRPr>
            </a:lvl6pPr>
            <a:lvl7pPr lvl="6" algn="ctr" rtl="0">
              <a:spcBef>
                <a:spcPts val="0"/>
              </a:spcBef>
              <a:spcAft>
                <a:spcPts val="0"/>
              </a:spcAft>
              <a:buClr>
                <a:srgbClr val="000000"/>
              </a:buClr>
              <a:buSzPts val="1800"/>
              <a:buNone/>
              <a:defRPr>
                <a:solidFill>
                  <a:srgbClr val="000000"/>
                </a:solidFill>
              </a:defRPr>
            </a:lvl7pPr>
            <a:lvl8pPr lvl="7" algn="ctr" rtl="0">
              <a:spcBef>
                <a:spcPts val="0"/>
              </a:spcBef>
              <a:spcAft>
                <a:spcPts val="0"/>
              </a:spcAft>
              <a:buClr>
                <a:srgbClr val="000000"/>
              </a:buClr>
              <a:buSzPts val="1800"/>
              <a:buNone/>
              <a:defRPr>
                <a:solidFill>
                  <a:srgbClr val="000000"/>
                </a:solidFill>
              </a:defRPr>
            </a:lvl8pPr>
            <a:lvl9pPr lvl="8" algn="ctr" rtl="0">
              <a:spcBef>
                <a:spcPts val="0"/>
              </a:spcBef>
              <a:spcAft>
                <a:spcPts val="0"/>
              </a:spcAft>
              <a:buClr>
                <a:srgbClr val="000000"/>
              </a:buClr>
              <a:buSzPts val="1800"/>
              <a:buNone/>
              <a:defRPr>
                <a:solidFill>
                  <a:srgbClr val="000000"/>
                </a:solidFill>
              </a:defRPr>
            </a:lvl9pPr>
          </a:lstStyle>
          <a:p>
            <a:endParaRPr/>
          </a:p>
        </p:txBody>
      </p:sp>
    </p:spTree>
  </p:cSld>
  <p:clrMapOvr>
    <a:masterClrMapping/>
  </p:clrMapOvr>
  <p:transition spd="slow">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Quote">
  <p:cSld name="TITLE_1_1">
    <p:spTree>
      <p:nvGrpSpPr>
        <p:cNvPr id="1" name="Shape 19"/>
        <p:cNvGrpSpPr/>
        <p:nvPr/>
      </p:nvGrpSpPr>
      <p:grpSpPr>
        <a:xfrm>
          <a:off x="0" y="0"/>
          <a:ext cx="0" cy="0"/>
          <a:chOff x="0" y="0"/>
          <a:chExt cx="0" cy="0"/>
        </a:xfrm>
      </p:grpSpPr>
      <p:pic>
        <p:nvPicPr>
          <p:cNvPr id="20" name="Shape 20" descr="comic-02.png"/>
          <p:cNvPicPr preferRelativeResize="0"/>
          <p:nvPr/>
        </p:nvPicPr>
        <p:blipFill>
          <a:blip r:embed="rId2">
            <a:alphaModFix amt="20000"/>
          </a:blip>
          <a:stretch>
            <a:fillRect/>
          </a:stretch>
        </p:blipFill>
        <p:spPr>
          <a:xfrm>
            <a:off x="0" y="0"/>
            <a:ext cx="9144000" cy="5143500"/>
          </a:xfrm>
          <a:prstGeom prst="rect">
            <a:avLst/>
          </a:prstGeom>
          <a:noFill/>
          <a:ln>
            <a:noFill/>
          </a:ln>
        </p:spPr>
      </p:pic>
      <p:sp>
        <p:nvSpPr>
          <p:cNvPr id="21" name="Shape 21"/>
          <p:cNvSpPr/>
          <p:nvPr/>
        </p:nvSpPr>
        <p:spPr>
          <a:xfrm>
            <a:off x="1992350" y="37775"/>
            <a:ext cx="5616577" cy="5220440"/>
          </a:xfrm>
          <a:custGeom>
            <a:avLst/>
            <a:gdLst/>
            <a:ahLst/>
            <a:cxnLst/>
            <a:rect l="0" t="0" r="0" b="0"/>
            <a:pathLst>
              <a:path w="114788" h="106692" extrusionOk="0">
                <a:moveTo>
                  <a:pt x="40479" y="15324"/>
                </a:moveTo>
                <a:lnTo>
                  <a:pt x="41346" y="3758"/>
                </a:lnTo>
                <a:lnTo>
                  <a:pt x="52623" y="13878"/>
                </a:lnTo>
                <a:lnTo>
                  <a:pt x="56382" y="0"/>
                </a:lnTo>
                <a:lnTo>
                  <a:pt x="63610" y="14746"/>
                </a:lnTo>
                <a:lnTo>
                  <a:pt x="70549" y="2024"/>
                </a:lnTo>
                <a:lnTo>
                  <a:pt x="75754" y="17926"/>
                </a:lnTo>
                <a:lnTo>
                  <a:pt x="85006" y="6939"/>
                </a:lnTo>
                <a:lnTo>
                  <a:pt x="85006" y="23131"/>
                </a:lnTo>
                <a:lnTo>
                  <a:pt x="100620" y="13589"/>
                </a:lnTo>
                <a:lnTo>
                  <a:pt x="96861" y="31516"/>
                </a:lnTo>
                <a:lnTo>
                  <a:pt x="111896" y="26889"/>
                </a:lnTo>
                <a:lnTo>
                  <a:pt x="100909" y="41057"/>
                </a:lnTo>
                <a:lnTo>
                  <a:pt x="114209" y="42214"/>
                </a:lnTo>
                <a:lnTo>
                  <a:pt x="104379" y="53201"/>
                </a:lnTo>
                <a:lnTo>
                  <a:pt x="114788" y="59851"/>
                </a:lnTo>
                <a:lnTo>
                  <a:pt x="101198" y="64188"/>
                </a:lnTo>
                <a:lnTo>
                  <a:pt x="105246" y="74886"/>
                </a:lnTo>
                <a:lnTo>
                  <a:pt x="93102" y="73730"/>
                </a:lnTo>
                <a:lnTo>
                  <a:pt x="97150" y="85006"/>
                </a:lnTo>
                <a:lnTo>
                  <a:pt x="88187" y="81537"/>
                </a:lnTo>
                <a:lnTo>
                  <a:pt x="87319" y="95994"/>
                </a:lnTo>
                <a:lnTo>
                  <a:pt x="76043" y="91078"/>
                </a:lnTo>
                <a:lnTo>
                  <a:pt x="71417" y="101776"/>
                </a:lnTo>
                <a:lnTo>
                  <a:pt x="64478" y="93970"/>
                </a:lnTo>
                <a:lnTo>
                  <a:pt x="58984" y="106692"/>
                </a:lnTo>
                <a:lnTo>
                  <a:pt x="52334" y="88187"/>
                </a:lnTo>
                <a:lnTo>
                  <a:pt x="45105" y="100620"/>
                </a:lnTo>
                <a:lnTo>
                  <a:pt x="41636" y="86741"/>
                </a:lnTo>
                <a:lnTo>
                  <a:pt x="29492" y="102355"/>
                </a:lnTo>
                <a:lnTo>
                  <a:pt x="29781" y="83271"/>
                </a:lnTo>
                <a:lnTo>
                  <a:pt x="20239" y="87319"/>
                </a:lnTo>
                <a:lnTo>
                  <a:pt x="21107" y="76332"/>
                </a:lnTo>
                <a:lnTo>
                  <a:pt x="4915" y="79224"/>
                </a:lnTo>
                <a:lnTo>
                  <a:pt x="16191" y="66212"/>
                </a:lnTo>
                <a:lnTo>
                  <a:pt x="7806" y="62164"/>
                </a:lnTo>
                <a:lnTo>
                  <a:pt x="14167" y="56960"/>
                </a:lnTo>
                <a:lnTo>
                  <a:pt x="0" y="47997"/>
                </a:lnTo>
                <a:lnTo>
                  <a:pt x="18215" y="43081"/>
                </a:lnTo>
                <a:lnTo>
                  <a:pt x="9252" y="31516"/>
                </a:lnTo>
                <a:lnTo>
                  <a:pt x="26022" y="33540"/>
                </a:lnTo>
                <a:lnTo>
                  <a:pt x="16191" y="18504"/>
                </a:lnTo>
                <a:lnTo>
                  <a:pt x="31516" y="23420"/>
                </a:lnTo>
                <a:lnTo>
                  <a:pt x="32094" y="11854"/>
                </a:lnTo>
                <a:close/>
              </a:path>
            </a:pathLst>
          </a:custGeom>
          <a:solidFill>
            <a:srgbClr val="001936">
              <a:alpha val="21920"/>
            </a:srgbClr>
          </a:solidFill>
          <a:ln>
            <a:noFill/>
          </a:ln>
        </p:spPr>
      </p:sp>
      <p:sp>
        <p:nvSpPr>
          <p:cNvPr id="22" name="Shape 22"/>
          <p:cNvSpPr/>
          <p:nvPr/>
        </p:nvSpPr>
        <p:spPr>
          <a:xfrm>
            <a:off x="1763750" y="-114625"/>
            <a:ext cx="5616577" cy="5220440"/>
          </a:xfrm>
          <a:custGeom>
            <a:avLst/>
            <a:gdLst/>
            <a:ahLst/>
            <a:cxnLst/>
            <a:rect l="0" t="0" r="0" b="0"/>
            <a:pathLst>
              <a:path w="114788" h="106692" extrusionOk="0">
                <a:moveTo>
                  <a:pt x="40479" y="15324"/>
                </a:moveTo>
                <a:lnTo>
                  <a:pt x="41346" y="3758"/>
                </a:lnTo>
                <a:lnTo>
                  <a:pt x="52623" y="13878"/>
                </a:lnTo>
                <a:lnTo>
                  <a:pt x="56382" y="0"/>
                </a:lnTo>
                <a:lnTo>
                  <a:pt x="63610" y="14746"/>
                </a:lnTo>
                <a:lnTo>
                  <a:pt x="70549" y="2024"/>
                </a:lnTo>
                <a:lnTo>
                  <a:pt x="75754" y="17926"/>
                </a:lnTo>
                <a:lnTo>
                  <a:pt x="85006" y="6939"/>
                </a:lnTo>
                <a:lnTo>
                  <a:pt x="85006" y="23131"/>
                </a:lnTo>
                <a:lnTo>
                  <a:pt x="100620" y="13589"/>
                </a:lnTo>
                <a:lnTo>
                  <a:pt x="96861" y="31516"/>
                </a:lnTo>
                <a:lnTo>
                  <a:pt x="111896" y="26889"/>
                </a:lnTo>
                <a:lnTo>
                  <a:pt x="100909" y="41057"/>
                </a:lnTo>
                <a:lnTo>
                  <a:pt x="114209" y="42214"/>
                </a:lnTo>
                <a:lnTo>
                  <a:pt x="104379" y="53201"/>
                </a:lnTo>
                <a:lnTo>
                  <a:pt x="114788" y="59851"/>
                </a:lnTo>
                <a:lnTo>
                  <a:pt x="101198" y="64188"/>
                </a:lnTo>
                <a:lnTo>
                  <a:pt x="105246" y="74886"/>
                </a:lnTo>
                <a:lnTo>
                  <a:pt x="93102" y="73730"/>
                </a:lnTo>
                <a:lnTo>
                  <a:pt x="97150" y="85006"/>
                </a:lnTo>
                <a:lnTo>
                  <a:pt x="88187" y="81537"/>
                </a:lnTo>
                <a:lnTo>
                  <a:pt x="87319" y="95994"/>
                </a:lnTo>
                <a:lnTo>
                  <a:pt x="76043" y="91078"/>
                </a:lnTo>
                <a:lnTo>
                  <a:pt x="71417" y="101776"/>
                </a:lnTo>
                <a:lnTo>
                  <a:pt x="64478" y="93970"/>
                </a:lnTo>
                <a:lnTo>
                  <a:pt x="58984" y="106692"/>
                </a:lnTo>
                <a:lnTo>
                  <a:pt x="52334" y="88187"/>
                </a:lnTo>
                <a:lnTo>
                  <a:pt x="45105" y="100620"/>
                </a:lnTo>
                <a:lnTo>
                  <a:pt x="41636" y="86741"/>
                </a:lnTo>
                <a:lnTo>
                  <a:pt x="29492" y="102355"/>
                </a:lnTo>
                <a:lnTo>
                  <a:pt x="29781" y="83271"/>
                </a:lnTo>
                <a:lnTo>
                  <a:pt x="20239" y="87319"/>
                </a:lnTo>
                <a:lnTo>
                  <a:pt x="21107" y="76332"/>
                </a:lnTo>
                <a:lnTo>
                  <a:pt x="4915" y="79224"/>
                </a:lnTo>
                <a:lnTo>
                  <a:pt x="16191" y="66212"/>
                </a:lnTo>
                <a:lnTo>
                  <a:pt x="7806" y="62164"/>
                </a:lnTo>
                <a:lnTo>
                  <a:pt x="14167" y="56960"/>
                </a:lnTo>
                <a:lnTo>
                  <a:pt x="0" y="47997"/>
                </a:lnTo>
                <a:lnTo>
                  <a:pt x="18215" y="43081"/>
                </a:lnTo>
                <a:lnTo>
                  <a:pt x="9252" y="31516"/>
                </a:lnTo>
                <a:lnTo>
                  <a:pt x="26022" y="33540"/>
                </a:lnTo>
                <a:lnTo>
                  <a:pt x="16191" y="18504"/>
                </a:lnTo>
                <a:lnTo>
                  <a:pt x="31516" y="23420"/>
                </a:lnTo>
                <a:lnTo>
                  <a:pt x="32094" y="11854"/>
                </a:lnTo>
                <a:close/>
              </a:path>
            </a:pathLst>
          </a:custGeom>
          <a:solidFill>
            <a:srgbClr val="FFFFFF"/>
          </a:solidFill>
          <a:ln w="76200" cap="flat" cmpd="sng">
            <a:solidFill>
              <a:srgbClr val="000000"/>
            </a:solidFill>
            <a:prstDash val="solid"/>
            <a:miter lim="8000"/>
            <a:headEnd type="none" w="med" len="med"/>
            <a:tailEnd type="none" w="med" len="med"/>
          </a:ln>
        </p:spPr>
      </p:sp>
      <p:sp>
        <p:nvSpPr>
          <p:cNvPr id="23" name="Shape 23"/>
          <p:cNvSpPr txBox="1">
            <a:spLocks noGrp="1"/>
          </p:cNvSpPr>
          <p:nvPr>
            <p:ph type="body" idx="1"/>
          </p:nvPr>
        </p:nvSpPr>
        <p:spPr>
          <a:xfrm>
            <a:off x="2905800" y="2161800"/>
            <a:ext cx="3332400" cy="819900"/>
          </a:xfrm>
          <a:prstGeom prst="rect">
            <a:avLst/>
          </a:prstGeom>
        </p:spPr>
        <p:txBody>
          <a:bodyPr spcFirstLastPara="1" wrap="square" lIns="91425" tIns="91425" rIns="91425" bIns="91425" anchor="ctr" anchorCtr="0"/>
          <a:lstStyle>
            <a:lvl1pPr marL="457200" lvl="0" indent="-381000" algn="ctr" rtl="0">
              <a:spcBef>
                <a:spcPts val="600"/>
              </a:spcBef>
              <a:spcAft>
                <a:spcPts val="0"/>
              </a:spcAft>
              <a:buClr>
                <a:srgbClr val="000000"/>
              </a:buClr>
              <a:buSzPts val="2400"/>
              <a:buFont typeface="Bangers"/>
              <a:buChar char="×"/>
              <a:defRPr sz="2400">
                <a:solidFill>
                  <a:srgbClr val="000000"/>
                </a:solidFill>
                <a:latin typeface="Bangers"/>
                <a:ea typeface="Bangers"/>
                <a:cs typeface="Bangers"/>
                <a:sym typeface="Bangers"/>
              </a:defRPr>
            </a:lvl1pPr>
            <a:lvl2pPr marL="914400" lvl="1" indent="-381000" algn="ctr" rtl="0">
              <a:spcBef>
                <a:spcPts val="0"/>
              </a:spcBef>
              <a:spcAft>
                <a:spcPts val="0"/>
              </a:spcAft>
              <a:buClr>
                <a:srgbClr val="000000"/>
              </a:buClr>
              <a:buSzPts val="2400"/>
              <a:buFont typeface="Bangers"/>
              <a:buChar char="×"/>
              <a:defRPr>
                <a:solidFill>
                  <a:srgbClr val="000000"/>
                </a:solidFill>
                <a:latin typeface="Bangers"/>
                <a:ea typeface="Bangers"/>
                <a:cs typeface="Bangers"/>
                <a:sym typeface="Bangers"/>
              </a:defRPr>
            </a:lvl2pPr>
            <a:lvl3pPr marL="1371600" lvl="2" indent="-381000" algn="ctr" rtl="0">
              <a:spcBef>
                <a:spcPts val="0"/>
              </a:spcBef>
              <a:spcAft>
                <a:spcPts val="0"/>
              </a:spcAft>
              <a:buClr>
                <a:srgbClr val="000000"/>
              </a:buClr>
              <a:buSzPts val="2400"/>
              <a:buFont typeface="Bangers"/>
              <a:buChar char="×"/>
              <a:defRPr>
                <a:solidFill>
                  <a:srgbClr val="000000"/>
                </a:solidFill>
                <a:latin typeface="Bangers"/>
                <a:ea typeface="Bangers"/>
                <a:cs typeface="Bangers"/>
                <a:sym typeface="Bangers"/>
              </a:defRPr>
            </a:lvl3pPr>
            <a:lvl4pPr marL="1828800" lvl="3" indent="-381000" algn="ctr" rtl="0">
              <a:spcBef>
                <a:spcPts val="0"/>
              </a:spcBef>
              <a:spcAft>
                <a:spcPts val="0"/>
              </a:spcAft>
              <a:buClr>
                <a:srgbClr val="000000"/>
              </a:buClr>
              <a:buSzPts val="2400"/>
              <a:buFont typeface="Bangers"/>
              <a:buChar char="×"/>
              <a:defRPr sz="2400">
                <a:solidFill>
                  <a:srgbClr val="000000"/>
                </a:solidFill>
                <a:latin typeface="Bangers"/>
                <a:ea typeface="Bangers"/>
                <a:cs typeface="Bangers"/>
                <a:sym typeface="Bangers"/>
              </a:defRPr>
            </a:lvl4pPr>
            <a:lvl5pPr marL="2286000" lvl="4" indent="-381000" algn="ctr" rtl="0">
              <a:spcBef>
                <a:spcPts val="0"/>
              </a:spcBef>
              <a:spcAft>
                <a:spcPts val="0"/>
              </a:spcAft>
              <a:buClr>
                <a:srgbClr val="000000"/>
              </a:buClr>
              <a:buSzPts val="2400"/>
              <a:buFont typeface="Bangers"/>
              <a:buChar char="×"/>
              <a:defRPr sz="2400">
                <a:solidFill>
                  <a:srgbClr val="000000"/>
                </a:solidFill>
                <a:latin typeface="Bangers"/>
                <a:ea typeface="Bangers"/>
                <a:cs typeface="Bangers"/>
                <a:sym typeface="Bangers"/>
              </a:defRPr>
            </a:lvl5pPr>
            <a:lvl6pPr marL="2743200" lvl="5" indent="-381000" algn="ctr" rtl="0">
              <a:spcBef>
                <a:spcPts val="0"/>
              </a:spcBef>
              <a:spcAft>
                <a:spcPts val="0"/>
              </a:spcAft>
              <a:buClr>
                <a:srgbClr val="000000"/>
              </a:buClr>
              <a:buSzPts val="2400"/>
              <a:buFont typeface="Bangers"/>
              <a:buChar char="×"/>
              <a:defRPr sz="2400">
                <a:solidFill>
                  <a:srgbClr val="000000"/>
                </a:solidFill>
                <a:latin typeface="Bangers"/>
                <a:ea typeface="Bangers"/>
                <a:cs typeface="Bangers"/>
                <a:sym typeface="Bangers"/>
              </a:defRPr>
            </a:lvl6pPr>
            <a:lvl7pPr marL="3200400" lvl="6" indent="-381000" algn="ctr" rtl="0">
              <a:spcBef>
                <a:spcPts val="0"/>
              </a:spcBef>
              <a:spcAft>
                <a:spcPts val="0"/>
              </a:spcAft>
              <a:buClr>
                <a:srgbClr val="000000"/>
              </a:buClr>
              <a:buSzPts val="2400"/>
              <a:buFont typeface="Bangers"/>
              <a:buChar char="×"/>
              <a:defRPr sz="2400">
                <a:solidFill>
                  <a:srgbClr val="000000"/>
                </a:solidFill>
                <a:latin typeface="Bangers"/>
                <a:ea typeface="Bangers"/>
                <a:cs typeface="Bangers"/>
                <a:sym typeface="Bangers"/>
              </a:defRPr>
            </a:lvl7pPr>
            <a:lvl8pPr marL="3657600" lvl="7" indent="-381000" algn="ctr" rtl="0">
              <a:spcBef>
                <a:spcPts val="0"/>
              </a:spcBef>
              <a:spcAft>
                <a:spcPts val="0"/>
              </a:spcAft>
              <a:buClr>
                <a:srgbClr val="000000"/>
              </a:buClr>
              <a:buSzPts val="2400"/>
              <a:buFont typeface="Bangers"/>
              <a:buChar char="×"/>
              <a:defRPr sz="2400">
                <a:solidFill>
                  <a:srgbClr val="000000"/>
                </a:solidFill>
                <a:latin typeface="Bangers"/>
                <a:ea typeface="Bangers"/>
                <a:cs typeface="Bangers"/>
                <a:sym typeface="Bangers"/>
              </a:defRPr>
            </a:lvl8pPr>
            <a:lvl9pPr marL="4114800" lvl="8" indent="-381000" algn="ctr">
              <a:spcBef>
                <a:spcPts val="0"/>
              </a:spcBef>
              <a:spcAft>
                <a:spcPts val="0"/>
              </a:spcAft>
              <a:buClr>
                <a:srgbClr val="000000"/>
              </a:buClr>
              <a:buSzPts val="2400"/>
              <a:buFont typeface="Bangers"/>
              <a:buChar char="×"/>
              <a:defRPr sz="2400">
                <a:solidFill>
                  <a:srgbClr val="000000"/>
                </a:solidFill>
                <a:latin typeface="Bangers"/>
                <a:ea typeface="Bangers"/>
                <a:cs typeface="Bangers"/>
                <a:sym typeface="Bangers"/>
              </a:defRPr>
            </a:lvl9pPr>
          </a:lstStyle>
          <a:p>
            <a:endParaRPr/>
          </a:p>
        </p:txBody>
      </p:sp>
    </p:spTree>
  </p:cSld>
  <p:clrMapOvr>
    <a:masterClrMapping/>
  </p:clrMapOvr>
  <p:transition spd="slow">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 1 column" type="tx">
  <p:cSld name="TITLE_AND_BODY">
    <p:spTree>
      <p:nvGrpSpPr>
        <p:cNvPr id="1" name="Shape 24"/>
        <p:cNvGrpSpPr/>
        <p:nvPr/>
      </p:nvGrpSpPr>
      <p:grpSpPr>
        <a:xfrm>
          <a:off x="0" y="0"/>
          <a:ext cx="0" cy="0"/>
          <a:chOff x="0" y="0"/>
          <a:chExt cx="0" cy="0"/>
        </a:xfrm>
      </p:grpSpPr>
      <p:pic>
        <p:nvPicPr>
          <p:cNvPr id="25" name="Shape 25" descr="comic-01.png"/>
          <p:cNvPicPr preferRelativeResize="0"/>
          <p:nvPr/>
        </p:nvPicPr>
        <p:blipFill>
          <a:blip r:embed="rId2">
            <a:alphaModFix amt="20000"/>
          </a:blip>
          <a:stretch>
            <a:fillRect/>
          </a:stretch>
        </p:blipFill>
        <p:spPr>
          <a:xfrm>
            <a:off x="0" y="0"/>
            <a:ext cx="9144000" cy="5143500"/>
          </a:xfrm>
          <a:prstGeom prst="rect">
            <a:avLst/>
          </a:prstGeom>
          <a:noFill/>
          <a:ln>
            <a:noFill/>
          </a:ln>
        </p:spPr>
      </p:pic>
      <p:sp>
        <p:nvSpPr>
          <p:cNvPr id="26" name="Shape 26"/>
          <p:cNvSpPr/>
          <p:nvPr/>
        </p:nvSpPr>
        <p:spPr>
          <a:xfrm>
            <a:off x="734600" y="763500"/>
            <a:ext cx="7879000" cy="4185275"/>
          </a:xfrm>
          <a:custGeom>
            <a:avLst/>
            <a:gdLst/>
            <a:ahLst/>
            <a:cxnLst/>
            <a:rect l="0" t="0" r="0" b="0"/>
            <a:pathLst>
              <a:path w="315160" h="167411" extrusionOk="0">
                <a:moveTo>
                  <a:pt x="0" y="0"/>
                </a:moveTo>
                <a:lnTo>
                  <a:pt x="315160" y="10409"/>
                </a:lnTo>
                <a:lnTo>
                  <a:pt x="310823" y="159315"/>
                </a:lnTo>
                <a:lnTo>
                  <a:pt x="9252" y="167411"/>
                </a:lnTo>
                <a:close/>
              </a:path>
            </a:pathLst>
          </a:custGeom>
          <a:solidFill>
            <a:srgbClr val="001936">
              <a:alpha val="21920"/>
            </a:srgbClr>
          </a:solidFill>
          <a:ln>
            <a:noFill/>
          </a:ln>
        </p:spPr>
      </p:sp>
      <p:sp>
        <p:nvSpPr>
          <p:cNvPr id="27" name="Shape 27"/>
          <p:cNvSpPr/>
          <p:nvPr/>
        </p:nvSpPr>
        <p:spPr>
          <a:xfrm>
            <a:off x="506000" y="534900"/>
            <a:ext cx="7879000" cy="4185275"/>
          </a:xfrm>
          <a:custGeom>
            <a:avLst/>
            <a:gdLst/>
            <a:ahLst/>
            <a:cxnLst/>
            <a:rect l="0" t="0" r="0" b="0"/>
            <a:pathLst>
              <a:path w="315160" h="167411" extrusionOk="0">
                <a:moveTo>
                  <a:pt x="0" y="0"/>
                </a:moveTo>
                <a:lnTo>
                  <a:pt x="315160" y="10409"/>
                </a:lnTo>
                <a:lnTo>
                  <a:pt x="310823" y="159315"/>
                </a:lnTo>
                <a:lnTo>
                  <a:pt x="9252" y="167411"/>
                </a:lnTo>
                <a:close/>
              </a:path>
            </a:pathLst>
          </a:custGeom>
          <a:solidFill>
            <a:srgbClr val="FFFFFF"/>
          </a:solidFill>
          <a:ln w="76200" cap="flat" cmpd="sng">
            <a:solidFill>
              <a:srgbClr val="000000"/>
            </a:solidFill>
            <a:prstDash val="solid"/>
            <a:miter lim="8000"/>
            <a:headEnd type="none" w="med" len="med"/>
            <a:tailEnd type="none" w="med" len="med"/>
          </a:ln>
        </p:spPr>
      </p:sp>
      <p:sp>
        <p:nvSpPr>
          <p:cNvPr id="28" name="Shape 28"/>
          <p:cNvSpPr txBox="1">
            <a:spLocks noGrp="1"/>
          </p:cNvSpPr>
          <p:nvPr>
            <p:ph type="title"/>
          </p:nvPr>
        </p:nvSpPr>
        <p:spPr>
          <a:xfrm rot="161729">
            <a:off x="976261" y="876906"/>
            <a:ext cx="7029878" cy="760139"/>
          </a:xfrm>
          <a:prstGeom prst="rect">
            <a:avLst/>
          </a:prstGeom>
        </p:spPr>
        <p:txBody>
          <a:bodyPr spcFirstLastPara="1" wrap="square" lIns="91425" tIns="91425" rIns="91425" bIns="91425" anchor="b" anchorCtr="0"/>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29" name="Shape 29"/>
          <p:cNvSpPr txBox="1">
            <a:spLocks noGrp="1"/>
          </p:cNvSpPr>
          <p:nvPr>
            <p:ph type="body" idx="1"/>
          </p:nvPr>
        </p:nvSpPr>
        <p:spPr>
          <a:xfrm>
            <a:off x="1052050" y="1545942"/>
            <a:ext cx="7710900" cy="3303600"/>
          </a:xfrm>
          <a:prstGeom prst="rect">
            <a:avLst/>
          </a:prstGeom>
        </p:spPr>
        <p:txBody>
          <a:bodyPr spcFirstLastPara="1" wrap="square" lIns="91425" tIns="91425" rIns="91425" bIns="91425" anchor="t" anchorCtr="0"/>
          <a:lstStyle>
            <a:lvl1pPr marL="457200" lvl="0" indent="-419100">
              <a:spcBef>
                <a:spcPts val="600"/>
              </a:spcBef>
              <a:spcAft>
                <a:spcPts val="0"/>
              </a:spcAft>
              <a:buSzPts val="3000"/>
              <a:buChar char="×"/>
              <a:defRPr/>
            </a:lvl1pPr>
            <a:lvl2pPr marL="914400" lvl="1" indent="-381000">
              <a:spcBef>
                <a:spcPts val="0"/>
              </a:spcBef>
              <a:spcAft>
                <a:spcPts val="0"/>
              </a:spcAft>
              <a:buSzPts val="2400"/>
              <a:buChar char="×"/>
              <a:defRPr/>
            </a:lvl2pPr>
            <a:lvl3pPr marL="1371600" lvl="2" indent="-381000">
              <a:spcBef>
                <a:spcPts val="0"/>
              </a:spcBef>
              <a:spcAft>
                <a:spcPts val="0"/>
              </a:spcAft>
              <a:buSzPts val="2400"/>
              <a:buChar char="×"/>
              <a:defRPr/>
            </a:lvl3pPr>
            <a:lvl4pPr marL="1828800" lvl="3" indent="-342900">
              <a:spcBef>
                <a:spcPts val="0"/>
              </a:spcBef>
              <a:spcAft>
                <a:spcPts val="0"/>
              </a:spcAft>
              <a:buSzPts val="1800"/>
              <a:buChar char="×"/>
              <a:defRPr/>
            </a:lvl4pPr>
            <a:lvl5pPr marL="2286000" lvl="4" indent="-342900">
              <a:spcBef>
                <a:spcPts val="0"/>
              </a:spcBef>
              <a:spcAft>
                <a:spcPts val="0"/>
              </a:spcAft>
              <a:buSzPts val="1800"/>
              <a:buChar char="×"/>
              <a:defRPr/>
            </a:lvl5pPr>
            <a:lvl6pPr marL="2743200" lvl="5" indent="-342900">
              <a:spcBef>
                <a:spcPts val="0"/>
              </a:spcBef>
              <a:spcAft>
                <a:spcPts val="0"/>
              </a:spcAft>
              <a:buSzPts val="1800"/>
              <a:buChar char="×"/>
              <a:defRPr/>
            </a:lvl6pPr>
            <a:lvl7pPr marL="3200400" lvl="6" indent="-342900">
              <a:spcBef>
                <a:spcPts val="0"/>
              </a:spcBef>
              <a:spcAft>
                <a:spcPts val="0"/>
              </a:spcAft>
              <a:buSzPts val="1800"/>
              <a:buChar char="×"/>
              <a:defRPr/>
            </a:lvl7pPr>
            <a:lvl8pPr marL="3657600" lvl="7" indent="-342900">
              <a:spcBef>
                <a:spcPts val="0"/>
              </a:spcBef>
              <a:spcAft>
                <a:spcPts val="0"/>
              </a:spcAft>
              <a:buSzPts val="1800"/>
              <a:buChar char="×"/>
              <a:defRPr/>
            </a:lvl8pPr>
            <a:lvl9pPr marL="4114800" lvl="8" indent="-342900">
              <a:spcBef>
                <a:spcPts val="0"/>
              </a:spcBef>
              <a:spcAft>
                <a:spcPts val="0"/>
              </a:spcAft>
              <a:buSzPts val="1800"/>
              <a:buChar char="×"/>
              <a:defRPr/>
            </a:lvl9pPr>
          </a:lstStyle>
          <a:p>
            <a:endParaRPr/>
          </a:p>
        </p:txBody>
      </p:sp>
    </p:spTree>
  </p:cSld>
  <p:clrMapOvr>
    <a:masterClrMapping/>
  </p:clrMapOvr>
  <p:transition spd="slow">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 2 columns" type="twoColTx">
  <p:cSld name="TITLE_AND_TWO_COLUMNS">
    <p:spTree>
      <p:nvGrpSpPr>
        <p:cNvPr id="1" name="Shape 30"/>
        <p:cNvGrpSpPr/>
        <p:nvPr/>
      </p:nvGrpSpPr>
      <p:grpSpPr>
        <a:xfrm>
          <a:off x="0" y="0"/>
          <a:ext cx="0" cy="0"/>
          <a:chOff x="0" y="0"/>
          <a:chExt cx="0" cy="0"/>
        </a:xfrm>
      </p:grpSpPr>
      <p:pic>
        <p:nvPicPr>
          <p:cNvPr id="31" name="Shape 31" descr="comic-01.png"/>
          <p:cNvPicPr preferRelativeResize="0"/>
          <p:nvPr/>
        </p:nvPicPr>
        <p:blipFill>
          <a:blip r:embed="rId2">
            <a:alphaModFix amt="20000"/>
          </a:blip>
          <a:stretch>
            <a:fillRect/>
          </a:stretch>
        </p:blipFill>
        <p:spPr>
          <a:xfrm>
            <a:off x="0" y="0"/>
            <a:ext cx="9144000" cy="5143500"/>
          </a:xfrm>
          <a:prstGeom prst="rect">
            <a:avLst/>
          </a:prstGeom>
          <a:noFill/>
          <a:ln>
            <a:noFill/>
          </a:ln>
        </p:spPr>
      </p:pic>
      <p:sp>
        <p:nvSpPr>
          <p:cNvPr id="32" name="Shape 32"/>
          <p:cNvSpPr/>
          <p:nvPr/>
        </p:nvSpPr>
        <p:spPr>
          <a:xfrm>
            <a:off x="734600" y="763500"/>
            <a:ext cx="7879000" cy="4185275"/>
          </a:xfrm>
          <a:custGeom>
            <a:avLst/>
            <a:gdLst/>
            <a:ahLst/>
            <a:cxnLst/>
            <a:rect l="0" t="0" r="0" b="0"/>
            <a:pathLst>
              <a:path w="315160" h="167411" extrusionOk="0">
                <a:moveTo>
                  <a:pt x="0" y="0"/>
                </a:moveTo>
                <a:lnTo>
                  <a:pt x="315160" y="10409"/>
                </a:lnTo>
                <a:lnTo>
                  <a:pt x="310823" y="159315"/>
                </a:lnTo>
                <a:lnTo>
                  <a:pt x="9252" y="167411"/>
                </a:lnTo>
                <a:close/>
              </a:path>
            </a:pathLst>
          </a:custGeom>
          <a:solidFill>
            <a:srgbClr val="001936">
              <a:alpha val="21920"/>
            </a:srgbClr>
          </a:solidFill>
          <a:ln>
            <a:noFill/>
          </a:ln>
        </p:spPr>
      </p:sp>
      <p:sp>
        <p:nvSpPr>
          <p:cNvPr id="33" name="Shape 33"/>
          <p:cNvSpPr/>
          <p:nvPr/>
        </p:nvSpPr>
        <p:spPr>
          <a:xfrm>
            <a:off x="506000" y="534900"/>
            <a:ext cx="7879000" cy="4185275"/>
          </a:xfrm>
          <a:custGeom>
            <a:avLst/>
            <a:gdLst/>
            <a:ahLst/>
            <a:cxnLst/>
            <a:rect l="0" t="0" r="0" b="0"/>
            <a:pathLst>
              <a:path w="315160" h="167411" extrusionOk="0">
                <a:moveTo>
                  <a:pt x="0" y="0"/>
                </a:moveTo>
                <a:lnTo>
                  <a:pt x="315160" y="10409"/>
                </a:lnTo>
                <a:lnTo>
                  <a:pt x="310823" y="159315"/>
                </a:lnTo>
                <a:lnTo>
                  <a:pt x="9252" y="167411"/>
                </a:lnTo>
                <a:close/>
              </a:path>
            </a:pathLst>
          </a:custGeom>
          <a:solidFill>
            <a:srgbClr val="FFFFFF"/>
          </a:solidFill>
          <a:ln w="76200" cap="flat" cmpd="sng">
            <a:solidFill>
              <a:srgbClr val="000000"/>
            </a:solidFill>
            <a:prstDash val="solid"/>
            <a:miter lim="8000"/>
            <a:headEnd type="none" w="med" len="med"/>
            <a:tailEnd type="none" w="med" len="med"/>
          </a:ln>
        </p:spPr>
      </p:sp>
      <p:sp>
        <p:nvSpPr>
          <p:cNvPr id="34" name="Shape 34"/>
          <p:cNvSpPr txBox="1">
            <a:spLocks noGrp="1"/>
          </p:cNvSpPr>
          <p:nvPr>
            <p:ph type="title"/>
          </p:nvPr>
        </p:nvSpPr>
        <p:spPr>
          <a:xfrm rot="161729">
            <a:off x="976261" y="876906"/>
            <a:ext cx="7029878" cy="760139"/>
          </a:xfrm>
          <a:prstGeom prst="rect">
            <a:avLst/>
          </a:prstGeom>
        </p:spPr>
        <p:txBody>
          <a:bodyPr spcFirstLastPara="1" wrap="square" lIns="91425" tIns="91425" rIns="91425" bIns="91425" anchor="b" anchorCtr="0"/>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35" name="Shape 35"/>
          <p:cNvSpPr txBox="1">
            <a:spLocks noGrp="1"/>
          </p:cNvSpPr>
          <p:nvPr>
            <p:ph type="body" idx="1"/>
          </p:nvPr>
        </p:nvSpPr>
        <p:spPr>
          <a:xfrm>
            <a:off x="1073625" y="1550125"/>
            <a:ext cx="3396300" cy="2666100"/>
          </a:xfrm>
          <a:prstGeom prst="rect">
            <a:avLst/>
          </a:prstGeom>
        </p:spPr>
        <p:txBody>
          <a:bodyPr spcFirstLastPara="1" wrap="square" lIns="91425" tIns="91425" rIns="91425" bIns="91425" anchor="t" anchorCtr="0"/>
          <a:lstStyle>
            <a:lvl1pPr marL="457200" lvl="0" indent="-368300">
              <a:spcBef>
                <a:spcPts val="600"/>
              </a:spcBef>
              <a:spcAft>
                <a:spcPts val="0"/>
              </a:spcAft>
              <a:buSzPts val="2200"/>
              <a:buChar char="×"/>
              <a:defRPr sz="2200"/>
            </a:lvl1pPr>
            <a:lvl2pPr marL="914400" lvl="1" indent="-368300">
              <a:spcBef>
                <a:spcPts val="0"/>
              </a:spcBef>
              <a:spcAft>
                <a:spcPts val="0"/>
              </a:spcAft>
              <a:buSzPts val="2200"/>
              <a:buChar char="×"/>
              <a:defRPr sz="2200"/>
            </a:lvl2pPr>
            <a:lvl3pPr marL="1371600" lvl="2" indent="-368300">
              <a:spcBef>
                <a:spcPts val="0"/>
              </a:spcBef>
              <a:spcAft>
                <a:spcPts val="0"/>
              </a:spcAft>
              <a:buSzPts val="2200"/>
              <a:buChar char="×"/>
              <a:defRPr sz="2200"/>
            </a:lvl3pPr>
            <a:lvl4pPr marL="1828800" lvl="3" indent="-368300">
              <a:spcBef>
                <a:spcPts val="0"/>
              </a:spcBef>
              <a:spcAft>
                <a:spcPts val="0"/>
              </a:spcAft>
              <a:buSzPts val="2200"/>
              <a:buChar char="×"/>
              <a:defRPr sz="2200"/>
            </a:lvl4pPr>
            <a:lvl5pPr marL="2286000" lvl="4" indent="-368300">
              <a:spcBef>
                <a:spcPts val="0"/>
              </a:spcBef>
              <a:spcAft>
                <a:spcPts val="0"/>
              </a:spcAft>
              <a:buSzPts val="2200"/>
              <a:buChar char="×"/>
              <a:defRPr sz="2200"/>
            </a:lvl5pPr>
            <a:lvl6pPr marL="2743200" lvl="5" indent="-368300">
              <a:spcBef>
                <a:spcPts val="0"/>
              </a:spcBef>
              <a:spcAft>
                <a:spcPts val="0"/>
              </a:spcAft>
              <a:buSzPts val="2200"/>
              <a:buChar char="×"/>
              <a:defRPr sz="2200"/>
            </a:lvl6pPr>
            <a:lvl7pPr marL="3200400" lvl="6" indent="-368300">
              <a:spcBef>
                <a:spcPts val="0"/>
              </a:spcBef>
              <a:spcAft>
                <a:spcPts val="0"/>
              </a:spcAft>
              <a:buSzPts val="2200"/>
              <a:buChar char="×"/>
              <a:defRPr sz="2200"/>
            </a:lvl7pPr>
            <a:lvl8pPr marL="3657600" lvl="7" indent="-368300">
              <a:spcBef>
                <a:spcPts val="0"/>
              </a:spcBef>
              <a:spcAft>
                <a:spcPts val="0"/>
              </a:spcAft>
              <a:buSzPts val="2200"/>
              <a:buChar char="×"/>
              <a:defRPr sz="2200"/>
            </a:lvl8pPr>
            <a:lvl9pPr marL="4114800" lvl="8" indent="-368300">
              <a:spcBef>
                <a:spcPts val="0"/>
              </a:spcBef>
              <a:spcAft>
                <a:spcPts val="0"/>
              </a:spcAft>
              <a:buSzPts val="2200"/>
              <a:buChar char="×"/>
              <a:defRPr sz="2200"/>
            </a:lvl9pPr>
          </a:lstStyle>
          <a:p>
            <a:endParaRPr/>
          </a:p>
        </p:txBody>
      </p:sp>
      <p:sp>
        <p:nvSpPr>
          <p:cNvPr id="36" name="Shape 36"/>
          <p:cNvSpPr txBox="1">
            <a:spLocks noGrp="1"/>
          </p:cNvSpPr>
          <p:nvPr>
            <p:ph type="body" idx="2"/>
          </p:nvPr>
        </p:nvSpPr>
        <p:spPr>
          <a:xfrm>
            <a:off x="4674251" y="1550125"/>
            <a:ext cx="3396300" cy="2666100"/>
          </a:xfrm>
          <a:prstGeom prst="rect">
            <a:avLst/>
          </a:prstGeom>
        </p:spPr>
        <p:txBody>
          <a:bodyPr spcFirstLastPara="1" wrap="square" lIns="91425" tIns="91425" rIns="91425" bIns="91425" anchor="t" anchorCtr="0"/>
          <a:lstStyle>
            <a:lvl1pPr marL="457200" lvl="0" indent="-368300">
              <a:spcBef>
                <a:spcPts val="600"/>
              </a:spcBef>
              <a:spcAft>
                <a:spcPts val="0"/>
              </a:spcAft>
              <a:buSzPts val="2200"/>
              <a:buChar char="×"/>
              <a:defRPr sz="2200"/>
            </a:lvl1pPr>
            <a:lvl2pPr marL="914400" lvl="1" indent="-368300">
              <a:spcBef>
                <a:spcPts val="0"/>
              </a:spcBef>
              <a:spcAft>
                <a:spcPts val="0"/>
              </a:spcAft>
              <a:buSzPts val="2200"/>
              <a:buChar char="×"/>
              <a:defRPr sz="2200"/>
            </a:lvl2pPr>
            <a:lvl3pPr marL="1371600" lvl="2" indent="-368300">
              <a:spcBef>
                <a:spcPts val="0"/>
              </a:spcBef>
              <a:spcAft>
                <a:spcPts val="0"/>
              </a:spcAft>
              <a:buSzPts val="2200"/>
              <a:buChar char="×"/>
              <a:defRPr sz="2200"/>
            </a:lvl3pPr>
            <a:lvl4pPr marL="1828800" lvl="3" indent="-368300">
              <a:spcBef>
                <a:spcPts val="0"/>
              </a:spcBef>
              <a:spcAft>
                <a:spcPts val="0"/>
              </a:spcAft>
              <a:buSzPts val="2200"/>
              <a:buChar char="×"/>
              <a:defRPr sz="2200"/>
            </a:lvl4pPr>
            <a:lvl5pPr marL="2286000" lvl="4" indent="-368300">
              <a:spcBef>
                <a:spcPts val="0"/>
              </a:spcBef>
              <a:spcAft>
                <a:spcPts val="0"/>
              </a:spcAft>
              <a:buSzPts val="2200"/>
              <a:buChar char="×"/>
              <a:defRPr sz="2200"/>
            </a:lvl5pPr>
            <a:lvl6pPr marL="2743200" lvl="5" indent="-368300">
              <a:spcBef>
                <a:spcPts val="0"/>
              </a:spcBef>
              <a:spcAft>
                <a:spcPts val="0"/>
              </a:spcAft>
              <a:buSzPts val="2200"/>
              <a:buChar char="×"/>
              <a:defRPr sz="2200"/>
            </a:lvl6pPr>
            <a:lvl7pPr marL="3200400" lvl="6" indent="-368300">
              <a:spcBef>
                <a:spcPts val="0"/>
              </a:spcBef>
              <a:spcAft>
                <a:spcPts val="0"/>
              </a:spcAft>
              <a:buSzPts val="2200"/>
              <a:buChar char="×"/>
              <a:defRPr sz="2200"/>
            </a:lvl7pPr>
            <a:lvl8pPr marL="3657600" lvl="7" indent="-368300">
              <a:spcBef>
                <a:spcPts val="0"/>
              </a:spcBef>
              <a:spcAft>
                <a:spcPts val="0"/>
              </a:spcAft>
              <a:buSzPts val="2200"/>
              <a:buChar char="×"/>
              <a:defRPr sz="2200"/>
            </a:lvl8pPr>
            <a:lvl9pPr marL="4114800" lvl="8" indent="-368300">
              <a:spcBef>
                <a:spcPts val="0"/>
              </a:spcBef>
              <a:spcAft>
                <a:spcPts val="0"/>
              </a:spcAft>
              <a:buSzPts val="2200"/>
              <a:buChar char="×"/>
              <a:defRPr sz="2200"/>
            </a:lvl9pPr>
          </a:lstStyle>
          <a:p>
            <a:endParaRPr/>
          </a:p>
        </p:txBody>
      </p:sp>
    </p:spTree>
  </p:cSld>
  <p:clrMapOvr>
    <a:masterClrMapping/>
  </p:clrMapOvr>
  <p:transition spd="slow">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5"/>
        <p:cNvGrpSpPr/>
        <p:nvPr/>
      </p:nvGrpSpPr>
      <p:grpSpPr>
        <a:xfrm>
          <a:off x="0" y="0"/>
          <a:ext cx="0" cy="0"/>
          <a:chOff x="0" y="0"/>
          <a:chExt cx="0" cy="0"/>
        </a:xfrm>
      </p:grpSpPr>
      <p:pic>
        <p:nvPicPr>
          <p:cNvPr id="46" name="Shape 46" descr="comic-01.png"/>
          <p:cNvPicPr preferRelativeResize="0"/>
          <p:nvPr/>
        </p:nvPicPr>
        <p:blipFill>
          <a:blip r:embed="rId2">
            <a:alphaModFix amt="20000"/>
          </a:blip>
          <a:stretch>
            <a:fillRect/>
          </a:stretch>
        </p:blipFill>
        <p:spPr>
          <a:xfrm>
            <a:off x="0" y="0"/>
            <a:ext cx="9144000" cy="5143500"/>
          </a:xfrm>
          <a:prstGeom prst="rect">
            <a:avLst/>
          </a:prstGeom>
          <a:noFill/>
          <a:ln>
            <a:noFill/>
          </a:ln>
        </p:spPr>
      </p:pic>
      <p:sp>
        <p:nvSpPr>
          <p:cNvPr id="47" name="Shape 47"/>
          <p:cNvSpPr/>
          <p:nvPr/>
        </p:nvSpPr>
        <p:spPr>
          <a:xfrm>
            <a:off x="734600" y="763500"/>
            <a:ext cx="7879000" cy="4185275"/>
          </a:xfrm>
          <a:custGeom>
            <a:avLst/>
            <a:gdLst/>
            <a:ahLst/>
            <a:cxnLst/>
            <a:rect l="0" t="0" r="0" b="0"/>
            <a:pathLst>
              <a:path w="315160" h="167411" extrusionOk="0">
                <a:moveTo>
                  <a:pt x="0" y="0"/>
                </a:moveTo>
                <a:lnTo>
                  <a:pt x="315160" y="10409"/>
                </a:lnTo>
                <a:lnTo>
                  <a:pt x="310823" y="159315"/>
                </a:lnTo>
                <a:lnTo>
                  <a:pt x="9252" y="167411"/>
                </a:lnTo>
                <a:close/>
              </a:path>
            </a:pathLst>
          </a:custGeom>
          <a:solidFill>
            <a:srgbClr val="001936">
              <a:alpha val="21920"/>
            </a:srgbClr>
          </a:solidFill>
          <a:ln>
            <a:noFill/>
          </a:ln>
        </p:spPr>
      </p:sp>
      <p:sp>
        <p:nvSpPr>
          <p:cNvPr id="48" name="Shape 48"/>
          <p:cNvSpPr/>
          <p:nvPr/>
        </p:nvSpPr>
        <p:spPr>
          <a:xfrm>
            <a:off x="506000" y="534900"/>
            <a:ext cx="7879000" cy="4185275"/>
          </a:xfrm>
          <a:custGeom>
            <a:avLst/>
            <a:gdLst/>
            <a:ahLst/>
            <a:cxnLst/>
            <a:rect l="0" t="0" r="0" b="0"/>
            <a:pathLst>
              <a:path w="315160" h="167411" extrusionOk="0">
                <a:moveTo>
                  <a:pt x="0" y="0"/>
                </a:moveTo>
                <a:lnTo>
                  <a:pt x="315160" y="10409"/>
                </a:lnTo>
                <a:lnTo>
                  <a:pt x="310823" y="159315"/>
                </a:lnTo>
                <a:lnTo>
                  <a:pt x="9252" y="167411"/>
                </a:lnTo>
                <a:close/>
              </a:path>
            </a:pathLst>
          </a:custGeom>
          <a:solidFill>
            <a:srgbClr val="FFFFFF"/>
          </a:solidFill>
          <a:ln w="76200" cap="flat" cmpd="sng">
            <a:solidFill>
              <a:srgbClr val="000000"/>
            </a:solidFill>
            <a:prstDash val="solid"/>
            <a:miter lim="8000"/>
            <a:headEnd type="none" w="med" len="med"/>
            <a:tailEnd type="none" w="med" len="med"/>
          </a:ln>
        </p:spPr>
      </p:sp>
      <p:sp>
        <p:nvSpPr>
          <p:cNvPr id="49" name="Shape 49"/>
          <p:cNvSpPr txBox="1">
            <a:spLocks noGrp="1"/>
          </p:cNvSpPr>
          <p:nvPr>
            <p:ph type="title"/>
          </p:nvPr>
        </p:nvSpPr>
        <p:spPr>
          <a:xfrm rot="161729">
            <a:off x="976261" y="876906"/>
            <a:ext cx="7029878" cy="760139"/>
          </a:xfrm>
          <a:prstGeom prst="rect">
            <a:avLst/>
          </a:prstGeom>
        </p:spPr>
        <p:txBody>
          <a:bodyPr spcFirstLastPara="1" wrap="square" lIns="91425" tIns="91425" rIns="91425" bIns="91425" anchor="b" anchorCtr="0"/>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Tree>
  </p:cSld>
  <p:clrMapOvr>
    <a:masterClrMapping/>
  </p:clrMapOvr>
  <p:transition spd="slow">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5"/>
        <p:cNvGrpSpPr/>
        <p:nvPr/>
      </p:nvGrpSpPr>
      <p:grpSpPr>
        <a:xfrm>
          <a:off x="0" y="0"/>
          <a:ext cx="0" cy="0"/>
          <a:chOff x="0" y="0"/>
          <a:chExt cx="0" cy="0"/>
        </a:xfrm>
      </p:grpSpPr>
      <p:pic>
        <p:nvPicPr>
          <p:cNvPr id="56" name="Shape 56" descr="comic-03.png"/>
          <p:cNvPicPr preferRelativeResize="0"/>
          <p:nvPr/>
        </p:nvPicPr>
        <p:blipFill>
          <a:blip r:embed="rId2">
            <a:alphaModFix amt="10000"/>
          </a:blip>
          <a:stretch>
            <a:fillRect/>
          </a:stretch>
        </p:blipFill>
        <p:spPr>
          <a:xfrm>
            <a:off x="0" y="0"/>
            <a:ext cx="9144000" cy="5143500"/>
          </a:xfrm>
          <a:prstGeom prst="rect">
            <a:avLst/>
          </a:prstGeom>
          <a:noFill/>
          <a:ln>
            <a:noFill/>
          </a:ln>
        </p:spPr>
      </p:pic>
    </p:spTree>
  </p:cSld>
  <p:clrMapOvr>
    <a:masterClrMapping/>
  </p:clrMapOvr>
  <p:transition spd="slow">
    <p:fade/>
  </p:transition>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
    <p:bg>
      <p:bgPr>
        <a:solidFill>
          <a:srgbClr val="00A7EB"/>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rot="161729">
            <a:off x="976261" y="876906"/>
            <a:ext cx="7029878" cy="760139"/>
          </a:xfrm>
          <a:prstGeom prst="rect">
            <a:avLst/>
          </a:prstGeom>
          <a:noFill/>
          <a:ln>
            <a:noFill/>
          </a:ln>
        </p:spPr>
        <p:txBody>
          <a:bodyPr spcFirstLastPara="1" wrap="square" lIns="91425" tIns="91425" rIns="91425" bIns="91425" anchor="b" anchorCtr="0"/>
          <a:lstStyle>
            <a:lvl1pPr lvl="0">
              <a:spcBef>
                <a:spcPts val="0"/>
              </a:spcBef>
              <a:spcAft>
                <a:spcPts val="0"/>
              </a:spcAft>
              <a:buClr>
                <a:schemeClr val="dk1"/>
              </a:buClr>
              <a:buSzPts val="3000"/>
              <a:buFont typeface="Bangers"/>
              <a:buNone/>
              <a:defRPr sz="3000">
                <a:solidFill>
                  <a:schemeClr val="dk1"/>
                </a:solidFill>
                <a:latin typeface="Bangers"/>
                <a:ea typeface="Bangers"/>
                <a:cs typeface="Bangers"/>
                <a:sym typeface="Bangers"/>
              </a:defRPr>
            </a:lvl1pPr>
            <a:lvl2pPr lvl="1">
              <a:spcBef>
                <a:spcPts val="0"/>
              </a:spcBef>
              <a:spcAft>
                <a:spcPts val="0"/>
              </a:spcAft>
              <a:buClr>
                <a:schemeClr val="dk1"/>
              </a:buClr>
              <a:buSzPts val="3000"/>
              <a:buFont typeface="Bangers"/>
              <a:buNone/>
              <a:defRPr sz="3000">
                <a:solidFill>
                  <a:schemeClr val="dk1"/>
                </a:solidFill>
                <a:latin typeface="Bangers"/>
                <a:ea typeface="Bangers"/>
                <a:cs typeface="Bangers"/>
                <a:sym typeface="Bangers"/>
              </a:defRPr>
            </a:lvl2pPr>
            <a:lvl3pPr lvl="2">
              <a:spcBef>
                <a:spcPts val="0"/>
              </a:spcBef>
              <a:spcAft>
                <a:spcPts val="0"/>
              </a:spcAft>
              <a:buClr>
                <a:schemeClr val="dk1"/>
              </a:buClr>
              <a:buSzPts val="3000"/>
              <a:buFont typeface="Bangers"/>
              <a:buNone/>
              <a:defRPr sz="3000">
                <a:solidFill>
                  <a:schemeClr val="dk1"/>
                </a:solidFill>
                <a:latin typeface="Bangers"/>
                <a:ea typeface="Bangers"/>
                <a:cs typeface="Bangers"/>
                <a:sym typeface="Bangers"/>
              </a:defRPr>
            </a:lvl3pPr>
            <a:lvl4pPr lvl="3">
              <a:spcBef>
                <a:spcPts val="0"/>
              </a:spcBef>
              <a:spcAft>
                <a:spcPts val="0"/>
              </a:spcAft>
              <a:buClr>
                <a:schemeClr val="dk1"/>
              </a:buClr>
              <a:buSzPts val="3000"/>
              <a:buFont typeface="Bangers"/>
              <a:buNone/>
              <a:defRPr sz="3000">
                <a:solidFill>
                  <a:schemeClr val="dk1"/>
                </a:solidFill>
                <a:latin typeface="Bangers"/>
                <a:ea typeface="Bangers"/>
                <a:cs typeface="Bangers"/>
                <a:sym typeface="Bangers"/>
              </a:defRPr>
            </a:lvl4pPr>
            <a:lvl5pPr lvl="4">
              <a:spcBef>
                <a:spcPts val="0"/>
              </a:spcBef>
              <a:spcAft>
                <a:spcPts val="0"/>
              </a:spcAft>
              <a:buClr>
                <a:schemeClr val="dk1"/>
              </a:buClr>
              <a:buSzPts val="3000"/>
              <a:buFont typeface="Bangers"/>
              <a:buNone/>
              <a:defRPr sz="3000">
                <a:solidFill>
                  <a:schemeClr val="dk1"/>
                </a:solidFill>
                <a:latin typeface="Bangers"/>
                <a:ea typeface="Bangers"/>
                <a:cs typeface="Bangers"/>
                <a:sym typeface="Bangers"/>
              </a:defRPr>
            </a:lvl5pPr>
            <a:lvl6pPr lvl="5">
              <a:spcBef>
                <a:spcPts val="0"/>
              </a:spcBef>
              <a:spcAft>
                <a:spcPts val="0"/>
              </a:spcAft>
              <a:buClr>
                <a:schemeClr val="dk1"/>
              </a:buClr>
              <a:buSzPts val="3000"/>
              <a:buFont typeface="Bangers"/>
              <a:buNone/>
              <a:defRPr sz="3000">
                <a:solidFill>
                  <a:schemeClr val="dk1"/>
                </a:solidFill>
                <a:latin typeface="Bangers"/>
                <a:ea typeface="Bangers"/>
                <a:cs typeface="Bangers"/>
                <a:sym typeface="Bangers"/>
              </a:defRPr>
            </a:lvl6pPr>
            <a:lvl7pPr lvl="6">
              <a:spcBef>
                <a:spcPts val="0"/>
              </a:spcBef>
              <a:spcAft>
                <a:spcPts val="0"/>
              </a:spcAft>
              <a:buClr>
                <a:schemeClr val="dk1"/>
              </a:buClr>
              <a:buSzPts val="3000"/>
              <a:buFont typeface="Bangers"/>
              <a:buNone/>
              <a:defRPr sz="3000">
                <a:solidFill>
                  <a:schemeClr val="dk1"/>
                </a:solidFill>
                <a:latin typeface="Bangers"/>
                <a:ea typeface="Bangers"/>
                <a:cs typeface="Bangers"/>
                <a:sym typeface="Bangers"/>
              </a:defRPr>
            </a:lvl7pPr>
            <a:lvl8pPr lvl="7">
              <a:spcBef>
                <a:spcPts val="0"/>
              </a:spcBef>
              <a:spcAft>
                <a:spcPts val="0"/>
              </a:spcAft>
              <a:buClr>
                <a:schemeClr val="dk1"/>
              </a:buClr>
              <a:buSzPts val="3000"/>
              <a:buFont typeface="Bangers"/>
              <a:buNone/>
              <a:defRPr sz="3000">
                <a:solidFill>
                  <a:schemeClr val="dk1"/>
                </a:solidFill>
                <a:latin typeface="Bangers"/>
                <a:ea typeface="Bangers"/>
                <a:cs typeface="Bangers"/>
                <a:sym typeface="Bangers"/>
              </a:defRPr>
            </a:lvl8pPr>
            <a:lvl9pPr lvl="8">
              <a:spcBef>
                <a:spcPts val="0"/>
              </a:spcBef>
              <a:spcAft>
                <a:spcPts val="0"/>
              </a:spcAft>
              <a:buClr>
                <a:schemeClr val="dk1"/>
              </a:buClr>
              <a:buSzPts val="3000"/>
              <a:buFont typeface="Bangers"/>
              <a:buNone/>
              <a:defRPr sz="3000">
                <a:solidFill>
                  <a:schemeClr val="dk1"/>
                </a:solidFill>
                <a:latin typeface="Bangers"/>
                <a:ea typeface="Bangers"/>
                <a:cs typeface="Bangers"/>
                <a:sym typeface="Bangers"/>
              </a:defRPr>
            </a:lvl9pPr>
          </a:lstStyle>
          <a:p>
            <a:endParaRPr/>
          </a:p>
        </p:txBody>
      </p:sp>
      <p:sp>
        <p:nvSpPr>
          <p:cNvPr id="7" name="Shape 7"/>
          <p:cNvSpPr txBox="1">
            <a:spLocks noGrp="1"/>
          </p:cNvSpPr>
          <p:nvPr>
            <p:ph type="body" idx="1"/>
          </p:nvPr>
        </p:nvSpPr>
        <p:spPr>
          <a:xfrm>
            <a:off x="1052050" y="1545942"/>
            <a:ext cx="7710900" cy="3303600"/>
          </a:xfrm>
          <a:prstGeom prst="rect">
            <a:avLst/>
          </a:prstGeom>
          <a:noFill/>
          <a:ln>
            <a:noFill/>
          </a:ln>
        </p:spPr>
        <p:txBody>
          <a:bodyPr spcFirstLastPara="1" wrap="square" lIns="91425" tIns="91425" rIns="91425" bIns="91425" anchor="t" anchorCtr="0"/>
          <a:lstStyle>
            <a:lvl1pPr marL="457200" lvl="0" indent="-419100">
              <a:spcBef>
                <a:spcPts val="600"/>
              </a:spcBef>
              <a:spcAft>
                <a:spcPts val="0"/>
              </a:spcAft>
              <a:buClr>
                <a:schemeClr val="dk1"/>
              </a:buClr>
              <a:buSzPts val="3000"/>
              <a:buFont typeface="Sniglet"/>
              <a:buChar char="×"/>
              <a:defRPr sz="3000">
                <a:solidFill>
                  <a:schemeClr val="dk1"/>
                </a:solidFill>
                <a:latin typeface="Sniglet"/>
                <a:ea typeface="Sniglet"/>
                <a:cs typeface="Sniglet"/>
                <a:sym typeface="Sniglet"/>
              </a:defRPr>
            </a:lvl1pPr>
            <a:lvl2pPr marL="914400" lvl="1" indent="-381000">
              <a:spcBef>
                <a:spcPts val="0"/>
              </a:spcBef>
              <a:spcAft>
                <a:spcPts val="0"/>
              </a:spcAft>
              <a:buClr>
                <a:schemeClr val="dk1"/>
              </a:buClr>
              <a:buSzPts val="2400"/>
              <a:buFont typeface="Sniglet"/>
              <a:buChar char="×"/>
              <a:defRPr sz="2400">
                <a:solidFill>
                  <a:schemeClr val="dk1"/>
                </a:solidFill>
                <a:latin typeface="Sniglet"/>
                <a:ea typeface="Sniglet"/>
                <a:cs typeface="Sniglet"/>
                <a:sym typeface="Sniglet"/>
              </a:defRPr>
            </a:lvl2pPr>
            <a:lvl3pPr marL="1371600" lvl="2" indent="-381000">
              <a:spcBef>
                <a:spcPts val="0"/>
              </a:spcBef>
              <a:spcAft>
                <a:spcPts val="0"/>
              </a:spcAft>
              <a:buClr>
                <a:schemeClr val="dk1"/>
              </a:buClr>
              <a:buSzPts val="2400"/>
              <a:buFont typeface="Sniglet"/>
              <a:buChar char="×"/>
              <a:defRPr sz="2400">
                <a:solidFill>
                  <a:schemeClr val="dk1"/>
                </a:solidFill>
                <a:latin typeface="Sniglet"/>
                <a:ea typeface="Sniglet"/>
                <a:cs typeface="Sniglet"/>
                <a:sym typeface="Sniglet"/>
              </a:defRPr>
            </a:lvl3pPr>
            <a:lvl4pPr marL="1828800" lvl="3" indent="-342900">
              <a:spcBef>
                <a:spcPts val="0"/>
              </a:spcBef>
              <a:spcAft>
                <a:spcPts val="0"/>
              </a:spcAft>
              <a:buClr>
                <a:schemeClr val="dk1"/>
              </a:buClr>
              <a:buSzPts val="1800"/>
              <a:buFont typeface="Sniglet"/>
              <a:buChar char="×"/>
              <a:defRPr sz="1800">
                <a:solidFill>
                  <a:schemeClr val="dk1"/>
                </a:solidFill>
                <a:latin typeface="Sniglet"/>
                <a:ea typeface="Sniglet"/>
                <a:cs typeface="Sniglet"/>
                <a:sym typeface="Sniglet"/>
              </a:defRPr>
            </a:lvl4pPr>
            <a:lvl5pPr marL="2286000" lvl="4" indent="-342900">
              <a:spcBef>
                <a:spcPts val="0"/>
              </a:spcBef>
              <a:spcAft>
                <a:spcPts val="0"/>
              </a:spcAft>
              <a:buClr>
                <a:schemeClr val="dk1"/>
              </a:buClr>
              <a:buSzPts val="1800"/>
              <a:buFont typeface="Sniglet"/>
              <a:buChar char="×"/>
              <a:defRPr sz="1800">
                <a:solidFill>
                  <a:schemeClr val="dk1"/>
                </a:solidFill>
                <a:latin typeface="Sniglet"/>
                <a:ea typeface="Sniglet"/>
                <a:cs typeface="Sniglet"/>
                <a:sym typeface="Sniglet"/>
              </a:defRPr>
            </a:lvl5pPr>
            <a:lvl6pPr marL="2743200" lvl="5" indent="-342900">
              <a:spcBef>
                <a:spcPts val="0"/>
              </a:spcBef>
              <a:spcAft>
                <a:spcPts val="0"/>
              </a:spcAft>
              <a:buClr>
                <a:schemeClr val="dk1"/>
              </a:buClr>
              <a:buSzPts val="1800"/>
              <a:buFont typeface="Sniglet"/>
              <a:buChar char="×"/>
              <a:defRPr sz="1800">
                <a:solidFill>
                  <a:schemeClr val="dk1"/>
                </a:solidFill>
                <a:latin typeface="Sniglet"/>
                <a:ea typeface="Sniglet"/>
                <a:cs typeface="Sniglet"/>
                <a:sym typeface="Sniglet"/>
              </a:defRPr>
            </a:lvl6pPr>
            <a:lvl7pPr marL="3200400" lvl="6" indent="-342900">
              <a:spcBef>
                <a:spcPts val="0"/>
              </a:spcBef>
              <a:spcAft>
                <a:spcPts val="0"/>
              </a:spcAft>
              <a:buClr>
                <a:schemeClr val="dk1"/>
              </a:buClr>
              <a:buSzPts val="1800"/>
              <a:buFont typeface="Sniglet"/>
              <a:buChar char="×"/>
              <a:defRPr sz="1800">
                <a:solidFill>
                  <a:schemeClr val="dk1"/>
                </a:solidFill>
                <a:latin typeface="Sniglet"/>
                <a:ea typeface="Sniglet"/>
                <a:cs typeface="Sniglet"/>
                <a:sym typeface="Sniglet"/>
              </a:defRPr>
            </a:lvl7pPr>
            <a:lvl8pPr marL="3657600" lvl="7" indent="-342900">
              <a:spcBef>
                <a:spcPts val="0"/>
              </a:spcBef>
              <a:spcAft>
                <a:spcPts val="0"/>
              </a:spcAft>
              <a:buClr>
                <a:schemeClr val="dk1"/>
              </a:buClr>
              <a:buSzPts val="1800"/>
              <a:buFont typeface="Sniglet"/>
              <a:buChar char="×"/>
              <a:defRPr sz="1800">
                <a:solidFill>
                  <a:schemeClr val="dk1"/>
                </a:solidFill>
                <a:latin typeface="Sniglet"/>
                <a:ea typeface="Sniglet"/>
                <a:cs typeface="Sniglet"/>
                <a:sym typeface="Sniglet"/>
              </a:defRPr>
            </a:lvl8pPr>
            <a:lvl9pPr marL="4114800" lvl="8" indent="-342900">
              <a:spcBef>
                <a:spcPts val="0"/>
              </a:spcBef>
              <a:spcAft>
                <a:spcPts val="0"/>
              </a:spcAft>
              <a:buClr>
                <a:schemeClr val="dk1"/>
              </a:buClr>
              <a:buSzPts val="1800"/>
              <a:buFont typeface="Sniglet"/>
              <a:buChar char="×"/>
              <a:defRPr sz="1800">
                <a:solidFill>
                  <a:schemeClr val="dk1"/>
                </a:solidFill>
                <a:latin typeface="Sniglet"/>
                <a:ea typeface="Sniglet"/>
                <a:cs typeface="Sniglet"/>
                <a:sym typeface="Sniglet"/>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4" r:id="rId6"/>
    <p:sldLayoutId id="2147483656" r:id="rId7"/>
  </p:sldLayoutIdLst>
  <p:transition spd="slow">
    <p:fade/>
  </p:transition>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35C4CA"/>
        </a:solidFill>
        <a:effectLst/>
      </p:bgPr>
    </p:bg>
    <p:spTree>
      <p:nvGrpSpPr>
        <p:cNvPr id="1" name="Shape 60"/>
        <p:cNvGrpSpPr/>
        <p:nvPr/>
      </p:nvGrpSpPr>
      <p:grpSpPr>
        <a:xfrm>
          <a:off x="0" y="0"/>
          <a:ext cx="0" cy="0"/>
          <a:chOff x="0" y="0"/>
          <a:chExt cx="0" cy="0"/>
        </a:xfrm>
      </p:grpSpPr>
      <p:sp>
        <p:nvSpPr>
          <p:cNvPr id="61" name="Shape 61"/>
          <p:cNvSpPr txBox="1">
            <a:spLocks noGrp="1"/>
          </p:cNvSpPr>
          <p:nvPr>
            <p:ph type="ctrTitle"/>
          </p:nvPr>
        </p:nvSpPr>
        <p:spPr>
          <a:xfrm>
            <a:off x="2582173" y="2360017"/>
            <a:ext cx="4271700" cy="1159800"/>
          </a:xfrm>
          <a:prstGeom prst="rect">
            <a:avLst/>
          </a:prstGeom>
        </p:spPr>
        <p:txBody>
          <a:bodyPr spcFirstLastPara="1" wrap="square" lIns="91425" tIns="91425" rIns="91425" bIns="91425" anchor="ctr" anchorCtr="0">
            <a:noAutofit/>
          </a:bodyPr>
          <a:lstStyle/>
          <a:p>
            <a:r>
              <a:rPr lang="hr-HR" sz="5400" b="1" dirty="0" err="1"/>
              <a:t>Бар'єри</a:t>
            </a:r>
            <a:r>
              <a:rPr lang="hr-HR" sz="5400" b="1" dirty="0"/>
              <a:t> </a:t>
            </a:r>
            <a:r>
              <a:rPr lang="hr-HR" sz="5400" b="1" dirty="0" err="1"/>
              <a:t>у</a:t>
            </a:r>
            <a:r>
              <a:rPr lang="hr-HR" sz="5400" b="1" dirty="0"/>
              <a:t> </a:t>
            </a:r>
            <a:r>
              <a:rPr lang="hr-HR" sz="5400" b="1" dirty="0" err="1"/>
              <a:t>спілкуванні</a:t>
            </a:r>
            <a:r>
              <a:rPr lang="hr-HR" sz="5400" b="1" dirty="0"/>
              <a:t> </a:t>
            </a:r>
            <a:r>
              <a:rPr lang="hr-HR" sz="5400" b="1" dirty="0" err="1"/>
              <a:t>і</a:t>
            </a:r>
            <a:r>
              <a:rPr lang="hr-HR" sz="5400" b="1" dirty="0"/>
              <a:t> </a:t>
            </a:r>
            <a:r>
              <a:rPr lang="hr-HR" sz="5400" b="1" dirty="0" err="1"/>
              <a:t>шляхи</a:t>
            </a:r>
            <a:r>
              <a:rPr lang="hr-HR" sz="5400" b="1" dirty="0"/>
              <a:t> </a:t>
            </a:r>
            <a:r>
              <a:rPr lang="hr-HR" sz="5400" b="1" dirty="0" err="1"/>
              <a:t>їх</a:t>
            </a:r>
            <a:r>
              <a:rPr lang="hr-HR" sz="5400" b="1" dirty="0"/>
              <a:t> </a:t>
            </a:r>
            <a:r>
              <a:rPr lang="hr-HR" sz="5400" b="1" dirty="0" err="1" smtClean="0"/>
              <a:t>подолання</a:t>
            </a:r>
            <a:r>
              <a:rPr lang="hr-HR" sz="6000" dirty="0"/>
              <a:t/>
            </a:r>
            <a:br>
              <a:rPr lang="hr-HR" sz="6000" dirty="0"/>
            </a:br>
            <a:endParaRPr sz="6000" dirty="0"/>
          </a:p>
        </p:txBody>
      </p:sp>
    </p:spTree>
  </p:cSld>
  <p:clrMapOvr>
    <a:masterClrMapping/>
  </p:clrMapOvr>
  <p:transition spd="slow">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FAD900"/>
        </a:solidFill>
        <a:effectLst/>
      </p:bgPr>
    </p:bg>
    <p:spTree>
      <p:nvGrpSpPr>
        <p:cNvPr id="1" name="Shape 171"/>
        <p:cNvGrpSpPr/>
        <p:nvPr/>
      </p:nvGrpSpPr>
      <p:grpSpPr>
        <a:xfrm>
          <a:off x="0" y="0"/>
          <a:ext cx="0" cy="0"/>
          <a:chOff x="0" y="0"/>
          <a:chExt cx="0" cy="0"/>
        </a:xfrm>
      </p:grpSpPr>
      <p:sp>
        <p:nvSpPr>
          <p:cNvPr id="172" name="Shape 172"/>
          <p:cNvSpPr txBox="1">
            <a:spLocks noGrp="1"/>
          </p:cNvSpPr>
          <p:nvPr>
            <p:ph type="ctrTitle" idx="4294967295"/>
          </p:nvPr>
        </p:nvSpPr>
        <p:spPr>
          <a:xfrm>
            <a:off x="312392" y="770670"/>
            <a:ext cx="8659167" cy="2779958"/>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uk-UA" sz="6000" dirty="0" smtClean="0"/>
              <a:t>Як виявити бар</a:t>
            </a:r>
            <a:r>
              <a:rPr lang="en-US" sz="6000" dirty="0" smtClean="0"/>
              <a:t>’</a:t>
            </a:r>
            <a:r>
              <a:rPr lang="uk-UA" sz="6000" dirty="0" err="1" smtClean="0"/>
              <a:t>єр</a:t>
            </a:r>
            <a:r>
              <a:rPr lang="uk-UA" sz="6000" dirty="0" smtClean="0"/>
              <a:t> у спілкуванні?</a:t>
            </a:r>
            <a:endParaRPr sz="6000" dirty="0"/>
          </a:p>
        </p:txBody>
      </p:sp>
      <p:sp>
        <p:nvSpPr>
          <p:cNvPr id="174" name="Shape 174"/>
          <p:cNvSpPr/>
          <p:nvPr/>
        </p:nvSpPr>
        <p:spPr>
          <a:xfrm rot="-1065586">
            <a:off x="548060" y="749067"/>
            <a:ext cx="998274" cy="948466"/>
          </a:xfrm>
          <a:prstGeom prst="star5">
            <a:avLst>
              <a:gd name="adj" fmla="val 23961"/>
              <a:gd name="hf" fmla="val 105146"/>
              <a:gd name="vf" fmla="val 110557"/>
            </a:avLst>
          </a:prstGeom>
          <a:solidFill>
            <a:srgbClr val="824BB0"/>
          </a:solidFill>
          <a:ln w="76200" cap="flat" cmpd="sng">
            <a:solidFill>
              <a:srgbClr val="000000"/>
            </a:solidFill>
            <a:prstDash val="solid"/>
            <a:miter lim="8000"/>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75" name="Shape 175"/>
          <p:cNvSpPr/>
          <p:nvPr/>
        </p:nvSpPr>
        <p:spPr>
          <a:xfrm rot="148705">
            <a:off x="1623771" y="421708"/>
            <a:ext cx="603565" cy="573541"/>
          </a:xfrm>
          <a:prstGeom prst="star5">
            <a:avLst>
              <a:gd name="adj" fmla="val 23961"/>
              <a:gd name="hf" fmla="val 105146"/>
              <a:gd name="vf" fmla="val 110557"/>
            </a:avLst>
          </a:prstGeom>
          <a:solidFill>
            <a:srgbClr val="824BB0"/>
          </a:solidFill>
          <a:ln w="76200" cap="flat" cmpd="sng">
            <a:solidFill>
              <a:srgbClr val="000000"/>
            </a:solidFill>
            <a:prstDash val="solid"/>
            <a:miter lim="8000"/>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76" name="Shape 176"/>
          <p:cNvSpPr/>
          <p:nvPr/>
        </p:nvSpPr>
        <p:spPr>
          <a:xfrm rot="895552">
            <a:off x="7627470" y="3683274"/>
            <a:ext cx="998179" cy="948476"/>
          </a:xfrm>
          <a:prstGeom prst="star5">
            <a:avLst>
              <a:gd name="adj" fmla="val 23961"/>
              <a:gd name="hf" fmla="val 105146"/>
              <a:gd name="vf" fmla="val 110557"/>
            </a:avLst>
          </a:prstGeom>
          <a:solidFill>
            <a:srgbClr val="824BB0"/>
          </a:solidFill>
          <a:ln w="76200" cap="flat" cmpd="sng">
            <a:solidFill>
              <a:srgbClr val="000000"/>
            </a:solidFill>
            <a:prstDash val="solid"/>
            <a:miter lim="8000"/>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77" name="Shape 177"/>
          <p:cNvSpPr/>
          <p:nvPr/>
        </p:nvSpPr>
        <p:spPr>
          <a:xfrm rot="2271768">
            <a:off x="8384069" y="2526061"/>
            <a:ext cx="495134" cy="470770"/>
          </a:xfrm>
          <a:prstGeom prst="star5">
            <a:avLst>
              <a:gd name="adj" fmla="val 23961"/>
              <a:gd name="hf" fmla="val 105146"/>
              <a:gd name="vf" fmla="val 110557"/>
            </a:avLst>
          </a:prstGeom>
          <a:solidFill>
            <a:srgbClr val="824BB0"/>
          </a:solidFill>
          <a:ln w="76200" cap="flat" cmpd="sng">
            <a:solidFill>
              <a:srgbClr val="000000"/>
            </a:solidFill>
            <a:prstDash val="solid"/>
            <a:miter lim="8000"/>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Tree>
  </p:cSld>
  <p:clrMapOvr>
    <a:masterClrMapping/>
  </p:clrMapOvr>
  <p:transition spd="slow">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249651"/>
        </a:solidFill>
        <a:effectLst/>
      </p:bgPr>
    </p:bg>
    <p:spTree>
      <p:nvGrpSpPr>
        <p:cNvPr id="1" name="Shape 191"/>
        <p:cNvGrpSpPr/>
        <p:nvPr/>
      </p:nvGrpSpPr>
      <p:grpSpPr>
        <a:xfrm>
          <a:off x="0" y="0"/>
          <a:ext cx="0" cy="0"/>
          <a:chOff x="0" y="0"/>
          <a:chExt cx="0" cy="0"/>
        </a:xfrm>
      </p:grpSpPr>
      <p:sp>
        <p:nvSpPr>
          <p:cNvPr id="2" name="Заголовок 1"/>
          <p:cNvSpPr>
            <a:spLocks noGrp="1"/>
          </p:cNvSpPr>
          <p:nvPr>
            <p:ph type="title"/>
          </p:nvPr>
        </p:nvSpPr>
        <p:spPr>
          <a:xfrm rot="161729">
            <a:off x="888847" y="1433346"/>
            <a:ext cx="7049938" cy="2508123"/>
          </a:xfrm>
        </p:spPr>
        <p:txBody>
          <a:bodyPr/>
          <a:lstStyle/>
          <a:p>
            <a:r>
              <a:rPr lang="ru-RU" sz="2000" dirty="0" smtClean="0"/>
              <a:t/>
            </a:r>
            <a:br>
              <a:rPr lang="ru-RU" sz="2000" dirty="0" smtClean="0"/>
            </a:br>
            <a:r>
              <a:rPr lang="ru-RU" sz="2000" dirty="0"/>
              <a:t/>
            </a:r>
            <a:br>
              <a:rPr lang="ru-RU" sz="2000" dirty="0"/>
            </a:br>
            <a:r>
              <a:rPr lang="ru-RU" sz="2000" dirty="0" smtClean="0"/>
              <a:t/>
            </a:r>
            <a:br>
              <a:rPr lang="ru-RU" sz="2000" dirty="0" smtClean="0"/>
            </a:br>
            <a:r>
              <a:rPr lang="ru-RU" sz="2000" dirty="0" smtClean="0"/>
              <a:t/>
            </a:r>
            <a:br>
              <a:rPr lang="ru-RU" sz="2000" dirty="0" smtClean="0"/>
            </a:br>
            <a:r>
              <a:rPr lang="ru-RU" sz="2000" dirty="0"/>
              <a:t/>
            </a:r>
            <a:br>
              <a:rPr lang="ru-RU" sz="2000" dirty="0"/>
            </a:br>
            <a:r>
              <a:rPr lang="ru-RU" sz="2000" dirty="0" smtClean="0"/>
              <a:t/>
            </a:r>
            <a:br>
              <a:rPr lang="ru-RU" sz="2000" dirty="0" smtClean="0"/>
            </a:br>
            <a:r>
              <a:rPr lang="ru-RU" sz="2000" dirty="0"/>
              <a:t/>
            </a:r>
            <a:br>
              <a:rPr lang="ru-RU" sz="2000" dirty="0"/>
            </a:br>
            <a:r>
              <a:rPr lang="ru-RU" sz="2000" dirty="0" smtClean="0"/>
              <a:t/>
            </a:r>
            <a:br>
              <a:rPr lang="ru-RU" sz="2000" dirty="0" smtClean="0"/>
            </a:br>
            <a:r>
              <a:rPr lang="ru-RU" sz="2000" dirty="0"/>
              <a:t> </a:t>
            </a:r>
            <a:r>
              <a:rPr lang="ru-RU" sz="2000" dirty="0" smtClean="0"/>
              <a:t/>
            </a:r>
            <a:br>
              <a:rPr lang="ru-RU" sz="2000" dirty="0" smtClean="0"/>
            </a:br>
            <a:r>
              <a:rPr lang="ru-RU" sz="2000" dirty="0"/>
              <a:t/>
            </a:r>
            <a:br>
              <a:rPr lang="ru-RU" sz="2000" dirty="0"/>
            </a:br>
            <a:r>
              <a:rPr lang="ru-RU" sz="2000" dirty="0" smtClean="0"/>
              <a:t/>
            </a:r>
            <a:br>
              <a:rPr lang="ru-RU" sz="2000" dirty="0" smtClean="0"/>
            </a:br>
            <a:r>
              <a:rPr lang="ru-RU" sz="2000" dirty="0"/>
              <a:t/>
            </a:r>
            <a:br>
              <a:rPr lang="ru-RU" sz="2000" dirty="0"/>
            </a:br>
            <a:r>
              <a:rPr lang="ru-RU" sz="2000" dirty="0" smtClean="0"/>
              <a:t/>
            </a:r>
            <a:br>
              <a:rPr lang="ru-RU" sz="2000" dirty="0" smtClean="0"/>
            </a:br>
            <a:r>
              <a:rPr lang="ru-RU" sz="2000" dirty="0"/>
              <a:t/>
            </a:r>
            <a:br>
              <a:rPr lang="ru-RU" sz="2000" dirty="0"/>
            </a:br>
            <a:r>
              <a:rPr lang="ru-RU" sz="2000" dirty="0" smtClean="0"/>
              <a:t/>
            </a:r>
            <a:br>
              <a:rPr lang="ru-RU" sz="2000" dirty="0" smtClean="0"/>
            </a:br>
            <a:r>
              <a:rPr lang="ru-RU" sz="2000" dirty="0"/>
              <a:t/>
            </a:r>
            <a:br>
              <a:rPr lang="ru-RU" sz="2000" dirty="0"/>
            </a:br>
            <a:r>
              <a:rPr lang="ru-RU" sz="2000" dirty="0" smtClean="0"/>
              <a:t/>
            </a:r>
            <a:br>
              <a:rPr lang="ru-RU" sz="2000" dirty="0" smtClean="0"/>
            </a:br>
            <a:r>
              <a:rPr lang="ru-RU" sz="2000" dirty="0"/>
              <a:t/>
            </a:r>
            <a:br>
              <a:rPr lang="ru-RU" sz="2000" dirty="0"/>
            </a:br>
            <a:r>
              <a:rPr lang="ru-RU" sz="2000" dirty="0" smtClean="0"/>
              <a:t/>
            </a:r>
            <a:br>
              <a:rPr lang="ru-RU" sz="2000" dirty="0" smtClean="0"/>
            </a:br>
            <a:r>
              <a:rPr lang="ru-RU" sz="2000" dirty="0"/>
              <a:t/>
            </a:r>
            <a:br>
              <a:rPr lang="ru-RU" sz="2000" dirty="0"/>
            </a:br>
            <a:r>
              <a:rPr lang="ru-RU" sz="2000" dirty="0" smtClean="0"/>
              <a:t/>
            </a:r>
            <a:br>
              <a:rPr lang="ru-RU" sz="2000" dirty="0" smtClean="0"/>
            </a:br>
            <a:r>
              <a:rPr lang="ru-RU" sz="2000" dirty="0"/>
              <a:t/>
            </a:r>
            <a:br>
              <a:rPr lang="ru-RU" sz="2000" dirty="0"/>
            </a:br>
            <a:r>
              <a:rPr lang="ru-RU" sz="2000" dirty="0" smtClean="0"/>
              <a:t/>
            </a:r>
            <a:br>
              <a:rPr lang="ru-RU" sz="2000" dirty="0" smtClean="0"/>
            </a:br>
            <a:r>
              <a:rPr lang="ru-RU" sz="2000" dirty="0"/>
              <a:t/>
            </a:r>
            <a:br>
              <a:rPr lang="ru-RU" sz="2000" dirty="0"/>
            </a:br>
            <a:r>
              <a:rPr lang="ru-RU" sz="2000" dirty="0" smtClean="0"/>
              <a:t/>
            </a:r>
            <a:br>
              <a:rPr lang="ru-RU" sz="2000" dirty="0" smtClean="0"/>
            </a:br>
            <a:r>
              <a:rPr lang="ru-RU" sz="2000" dirty="0"/>
              <a:t/>
            </a:r>
            <a:br>
              <a:rPr lang="ru-RU" sz="2000" dirty="0"/>
            </a:br>
            <a:r>
              <a:rPr lang="ru-RU" sz="2000" dirty="0" smtClean="0"/>
              <a:t/>
            </a:r>
            <a:br>
              <a:rPr lang="ru-RU" sz="2000" dirty="0" smtClean="0"/>
            </a:br>
            <a:r>
              <a:rPr lang="ru-RU" sz="2000" dirty="0"/>
              <a:t/>
            </a:r>
            <a:br>
              <a:rPr lang="ru-RU" sz="2000" dirty="0"/>
            </a:br>
            <a:r>
              <a:rPr lang="ru-RU" sz="2000" dirty="0" smtClean="0"/>
              <a:t/>
            </a:r>
            <a:br>
              <a:rPr lang="ru-RU" sz="2000" dirty="0" smtClean="0"/>
            </a:br>
            <a:r>
              <a:rPr lang="ru-RU" sz="2000" dirty="0"/>
              <a:t/>
            </a:r>
            <a:br>
              <a:rPr lang="ru-RU" sz="2000" dirty="0"/>
            </a:br>
            <a:r>
              <a:rPr lang="ru-RU" sz="2000" dirty="0" smtClean="0"/>
              <a:t/>
            </a:r>
            <a:br>
              <a:rPr lang="ru-RU" sz="2000" dirty="0" smtClean="0"/>
            </a:br>
            <a:r>
              <a:rPr lang="ru-RU" sz="2000" dirty="0"/>
              <a:t/>
            </a:r>
            <a:br>
              <a:rPr lang="ru-RU" sz="2000" dirty="0"/>
            </a:br>
            <a:r>
              <a:rPr lang="ru-RU" sz="2000" dirty="0" smtClean="0"/>
              <a:t/>
            </a:r>
            <a:br>
              <a:rPr lang="ru-RU" sz="2000" dirty="0" smtClean="0"/>
            </a:br>
            <a:r>
              <a:rPr lang="ru-RU" sz="2000" dirty="0"/>
              <a:t/>
            </a:r>
            <a:br>
              <a:rPr lang="ru-RU" sz="2000" dirty="0"/>
            </a:br>
            <a:r>
              <a:rPr lang="ru-RU" sz="2000" dirty="0" smtClean="0"/>
              <a:t/>
            </a:r>
            <a:br>
              <a:rPr lang="ru-RU" sz="2000" dirty="0" smtClean="0"/>
            </a:br>
            <a:r>
              <a:rPr lang="ru-RU" sz="2000" dirty="0"/>
              <a:t/>
            </a:r>
            <a:br>
              <a:rPr lang="ru-RU" sz="2000" dirty="0"/>
            </a:br>
            <a:r>
              <a:rPr lang="ru-RU" sz="2000" dirty="0" smtClean="0"/>
              <a:t/>
            </a:r>
            <a:br>
              <a:rPr lang="ru-RU" sz="2000" dirty="0" smtClean="0"/>
            </a:br>
            <a:r>
              <a:rPr lang="ru-RU" sz="2000" dirty="0"/>
              <a:t/>
            </a:r>
            <a:br>
              <a:rPr lang="ru-RU" sz="2000" dirty="0"/>
            </a:br>
            <a:r>
              <a:rPr lang="ru-RU" sz="2000" dirty="0" smtClean="0"/>
              <a:t/>
            </a:r>
            <a:br>
              <a:rPr lang="ru-RU" sz="2000" dirty="0" smtClean="0"/>
            </a:br>
            <a:r>
              <a:rPr lang="ru-RU" sz="2000" dirty="0"/>
              <a:t/>
            </a:r>
            <a:br>
              <a:rPr lang="ru-RU" sz="2000" dirty="0"/>
            </a:br>
            <a:r>
              <a:rPr lang="ru-RU" sz="2000" dirty="0" smtClean="0"/>
              <a:t/>
            </a:r>
            <a:br>
              <a:rPr lang="ru-RU" sz="2000" dirty="0" smtClean="0"/>
            </a:br>
            <a:r>
              <a:rPr lang="ru-RU" sz="2000" dirty="0"/>
              <a:t/>
            </a:r>
            <a:br>
              <a:rPr lang="ru-RU" sz="2000" dirty="0"/>
            </a:br>
            <a:r>
              <a:rPr lang="ru-RU" sz="2000" dirty="0" smtClean="0"/>
              <a:t/>
            </a:r>
            <a:br>
              <a:rPr lang="ru-RU" sz="2000" dirty="0" smtClean="0"/>
            </a:br>
            <a:r>
              <a:rPr lang="ru-RU" sz="2000" dirty="0"/>
              <a:t/>
            </a:r>
            <a:br>
              <a:rPr lang="ru-RU" sz="2000" dirty="0"/>
            </a:br>
            <a:r>
              <a:rPr lang="ru-RU" sz="2000" dirty="0" smtClean="0"/>
              <a:t/>
            </a:r>
            <a:br>
              <a:rPr lang="ru-RU" sz="2000" dirty="0" smtClean="0"/>
            </a:br>
            <a:r>
              <a:rPr lang="ru-RU" sz="2000" dirty="0"/>
              <a:t/>
            </a:r>
            <a:br>
              <a:rPr lang="ru-RU" sz="2000" dirty="0"/>
            </a:br>
            <a:r>
              <a:rPr lang="ru-RU" sz="2000" dirty="0" smtClean="0"/>
              <a:t/>
            </a:r>
            <a:br>
              <a:rPr lang="ru-RU" sz="2000" dirty="0" smtClean="0"/>
            </a:br>
            <a:r>
              <a:rPr lang="ru-RU" sz="2000" dirty="0"/>
              <a:t/>
            </a:r>
            <a:br>
              <a:rPr lang="ru-RU" sz="2000" dirty="0"/>
            </a:br>
            <a:r>
              <a:rPr lang="ru-RU" sz="2000" dirty="0" smtClean="0"/>
              <a:t/>
            </a:r>
            <a:br>
              <a:rPr lang="ru-RU" sz="2000" dirty="0" smtClean="0"/>
            </a:br>
            <a:r>
              <a:rPr lang="ru-RU" sz="2000" dirty="0"/>
              <a:t/>
            </a:r>
            <a:br>
              <a:rPr lang="ru-RU" sz="2000" dirty="0"/>
            </a:br>
            <a:r>
              <a:rPr lang="ru-RU" sz="2000" dirty="0" smtClean="0"/>
              <a:t/>
            </a:r>
            <a:br>
              <a:rPr lang="ru-RU" sz="2000" dirty="0" smtClean="0"/>
            </a:br>
            <a:r>
              <a:rPr lang="ru-RU" sz="2000" dirty="0"/>
              <a:t/>
            </a:r>
            <a:br>
              <a:rPr lang="ru-RU" sz="2000" dirty="0"/>
            </a:br>
            <a:r>
              <a:rPr lang="ru-RU" sz="2000" dirty="0" smtClean="0"/>
              <a:t/>
            </a:r>
            <a:br>
              <a:rPr lang="ru-RU" sz="2000" dirty="0" smtClean="0"/>
            </a:br>
            <a:r>
              <a:rPr lang="ru-RU" sz="2000" dirty="0"/>
              <a:t/>
            </a:r>
            <a:br>
              <a:rPr lang="ru-RU" sz="2000" dirty="0"/>
            </a:br>
            <a:r>
              <a:rPr lang="ru-RU" sz="2000" dirty="0" smtClean="0"/>
              <a:t/>
            </a:r>
            <a:br>
              <a:rPr lang="ru-RU" sz="2000" dirty="0" smtClean="0"/>
            </a:br>
            <a:r>
              <a:rPr lang="ru-RU" sz="2000" dirty="0"/>
              <a:t/>
            </a:r>
            <a:br>
              <a:rPr lang="ru-RU" sz="2000" dirty="0"/>
            </a:br>
            <a:r>
              <a:rPr lang="ru-RU" sz="2000" dirty="0" smtClean="0"/>
              <a:t/>
            </a:r>
            <a:br>
              <a:rPr lang="ru-RU" sz="2000" dirty="0" smtClean="0"/>
            </a:br>
            <a:r>
              <a:rPr lang="ru-RU" sz="2000" dirty="0" err="1" smtClean="0"/>
              <a:t>По-перше</a:t>
            </a:r>
            <a:r>
              <a:rPr lang="ru-RU" sz="2000" dirty="0" smtClean="0"/>
              <a:t>, </a:t>
            </a:r>
            <a:r>
              <a:rPr lang="ru-RU" sz="2000" dirty="0" err="1"/>
              <a:t>це</a:t>
            </a:r>
            <a:r>
              <a:rPr lang="ru-RU" sz="2000" dirty="0"/>
              <a:t> </a:t>
            </a:r>
            <a:r>
              <a:rPr lang="ru-RU" sz="2000" dirty="0" err="1" smtClean="0"/>
              <a:t>положення</a:t>
            </a:r>
            <a:r>
              <a:rPr lang="ru-RU" sz="2000" dirty="0" smtClean="0"/>
              <a:t> </a:t>
            </a:r>
            <a:r>
              <a:rPr lang="ru-RU" sz="2000" dirty="0" err="1" smtClean="0"/>
              <a:t>тіла</a:t>
            </a:r>
            <a:r>
              <a:rPr lang="ru-RU" sz="2000" dirty="0" smtClean="0"/>
              <a:t>. </a:t>
            </a:r>
            <a:r>
              <a:rPr lang="ru-RU" sz="2000" dirty="0" err="1"/>
              <a:t>Відчувши</a:t>
            </a:r>
            <a:r>
              <a:rPr lang="ru-RU" sz="2000" dirty="0"/>
              <a:t> </a:t>
            </a:r>
            <a:r>
              <a:rPr lang="ru-RU" sz="2000" dirty="0" err="1"/>
              <a:t>труднощі</a:t>
            </a:r>
            <a:r>
              <a:rPr lang="ru-RU" sz="2000" dirty="0"/>
              <a:t> в </a:t>
            </a:r>
            <a:r>
              <a:rPr lang="ru-RU" sz="2000" dirty="0" err="1"/>
              <a:t>спілкуванні</a:t>
            </a:r>
            <a:r>
              <a:rPr lang="ru-RU" sz="2000" dirty="0"/>
              <a:t>, люди </a:t>
            </a:r>
            <a:r>
              <a:rPr lang="ru-RU" sz="2000" dirty="0" err="1"/>
              <a:t>найчастіше</a:t>
            </a:r>
            <a:r>
              <a:rPr lang="ru-RU" sz="2000" dirty="0"/>
              <a:t> </a:t>
            </a:r>
            <a:r>
              <a:rPr lang="ru-RU" sz="2000" dirty="0" err="1"/>
              <a:t>приймають</a:t>
            </a:r>
            <a:r>
              <a:rPr lang="ru-RU" sz="2000" dirty="0"/>
              <a:t> </a:t>
            </a:r>
            <a:r>
              <a:rPr lang="ru-RU" sz="2000" dirty="0" err="1"/>
              <a:t>або</a:t>
            </a:r>
            <a:r>
              <a:rPr lang="ru-RU" sz="2000" dirty="0"/>
              <a:t> </a:t>
            </a:r>
            <a:r>
              <a:rPr lang="ru-RU" sz="2000" dirty="0" err="1"/>
              <a:t>неприродні</a:t>
            </a:r>
            <a:r>
              <a:rPr lang="ru-RU" sz="2000" dirty="0"/>
              <a:t>, </a:t>
            </a:r>
            <a:r>
              <a:rPr lang="ru-RU" sz="2000" dirty="0" err="1"/>
              <a:t>незграбні</a:t>
            </a:r>
            <a:r>
              <a:rPr lang="ru-RU" sz="2000" dirty="0"/>
              <a:t> і </a:t>
            </a:r>
            <a:r>
              <a:rPr lang="ru-RU" sz="2000" dirty="0" err="1"/>
              <a:t>напружені</a:t>
            </a:r>
            <a:r>
              <a:rPr lang="ru-RU" sz="2000" dirty="0"/>
              <a:t> </a:t>
            </a:r>
            <a:r>
              <a:rPr lang="ru-RU" sz="2000" dirty="0" err="1"/>
              <a:t>пози</a:t>
            </a:r>
            <a:r>
              <a:rPr lang="ru-RU" sz="2000" dirty="0"/>
              <a:t>, </a:t>
            </a:r>
            <a:r>
              <a:rPr lang="ru-RU" sz="2000" dirty="0" err="1"/>
              <a:t>або</a:t>
            </a:r>
            <a:r>
              <a:rPr lang="ru-RU" sz="2000" dirty="0"/>
              <a:t> </a:t>
            </a:r>
            <a:r>
              <a:rPr lang="ru-RU" sz="2000" dirty="0" err="1"/>
              <a:t>навпаки</a:t>
            </a:r>
            <a:r>
              <a:rPr lang="ru-RU" sz="2000" dirty="0"/>
              <a:t>, неадекватно </a:t>
            </a:r>
            <a:r>
              <a:rPr lang="ru-RU" sz="2000" dirty="0" err="1"/>
              <a:t>розслаблені</a:t>
            </a:r>
            <a:r>
              <a:rPr lang="ru-RU" sz="2000" dirty="0"/>
              <a:t>, </a:t>
            </a:r>
            <a:r>
              <a:rPr lang="ru-RU" sz="2000" dirty="0" err="1"/>
              <a:t>іноді</a:t>
            </a:r>
            <a:r>
              <a:rPr lang="ru-RU" sz="2000" dirty="0"/>
              <a:t> </a:t>
            </a:r>
            <a:r>
              <a:rPr lang="ru-RU" sz="2000" dirty="0" err="1"/>
              <a:t>навіть</a:t>
            </a:r>
            <a:r>
              <a:rPr lang="ru-RU" sz="2000" dirty="0"/>
              <a:t> </a:t>
            </a:r>
            <a:r>
              <a:rPr lang="ru-RU" sz="2000" dirty="0" err="1"/>
              <a:t>розхлябані</a:t>
            </a:r>
            <a:r>
              <a:rPr lang="ru-RU" sz="2000" dirty="0"/>
              <a:t>. </a:t>
            </a:r>
            <a:r>
              <a:rPr lang="ru-RU" sz="2000" dirty="0" err="1"/>
              <a:t>Дуже</a:t>
            </a:r>
            <a:r>
              <a:rPr lang="ru-RU" sz="2000" dirty="0"/>
              <a:t> часто </a:t>
            </a:r>
            <a:r>
              <a:rPr lang="ru-RU" sz="2000" dirty="0" err="1"/>
              <a:t>положення</a:t>
            </a:r>
            <a:r>
              <a:rPr lang="ru-RU" sz="2000" dirty="0"/>
              <a:t> </a:t>
            </a:r>
            <a:r>
              <a:rPr lang="ru-RU" sz="2000" dirty="0" err="1"/>
              <a:t>тіла</a:t>
            </a:r>
            <a:r>
              <a:rPr lang="ru-RU" sz="2000" dirty="0"/>
              <a:t> </a:t>
            </a:r>
            <a:r>
              <a:rPr lang="ru-RU" sz="2000" dirty="0" err="1"/>
              <a:t>буває</a:t>
            </a:r>
            <a:r>
              <a:rPr lang="ru-RU" sz="2000" dirty="0"/>
              <a:t> </a:t>
            </a:r>
            <a:r>
              <a:rPr lang="ru-RU" sz="2000" dirty="0" err="1"/>
              <a:t>закритим</a:t>
            </a:r>
            <a:r>
              <a:rPr lang="ru-RU" sz="2000" dirty="0"/>
              <a:t> (</a:t>
            </a:r>
            <a:r>
              <a:rPr lang="ru-RU" sz="2000" dirty="0" err="1"/>
              <a:t>схрещені</a:t>
            </a:r>
            <a:r>
              <a:rPr lang="ru-RU" sz="2000" dirty="0"/>
              <a:t> руки, ноги, </a:t>
            </a:r>
            <a:r>
              <a:rPr lang="ru-RU" sz="2000" dirty="0" err="1"/>
              <a:t>тіло</a:t>
            </a:r>
            <a:r>
              <a:rPr lang="ru-RU" sz="2000" dirty="0"/>
              <a:t> </a:t>
            </a:r>
            <a:r>
              <a:rPr lang="ru-RU" sz="2000" dirty="0" err="1"/>
              <a:t>відвертається</a:t>
            </a:r>
            <a:r>
              <a:rPr lang="ru-RU" sz="2000" dirty="0"/>
              <a:t> </a:t>
            </a:r>
            <a:r>
              <a:rPr lang="ru-RU" sz="2000" dirty="0" err="1"/>
              <a:t>від</a:t>
            </a:r>
            <a:r>
              <a:rPr lang="ru-RU" sz="2000" dirty="0"/>
              <a:t> </a:t>
            </a:r>
            <a:r>
              <a:rPr lang="ru-RU" sz="2000" dirty="0" err="1"/>
              <a:t>співрозмовника</a:t>
            </a:r>
            <a:r>
              <a:rPr lang="ru-RU" sz="2000" dirty="0"/>
              <a:t>) </a:t>
            </a:r>
            <a:r>
              <a:rPr lang="ru-RU" sz="2000" dirty="0" err="1"/>
              <a:t>або</a:t>
            </a:r>
            <a:r>
              <a:rPr lang="ru-RU" sz="2000" dirty="0"/>
              <a:t> "</a:t>
            </a:r>
            <a:r>
              <a:rPr lang="ru-RU" sz="2000" dirty="0" err="1"/>
              <a:t>піднесеним</a:t>
            </a:r>
            <a:r>
              <a:rPr lang="ru-RU" sz="2000" dirty="0"/>
              <a:t>" (</a:t>
            </a:r>
            <a:r>
              <a:rPr lang="ru-RU" sz="2000" dirty="0" err="1"/>
              <a:t>прагнення</a:t>
            </a:r>
            <a:r>
              <a:rPr lang="ru-RU" sz="2000" dirty="0"/>
              <a:t> </a:t>
            </a:r>
            <a:r>
              <a:rPr lang="ru-RU" sz="2000" dirty="0" err="1"/>
              <a:t>сісти</a:t>
            </a:r>
            <a:r>
              <a:rPr lang="ru-RU" sz="2000" dirty="0"/>
              <a:t> </a:t>
            </a:r>
            <a:r>
              <a:rPr lang="ru-RU" sz="2000" dirty="0" err="1"/>
              <a:t>вище</a:t>
            </a:r>
            <a:r>
              <a:rPr lang="ru-RU" sz="2000" dirty="0"/>
              <a:t>, </a:t>
            </a:r>
            <a:r>
              <a:rPr lang="ru-RU" sz="2000" dirty="0" err="1"/>
              <a:t>дивитися</a:t>
            </a:r>
            <a:r>
              <a:rPr lang="ru-RU" sz="2000" dirty="0"/>
              <a:t> на </a:t>
            </a:r>
            <a:r>
              <a:rPr lang="ru-RU" sz="2000" dirty="0" err="1"/>
              <a:t>співрозмовника</a:t>
            </a:r>
            <a:r>
              <a:rPr lang="ru-RU" sz="2000" dirty="0"/>
              <a:t> </a:t>
            </a:r>
            <a:r>
              <a:rPr lang="ru-RU" sz="2000" dirty="0" err="1"/>
              <a:t>зверху</a:t>
            </a:r>
            <a:r>
              <a:rPr lang="ru-RU" sz="2000" dirty="0"/>
              <a:t> вниз</a:t>
            </a:r>
            <a:r>
              <a:rPr lang="ru-RU" sz="2000" dirty="0" smtClean="0"/>
              <a:t>). </a:t>
            </a:r>
            <a:r>
              <a:rPr lang="ru-RU" sz="2000" dirty="0"/>
              <a:t/>
            </a:r>
            <a:br>
              <a:rPr lang="ru-RU" sz="2000" dirty="0"/>
            </a:br>
            <a:endParaRPr lang="ru-RU" sz="2000" dirty="0"/>
          </a:p>
        </p:txBody>
      </p:sp>
    </p:spTree>
  </p:cSld>
  <p:clrMapOvr>
    <a:masterClrMapping/>
  </p:clrMapOvr>
  <p:transition spd="slow">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FF4026"/>
        </a:solidFill>
        <a:effectLst/>
      </p:bgPr>
    </p:bg>
    <p:spTree>
      <p:nvGrpSpPr>
        <p:cNvPr id="1" name="Shape 144"/>
        <p:cNvGrpSpPr/>
        <p:nvPr/>
      </p:nvGrpSpPr>
      <p:grpSpPr>
        <a:xfrm>
          <a:off x="0" y="0"/>
          <a:ext cx="0" cy="0"/>
          <a:chOff x="0" y="0"/>
          <a:chExt cx="0" cy="0"/>
        </a:xfrm>
      </p:grpSpPr>
      <p:sp>
        <p:nvSpPr>
          <p:cNvPr id="3" name="Текст 2"/>
          <p:cNvSpPr>
            <a:spLocks noGrp="1"/>
          </p:cNvSpPr>
          <p:nvPr>
            <p:ph type="body" idx="1"/>
          </p:nvPr>
        </p:nvSpPr>
        <p:spPr>
          <a:xfrm rot="257821">
            <a:off x="780746" y="844060"/>
            <a:ext cx="7710111" cy="3312145"/>
          </a:xfrm>
        </p:spPr>
        <p:txBody>
          <a:bodyPr/>
          <a:lstStyle/>
          <a:p>
            <a:pPr marL="38100" indent="0">
              <a:buNone/>
            </a:pPr>
            <a:r>
              <a:rPr lang="ru-RU" sz="2000" dirty="0" smtClean="0"/>
              <a:t>По-друге, </a:t>
            </a:r>
            <a:r>
              <a:rPr lang="ru-RU" sz="2000" dirty="0" err="1"/>
              <a:t>це</a:t>
            </a:r>
            <a:r>
              <a:rPr lang="ru-RU" sz="2000" dirty="0"/>
              <a:t> контакт очей. У </a:t>
            </a:r>
            <a:r>
              <a:rPr lang="ru-RU" sz="2000" dirty="0" err="1"/>
              <a:t>випадку</a:t>
            </a:r>
            <a:r>
              <a:rPr lang="ru-RU" sz="2000" dirty="0"/>
              <a:t> з </a:t>
            </a:r>
            <a:r>
              <a:rPr lang="ru-RU" sz="2000" dirty="0" err="1"/>
              <a:t>бар`єрами</a:t>
            </a:r>
            <a:r>
              <a:rPr lang="ru-RU" sz="2000" dirty="0"/>
              <a:t> </a:t>
            </a:r>
            <a:r>
              <a:rPr lang="ru-RU" sz="2000" dirty="0" err="1"/>
              <a:t>спілкування</a:t>
            </a:r>
            <a:r>
              <a:rPr lang="ru-RU" sz="2000" dirty="0"/>
              <a:t> </a:t>
            </a:r>
            <a:r>
              <a:rPr lang="ru-RU" sz="2000" dirty="0" err="1"/>
              <a:t>він</a:t>
            </a:r>
            <a:r>
              <a:rPr lang="ru-RU" sz="2000" dirty="0"/>
              <a:t>, як правило, </a:t>
            </a:r>
            <a:r>
              <a:rPr lang="ru-RU" sz="2000" dirty="0" err="1"/>
              <a:t>рідкісний</a:t>
            </a:r>
            <a:r>
              <a:rPr lang="ru-RU" sz="2000" dirty="0"/>
              <a:t>, </a:t>
            </a:r>
            <a:r>
              <a:rPr lang="ru-RU" sz="2000" dirty="0" err="1"/>
              <a:t>неінтенсивний</a:t>
            </a:r>
            <a:r>
              <a:rPr lang="ru-RU" sz="2000" dirty="0"/>
              <a:t>, а </a:t>
            </a:r>
            <a:r>
              <a:rPr lang="ru-RU" sz="2000" dirty="0" err="1"/>
              <a:t>іноді</a:t>
            </a:r>
            <a:r>
              <a:rPr lang="ru-RU" sz="2000" dirty="0"/>
              <a:t> і </a:t>
            </a:r>
            <a:r>
              <a:rPr lang="ru-RU" sz="2000" dirty="0" err="1"/>
              <a:t>повністю</a:t>
            </a:r>
            <a:r>
              <a:rPr lang="ru-RU" sz="2000" dirty="0"/>
              <a:t> </a:t>
            </a:r>
            <a:r>
              <a:rPr lang="ru-RU" sz="2000" dirty="0" err="1"/>
              <a:t>відсутній</a:t>
            </a:r>
            <a:r>
              <a:rPr lang="ru-RU" sz="2000" dirty="0"/>
              <a:t>. Погляди на партнера </a:t>
            </a:r>
            <a:r>
              <a:rPr lang="ru-RU" sz="2000" dirty="0" err="1"/>
              <a:t>можуть</a:t>
            </a:r>
            <a:r>
              <a:rPr lang="ru-RU" sz="2000" dirty="0"/>
              <a:t> бути </a:t>
            </a:r>
            <a:r>
              <a:rPr lang="ru-RU" sz="2000" dirty="0" err="1"/>
              <a:t>присутніми</a:t>
            </a:r>
            <a:r>
              <a:rPr lang="ru-RU" sz="2000" dirty="0"/>
              <a:t> (</a:t>
            </a:r>
            <a:r>
              <a:rPr lang="ru-RU" sz="2000" dirty="0" err="1"/>
              <a:t>бувають</a:t>
            </a:r>
            <a:r>
              <a:rPr lang="ru-RU" sz="2000" dirty="0"/>
              <a:t> </a:t>
            </a:r>
            <a:r>
              <a:rPr lang="ru-RU" sz="2000" dirty="0" err="1"/>
              <a:t>навіть</a:t>
            </a:r>
            <a:r>
              <a:rPr lang="ru-RU" sz="2000" dirty="0"/>
              <a:t> </a:t>
            </a:r>
            <a:r>
              <a:rPr lang="ru-RU" sz="2000" dirty="0" err="1"/>
              <a:t>тривалі</a:t>
            </a:r>
            <a:r>
              <a:rPr lang="ru-RU" sz="2000" dirty="0"/>
              <a:t>), але </a:t>
            </a:r>
            <a:r>
              <a:rPr lang="ru-RU" sz="2000" dirty="0" err="1"/>
              <a:t>всі</a:t>
            </a:r>
            <a:r>
              <a:rPr lang="ru-RU" sz="2000" dirty="0"/>
              <a:t> вони </a:t>
            </a:r>
            <a:r>
              <a:rPr lang="ru-RU" sz="2000" dirty="0" err="1"/>
              <a:t>припадають</a:t>
            </a:r>
            <a:r>
              <a:rPr lang="ru-RU" sz="2000" dirty="0"/>
              <a:t> на момент </a:t>
            </a:r>
            <a:r>
              <a:rPr lang="ru-RU" sz="2000" dirty="0" err="1"/>
              <a:t>активної</a:t>
            </a:r>
            <a:r>
              <a:rPr lang="ru-RU" sz="2000" dirty="0"/>
              <a:t> </a:t>
            </a:r>
            <a:r>
              <a:rPr lang="ru-RU" sz="2000" dirty="0" err="1"/>
              <a:t>комунікації</a:t>
            </a:r>
            <a:r>
              <a:rPr lang="ru-RU" sz="2000" dirty="0"/>
              <a:t> - особливо коли </a:t>
            </a:r>
            <a:r>
              <a:rPr lang="ru-RU" sz="2000" dirty="0" err="1"/>
              <a:t>співрозмовник</a:t>
            </a:r>
            <a:r>
              <a:rPr lang="ru-RU" sz="2000" dirty="0"/>
              <a:t> </a:t>
            </a:r>
            <a:r>
              <a:rPr lang="ru-RU" sz="2000" dirty="0" err="1"/>
              <a:t>висловлює</a:t>
            </a:r>
            <a:r>
              <a:rPr lang="ru-RU" sz="2000" dirty="0"/>
              <a:t> </a:t>
            </a:r>
            <a:r>
              <a:rPr lang="ru-RU" sz="2000" dirty="0" err="1"/>
              <a:t>щось</a:t>
            </a:r>
            <a:r>
              <a:rPr lang="ru-RU" sz="2000" dirty="0"/>
              <a:t> </a:t>
            </a:r>
            <a:r>
              <a:rPr lang="ru-RU" sz="2000" dirty="0" err="1"/>
              <a:t>неприємне</a:t>
            </a:r>
            <a:r>
              <a:rPr lang="ru-RU" sz="2000" dirty="0"/>
              <a:t>, але </a:t>
            </a:r>
            <a:r>
              <a:rPr lang="ru-RU" sz="2000" dirty="0" err="1"/>
              <a:t>важливе</a:t>
            </a:r>
            <a:r>
              <a:rPr lang="ru-RU" sz="2000" dirty="0"/>
              <a:t>. При </a:t>
            </a:r>
            <a:r>
              <a:rPr lang="ru-RU" sz="2000" dirty="0" err="1"/>
              <a:t>цьому</a:t>
            </a:r>
            <a:r>
              <a:rPr lang="ru-RU" sz="2000" dirty="0"/>
              <a:t> </a:t>
            </a:r>
            <a:r>
              <a:rPr lang="ru-RU" sz="2000" dirty="0" err="1"/>
              <a:t>якщо</a:t>
            </a:r>
            <a:r>
              <a:rPr lang="ru-RU" sz="2000" dirty="0"/>
              <a:t> </a:t>
            </a:r>
            <a:r>
              <a:rPr lang="ru-RU" sz="2000" dirty="0" err="1"/>
              <a:t>співрозмовник</a:t>
            </a:r>
            <a:r>
              <a:rPr lang="ru-RU" sz="2000" dirty="0"/>
              <a:t> </a:t>
            </a:r>
            <a:r>
              <a:rPr lang="ru-RU" sz="2000" dirty="0" err="1"/>
              <a:t>почне</a:t>
            </a:r>
            <a:r>
              <a:rPr lang="ru-RU" sz="2000" dirty="0"/>
              <a:t> </a:t>
            </a:r>
            <a:r>
              <a:rPr lang="ru-RU" sz="2000" dirty="0" err="1"/>
              <a:t>відводити</a:t>
            </a:r>
            <a:r>
              <a:rPr lang="ru-RU" sz="2000" dirty="0"/>
              <a:t> </a:t>
            </a:r>
            <a:r>
              <a:rPr lang="ru-RU" sz="2000" dirty="0" err="1"/>
              <a:t>очі</a:t>
            </a:r>
            <a:r>
              <a:rPr lang="ru-RU" sz="2000" dirty="0"/>
              <a:t>, </a:t>
            </a:r>
            <a:r>
              <a:rPr lang="ru-RU" sz="2000" dirty="0" err="1"/>
              <a:t>відчувши</a:t>
            </a:r>
            <a:r>
              <a:rPr lang="ru-RU" sz="2000" dirty="0"/>
              <a:t> </a:t>
            </a:r>
            <a:r>
              <a:rPr lang="ru-RU" sz="2000" dirty="0" err="1"/>
              <a:t>недобре</a:t>
            </a:r>
            <a:r>
              <a:rPr lang="ru-RU" sz="2000" dirty="0"/>
              <a:t>, наш "</a:t>
            </a:r>
            <a:r>
              <a:rPr lang="ru-RU" sz="2000" dirty="0" err="1"/>
              <a:t>суб`єкт</a:t>
            </a:r>
            <a:r>
              <a:rPr lang="ru-RU" sz="2000" dirty="0"/>
              <a:t>" тут же </a:t>
            </a:r>
            <a:r>
              <a:rPr lang="ru-RU" sz="2000" dirty="0" err="1"/>
              <a:t>спробує</a:t>
            </a:r>
            <a:r>
              <a:rPr lang="ru-RU" sz="2000" dirty="0"/>
              <a:t> </a:t>
            </a:r>
            <a:r>
              <a:rPr lang="ru-RU" sz="2000" dirty="0" err="1"/>
              <a:t>прикинутися</a:t>
            </a:r>
            <a:r>
              <a:rPr lang="ru-RU" sz="2000" dirty="0"/>
              <a:t> душкою і </a:t>
            </a:r>
            <a:r>
              <a:rPr lang="ru-RU" sz="2000" dirty="0" err="1"/>
              <a:t>заглянути</a:t>
            </a:r>
            <a:r>
              <a:rPr lang="ru-RU" sz="2000" dirty="0"/>
              <a:t> в них - але </a:t>
            </a:r>
            <a:r>
              <a:rPr lang="ru-RU" sz="2000" dirty="0" err="1"/>
              <a:t>цей</a:t>
            </a:r>
            <a:r>
              <a:rPr lang="ru-RU" sz="2000" dirty="0"/>
              <a:t> </a:t>
            </a:r>
            <a:r>
              <a:rPr lang="ru-RU" sz="2000" dirty="0" err="1"/>
              <a:t>погляд</a:t>
            </a:r>
            <a:r>
              <a:rPr lang="ru-RU" sz="2000" dirty="0"/>
              <a:t> на самому </a:t>
            </a:r>
            <a:r>
              <a:rPr lang="ru-RU" sz="2000" dirty="0" err="1"/>
              <a:t>справі</a:t>
            </a:r>
            <a:r>
              <a:rPr lang="ru-RU" sz="2000" dirty="0"/>
              <a:t> буде </a:t>
            </a:r>
            <a:r>
              <a:rPr lang="ru-RU" sz="2000" dirty="0" err="1"/>
              <a:t>холодним</a:t>
            </a:r>
            <a:r>
              <a:rPr lang="ru-RU" sz="2000" dirty="0"/>
              <a:t> і твердим</a:t>
            </a:r>
            <a:r>
              <a:rPr lang="ru-RU" sz="2000" dirty="0" smtClean="0"/>
              <a:t>.</a:t>
            </a:r>
            <a:endParaRPr lang="ru-RU" sz="2000" dirty="0"/>
          </a:p>
        </p:txBody>
      </p:sp>
    </p:spTree>
  </p:cSld>
  <p:clrMapOvr>
    <a:masterClrMapping/>
  </p:clrMapOvr>
  <p:transition spd="slow">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FFA300"/>
        </a:solidFill>
        <a:effectLst/>
      </p:bgPr>
    </p:bg>
    <p:spTree>
      <p:nvGrpSpPr>
        <p:cNvPr id="1" name="Shape 230"/>
        <p:cNvGrpSpPr/>
        <p:nvPr/>
      </p:nvGrpSpPr>
      <p:grpSpPr>
        <a:xfrm>
          <a:off x="0" y="0"/>
          <a:ext cx="0" cy="0"/>
          <a:chOff x="0" y="0"/>
          <a:chExt cx="0" cy="0"/>
        </a:xfrm>
      </p:grpSpPr>
      <p:sp>
        <p:nvSpPr>
          <p:cNvPr id="3" name="Текст 2"/>
          <p:cNvSpPr>
            <a:spLocks noGrp="1"/>
          </p:cNvSpPr>
          <p:nvPr>
            <p:ph type="body" idx="1"/>
          </p:nvPr>
        </p:nvSpPr>
        <p:spPr>
          <a:xfrm>
            <a:off x="941517" y="892799"/>
            <a:ext cx="7147405" cy="3303600"/>
          </a:xfrm>
        </p:spPr>
        <p:txBody>
          <a:bodyPr/>
          <a:lstStyle/>
          <a:p>
            <a:pPr marL="38100" indent="0">
              <a:buNone/>
            </a:pPr>
            <a:r>
              <a:rPr lang="ru-RU" sz="2000" dirty="0"/>
              <a:t>По-</a:t>
            </a:r>
            <a:r>
              <a:rPr lang="ru-RU" sz="2000" dirty="0" err="1"/>
              <a:t>третє</a:t>
            </a:r>
            <a:r>
              <a:rPr lang="ru-RU" sz="2000" dirty="0"/>
              <a:t>, жести. Як правило, вони </a:t>
            </a:r>
            <a:r>
              <a:rPr lang="ru-RU" sz="2000" dirty="0" err="1"/>
              <a:t>різкі</a:t>
            </a:r>
            <a:r>
              <a:rPr lang="ru-RU" sz="2000" dirty="0"/>
              <a:t> й </a:t>
            </a:r>
            <a:r>
              <a:rPr lang="ru-RU" sz="2000" dirty="0" err="1"/>
              <a:t>інтенсивні</a:t>
            </a:r>
            <a:r>
              <a:rPr lang="ru-RU" sz="2000" dirty="0"/>
              <a:t>, </a:t>
            </a:r>
            <a:r>
              <a:rPr lang="ru-RU" sz="2000" dirty="0" err="1"/>
              <a:t>що</a:t>
            </a:r>
            <a:r>
              <a:rPr lang="ru-RU" sz="2000" dirty="0"/>
              <a:t> </a:t>
            </a:r>
            <a:r>
              <a:rPr lang="ru-RU" sz="2000" dirty="0" err="1"/>
              <a:t>теж</a:t>
            </a:r>
            <a:r>
              <a:rPr lang="ru-RU" sz="2000" dirty="0"/>
              <a:t> </a:t>
            </a:r>
            <a:r>
              <a:rPr lang="ru-RU" sz="2000" dirty="0" err="1"/>
              <a:t>неприродно</a:t>
            </a:r>
            <a:r>
              <a:rPr lang="ru-RU" sz="2000" dirty="0"/>
              <a:t>. </a:t>
            </a:r>
            <a:r>
              <a:rPr lang="ru-RU" sz="2000" dirty="0" err="1"/>
              <a:t>Чітко</a:t>
            </a:r>
            <a:r>
              <a:rPr lang="ru-RU" sz="2000" dirty="0"/>
              <a:t> </a:t>
            </a:r>
            <a:r>
              <a:rPr lang="ru-RU" sz="2000" dirty="0" err="1"/>
              <a:t>виражене</a:t>
            </a:r>
            <a:r>
              <a:rPr lang="ru-RU" sz="2000" dirty="0"/>
              <a:t> </a:t>
            </a:r>
            <a:r>
              <a:rPr lang="ru-RU" sz="2000" dirty="0" err="1"/>
              <a:t>прагнення</a:t>
            </a:r>
            <a:r>
              <a:rPr lang="ru-RU" sz="2000" dirty="0"/>
              <a:t> </a:t>
            </a:r>
            <a:r>
              <a:rPr lang="ru-RU" sz="2000" dirty="0" err="1"/>
              <a:t>сховати</a:t>
            </a:r>
            <a:r>
              <a:rPr lang="ru-RU" sz="2000" dirty="0"/>
              <a:t> руки (</a:t>
            </a:r>
            <a:r>
              <a:rPr lang="ru-RU" sz="2000" dirty="0" err="1"/>
              <a:t>наприклад</a:t>
            </a:r>
            <a:r>
              <a:rPr lang="ru-RU" sz="2000" dirty="0"/>
              <a:t>, в </a:t>
            </a:r>
            <a:r>
              <a:rPr lang="ru-RU" sz="2000" dirty="0" err="1"/>
              <a:t>кишені</a:t>
            </a:r>
            <a:r>
              <a:rPr lang="ru-RU" sz="2000" dirty="0"/>
              <a:t>, </a:t>
            </a:r>
            <a:r>
              <a:rPr lang="ru-RU" sz="2000" dirty="0" err="1"/>
              <a:t>або</a:t>
            </a:r>
            <a:r>
              <a:rPr lang="ru-RU" sz="2000" dirty="0"/>
              <a:t> за спину), </a:t>
            </a:r>
            <a:r>
              <a:rPr lang="ru-RU" sz="2000" dirty="0" err="1"/>
              <a:t>стиснути</a:t>
            </a:r>
            <a:r>
              <a:rPr lang="ru-RU" sz="2000" dirty="0"/>
              <a:t> кулаки, "</a:t>
            </a:r>
            <a:r>
              <a:rPr lang="ru-RU" sz="2000" dirty="0" err="1"/>
              <a:t>захопити</a:t>
            </a:r>
            <a:r>
              <a:rPr lang="ru-RU" sz="2000" dirty="0"/>
              <a:t>" </a:t>
            </a:r>
            <a:r>
              <a:rPr lang="ru-RU" sz="2000" dirty="0" err="1"/>
              <a:t>або</a:t>
            </a:r>
            <a:r>
              <a:rPr lang="ru-RU" sz="2000" dirty="0"/>
              <a:t> </a:t>
            </a:r>
            <a:r>
              <a:rPr lang="ru-RU" sz="2000" dirty="0" err="1"/>
              <a:t>зайняти</a:t>
            </a:r>
            <a:r>
              <a:rPr lang="ru-RU" sz="2000" dirty="0"/>
              <a:t> </a:t>
            </a:r>
            <a:r>
              <a:rPr lang="ru-RU" sz="2000" dirty="0" err="1"/>
              <a:t>собі</a:t>
            </a:r>
            <a:r>
              <a:rPr lang="ru-RU" sz="2000" dirty="0"/>
              <a:t> </a:t>
            </a:r>
            <a:r>
              <a:rPr lang="ru-RU" sz="2000" dirty="0" err="1"/>
              <a:t>побільше</a:t>
            </a:r>
            <a:r>
              <a:rPr lang="ru-RU" sz="2000" dirty="0"/>
              <a:t> простору за </a:t>
            </a:r>
            <a:r>
              <a:rPr lang="ru-RU" sz="2000" dirty="0" err="1"/>
              <a:t>рахунок</a:t>
            </a:r>
            <a:r>
              <a:rPr lang="ru-RU" sz="2000" dirty="0"/>
              <a:t> </a:t>
            </a:r>
            <a:r>
              <a:rPr lang="ru-RU" sz="2000" dirty="0" err="1"/>
              <a:t>пози</a:t>
            </a:r>
            <a:r>
              <a:rPr lang="ru-RU" sz="2000" dirty="0"/>
              <a:t> та </a:t>
            </a:r>
            <a:r>
              <a:rPr lang="ru-RU" sz="2000" dirty="0" err="1"/>
              <a:t>жестів</a:t>
            </a:r>
            <a:r>
              <a:rPr lang="ru-RU" sz="2000" dirty="0"/>
              <a:t>. </a:t>
            </a:r>
          </a:p>
        </p:txBody>
      </p:sp>
    </p:spTree>
  </p:cSld>
  <p:clrMapOvr>
    <a:masterClrMapping/>
  </p:clrMapOvr>
  <p:transition spd="slow">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Текст 2"/>
          <p:cNvSpPr>
            <a:spLocks noGrp="1"/>
          </p:cNvSpPr>
          <p:nvPr>
            <p:ph type="body" idx="1"/>
          </p:nvPr>
        </p:nvSpPr>
        <p:spPr>
          <a:xfrm rot="161808">
            <a:off x="700357" y="1326383"/>
            <a:ext cx="7710900" cy="3322192"/>
          </a:xfrm>
        </p:spPr>
        <p:txBody>
          <a:bodyPr/>
          <a:lstStyle/>
          <a:p>
            <a:pPr marL="38100" indent="0">
              <a:buNone/>
            </a:pPr>
            <a:r>
              <a:rPr lang="ru-RU" sz="2000" dirty="0"/>
              <a:t>По-</a:t>
            </a:r>
            <a:r>
              <a:rPr lang="ru-RU" sz="2000" dirty="0" err="1"/>
              <a:t>четверте</a:t>
            </a:r>
            <a:r>
              <a:rPr lang="ru-RU" sz="2000" dirty="0"/>
              <a:t>, </a:t>
            </a:r>
            <a:r>
              <a:rPr lang="ru-RU" sz="2000" dirty="0" err="1"/>
              <a:t>міміка</a:t>
            </a:r>
            <a:r>
              <a:rPr lang="ru-RU" sz="2000" dirty="0"/>
              <a:t>. Особа часто </a:t>
            </a:r>
            <a:r>
              <a:rPr lang="ru-RU" sz="2000" dirty="0" err="1"/>
              <a:t>висловлює</a:t>
            </a:r>
            <a:r>
              <a:rPr lang="ru-RU" sz="2000" dirty="0"/>
              <a:t> </a:t>
            </a:r>
            <a:r>
              <a:rPr lang="ru-RU" sz="2000" dirty="0" err="1" smtClean="0"/>
              <a:t>напругу</a:t>
            </a:r>
            <a:r>
              <a:rPr lang="ru-RU" sz="2000" dirty="0" smtClean="0"/>
              <a:t>. </a:t>
            </a:r>
            <a:r>
              <a:rPr lang="ru-RU" sz="2000" dirty="0" err="1"/>
              <a:t>Міміка</a:t>
            </a:r>
            <a:r>
              <a:rPr lang="ru-RU" sz="2000" dirty="0"/>
              <a:t> дивна - </a:t>
            </a:r>
            <a:r>
              <a:rPr lang="ru-RU" sz="2000" dirty="0" err="1"/>
              <a:t>наприклад</a:t>
            </a:r>
            <a:r>
              <a:rPr lang="ru-RU" sz="2000" dirty="0"/>
              <a:t>, рот </a:t>
            </a:r>
            <a:r>
              <a:rPr lang="ru-RU" sz="2000" dirty="0" err="1"/>
              <a:t>може</a:t>
            </a:r>
            <a:r>
              <a:rPr lang="ru-RU" sz="2000" dirty="0"/>
              <a:t> </a:t>
            </a:r>
            <a:r>
              <a:rPr lang="ru-RU" sz="2000" dirty="0" err="1"/>
              <a:t>посміхатися</a:t>
            </a:r>
            <a:r>
              <a:rPr lang="ru-RU" sz="2000" dirty="0"/>
              <a:t>, а </a:t>
            </a:r>
            <a:r>
              <a:rPr lang="ru-RU" sz="2000" dirty="0" err="1"/>
              <a:t>очі</a:t>
            </a:r>
            <a:r>
              <a:rPr lang="ru-RU" sz="2000" dirty="0"/>
              <a:t> </a:t>
            </a:r>
            <a:r>
              <a:rPr lang="ru-RU" sz="2000" dirty="0" err="1"/>
              <a:t>залишаються</a:t>
            </a:r>
            <a:r>
              <a:rPr lang="ru-RU" sz="2000" dirty="0"/>
              <a:t> </a:t>
            </a:r>
            <a:r>
              <a:rPr lang="ru-RU" sz="2000" dirty="0" err="1"/>
              <a:t>нерухомими</a:t>
            </a:r>
            <a:r>
              <a:rPr lang="ru-RU" sz="2000" dirty="0"/>
              <a:t>. У </a:t>
            </a:r>
            <a:r>
              <a:rPr lang="ru-RU" sz="2000" dirty="0" err="1"/>
              <a:t>загальному</a:t>
            </a:r>
            <a:r>
              <a:rPr lang="ru-RU" sz="2000" dirty="0"/>
              <a:t> і </a:t>
            </a:r>
            <a:r>
              <a:rPr lang="ru-RU" sz="2000" dirty="0" err="1"/>
              <a:t>цілому</a:t>
            </a:r>
            <a:r>
              <a:rPr lang="ru-RU" sz="2000" dirty="0"/>
              <a:t>, </a:t>
            </a:r>
            <a:r>
              <a:rPr lang="ru-RU" sz="2000" dirty="0" err="1"/>
              <a:t>властиві</a:t>
            </a:r>
            <a:r>
              <a:rPr lang="ru-RU" sz="2000" dirty="0"/>
              <a:t> </a:t>
            </a:r>
            <a:r>
              <a:rPr lang="ru-RU" sz="2000" dirty="0" err="1"/>
              <a:t>особі</a:t>
            </a:r>
            <a:r>
              <a:rPr lang="ru-RU" sz="2000" dirty="0"/>
              <a:t> </a:t>
            </a:r>
            <a:r>
              <a:rPr lang="ru-RU" sz="2000" dirty="0" err="1"/>
              <a:t>вирази</a:t>
            </a:r>
            <a:r>
              <a:rPr lang="ru-RU" sz="2000" dirty="0"/>
              <a:t>, </a:t>
            </a:r>
            <a:r>
              <a:rPr lang="ru-RU" sz="2000" dirty="0" err="1"/>
              <a:t>що</a:t>
            </a:r>
            <a:r>
              <a:rPr lang="ru-RU" sz="2000" dirty="0"/>
              <a:t> </a:t>
            </a:r>
            <a:r>
              <a:rPr lang="ru-RU" sz="2000" dirty="0" err="1"/>
              <a:t>демонструють</a:t>
            </a:r>
            <a:r>
              <a:rPr lang="ru-RU" sz="2000" dirty="0"/>
              <a:t> </a:t>
            </a:r>
            <a:r>
              <a:rPr lang="ru-RU" sz="2000" dirty="0" err="1"/>
              <a:t>недовіру</a:t>
            </a:r>
            <a:r>
              <a:rPr lang="ru-RU" sz="2000" dirty="0"/>
              <a:t> і </a:t>
            </a:r>
            <a:r>
              <a:rPr lang="ru-RU" sz="2000" dirty="0" err="1"/>
              <a:t>недоброзичливість</a:t>
            </a:r>
            <a:r>
              <a:rPr lang="ru-RU" sz="2000" dirty="0"/>
              <a:t> до </a:t>
            </a:r>
            <a:r>
              <a:rPr lang="ru-RU" sz="2000" dirty="0" err="1"/>
              <a:t>співрозмовника</a:t>
            </a:r>
            <a:r>
              <a:rPr lang="ru-RU" sz="2000" dirty="0"/>
              <a:t>, а </a:t>
            </a:r>
            <a:r>
              <a:rPr lang="ru-RU" sz="2000" dirty="0" err="1"/>
              <a:t>також</a:t>
            </a:r>
            <a:r>
              <a:rPr lang="ru-RU" sz="2000" dirty="0"/>
              <a:t> </a:t>
            </a:r>
            <a:r>
              <a:rPr lang="ru-RU" sz="2000" dirty="0" err="1"/>
              <a:t>презирство</a:t>
            </a:r>
            <a:r>
              <a:rPr lang="ru-RU" sz="2000" dirty="0"/>
              <a:t> і </a:t>
            </a:r>
            <a:r>
              <a:rPr lang="ru-RU" sz="2000" dirty="0" err="1"/>
              <a:t>гнів</a:t>
            </a:r>
            <a:r>
              <a:rPr lang="ru-RU" sz="2000" dirty="0" smtClean="0"/>
              <a:t>.</a:t>
            </a:r>
            <a:endParaRPr lang="ru-RU" sz="2000" dirty="0"/>
          </a:p>
          <a:p>
            <a:pPr marL="38100" indent="0">
              <a:buNone/>
            </a:pPr>
            <a:endParaRPr lang="ru-RU" dirty="0"/>
          </a:p>
        </p:txBody>
      </p:sp>
    </p:spTree>
    <p:extLst>
      <p:ext uri="{BB962C8B-B14F-4D97-AF65-F5344CB8AC3E}">
        <p14:creationId xmlns:p14="http://schemas.microsoft.com/office/powerpoint/2010/main" val="2088298031"/>
      </p:ext>
    </p:extLst>
  </p:cSld>
  <p:clrMapOvr>
    <a:masterClrMapping/>
  </p:clrMapOvr>
  <p:transition spd="slow">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824BB0"/>
        </a:solidFill>
        <a:effectLst/>
      </p:bgPr>
    </p:bg>
    <p:spTree>
      <p:nvGrpSpPr>
        <p:cNvPr id="1" name="Shape 97"/>
        <p:cNvGrpSpPr/>
        <p:nvPr/>
      </p:nvGrpSpPr>
      <p:grpSpPr>
        <a:xfrm>
          <a:off x="0" y="0"/>
          <a:ext cx="0" cy="0"/>
          <a:chOff x="0" y="0"/>
          <a:chExt cx="0" cy="0"/>
        </a:xfrm>
      </p:grpSpPr>
      <p:sp>
        <p:nvSpPr>
          <p:cNvPr id="98" name="Shape 98"/>
          <p:cNvSpPr txBox="1">
            <a:spLocks noGrp="1"/>
          </p:cNvSpPr>
          <p:nvPr>
            <p:ph type="ctrTitle" idx="4294967295"/>
          </p:nvPr>
        </p:nvSpPr>
        <p:spPr>
          <a:xfrm>
            <a:off x="587525" y="1507150"/>
            <a:ext cx="4444200" cy="1159800"/>
          </a:xfrm>
          <a:prstGeom prst="rect">
            <a:avLst/>
          </a:prstGeom>
        </p:spPr>
        <p:txBody>
          <a:bodyPr spcFirstLastPara="1" wrap="square" lIns="91425" tIns="91425" rIns="91425" bIns="91425" anchor="b" anchorCtr="0">
            <a:noAutofit/>
          </a:bodyPr>
          <a:lstStyle/>
          <a:p>
            <a:pPr marL="0" lvl="0" indent="0" rtl="0">
              <a:spcBef>
                <a:spcPts val="0"/>
              </a:spcBef>
              <a:spcAft>
                <a:spcPts val="0"/>
              </a:spcAft>
              <a:buNone/>
            </a:pPr>
            <a:r>
              <a:rPr lang="uk-UA" sz="10400" dirty="0" smtClean="0">
                <a:solidFill>
                  <a:srgbClr val="FAD900"/>
                </a:solidFill>
              </a:rPr>
              <a:t>Дякую</a:t>
            </a:r>
            <a:r>
              <a:rPr lang="en" sz="10400" dirty="0" smtClean="0">
                <a:solidFill>
                  <a:srgbClr val="FAD900"/>
                </a:solidFill>
              </a:rPr>
              <a:t> </a:t>
            </a:r>
            <a:endParaRPr sz="10400" dirty="0">
              <a:solidFill>
                <a:srgbClr val="FAD900"/>
              </a:solidFill>
            </a:endParaRPr>
          </a:p>
        </p:txBody>
      </p:sp>
      <p:sp>
        <p:nvSpPr>
          <p:cNvPr id="100" name="Shape 100"/>
          <p:cNvSpPr/>
          <p:nvPr/>
        </p:nvSpPr>
        <p:spPr>
          <a:xfrm>
            <a:off x="7728456" y="2171604"/>
            <a:ext cx="229545" cy="219177"/>
          </a:xfrm>
          <a:custGeom>
            <a:avLst/>
            <a:gdLst/>
            <a:ahLst/>
            <a:cxnLst/>
            <a:rect l="0" t="0" r="0" b="0"/>
            <a:pathLst>
              <a:path w="15144" h="14460" extrusionOk="0">
                <a:moveTo>
                  <a:pt x="7572" y="1"/>
                </a:moveTo>
                <a:lnTo>
                  <a:pt x="7499" y="25"/>
                </a:lnTo>
                <a:lnTo>
                  <a:pt x="7401" y="74"/>
                </a:lnTo>
                <a:lnTo>
                  <a:pt x="7328" y="172"/>
                </a:lnTo>
                <a:lnTo>
                  <a:pt x="7255" y="294"/>
                </a:lnTo>
                <a:lnTo>
                  <a:pt x="5594" y="4104"/>
                </a:lnTo>
                <a:lnTo>
                  <a:pt x="5521" y="4226"/>
                </a:lnTo>
                <a:lnTo>
                  <a:pt x="5398" y="4373"/>
                </a:lnTo>
                <a:lnTo>
                  <a:pt x="5276" y="4495"/>
                </a:lnTo>
                <a:lnTo>
                  <a:pt x="5130" y="4617"/>
                </a:lnTo>
                <a:lnTo>
                  <a:pt x="4983" y="4715"/>
                </a:lnTo>
                <a:lnTo>
                  <a:pt x="4812" y="4788"/>
                </a:lnTo>
                <a:lnTo>
                  <a:pt x="4666" y="4861"/>
                </a:lnTo>
                <a:lnTo>
                  <a:pt x="4495" y="4886"/>
                </a:lnTo>
                <a:lnTo>
                  <a:pt x="392" y="5301"/>
                </a:lnTo>
                <a:lnTo>
                  <a:pt x="245" y="5325"/>
                </a:lnTo>
                <a:lnTo>
                  <a:pt x="123" y="5374"/>
                </a:lnTo>
                <a:lnTo>
                  <a:pt x="50" y="5423"/>
                </a:lnTo>
                <a:lnTo>
                  <a:pt x="1" y="5521"/>
                </a:lnTo>
                <a:lnTo>
                  <a:pt x="1" y="5594"/>
                </a:lnTo>
                <a:lnTo>
                  <a:pt x="25" y="5692"/>
                </a:lnTo>
                <a:lnTo>
                  <a:pt x="74" y="5789"/>
                </a:lnTo>
                <a:lnTo>
                  <a:pt x="196" y="5911"/>
                </a:lnTo>
                <a:lnTo>
                  <a:pt x="3274" y="8647"/>
                </a:lnTo>
                <a:lnTo>
                  <a:pt x="3396" y="8769"/>
                </a:lnTo>
                <a:lnTo>
                  <a:pt x="3493" y="8915"/>
                </a:lnTo>
                <a:lnTo>
                  <a:pt x="3567" y="9086"/>
                </a:lnTo>
                <a:lnTo>
                  <a:pt x="3640" y="9257"/>
                </a:lnTo>
                <a:lnTo>
                  <a:pt x="3689" y="9428"/>
                </a:lnTo>
                <a:lnTo>
                  <a:pt x="3713" y="9599"/>
                </a:lnTo>
                <a:lnTo>
                  <a:pt x="3713" y="9770"/>
                </a:lnTo>
                <a:lnTo>
                  <a:pt x="3689" y="9941"/>
                </a:lnTo>
                <a:lnTo>
                  <a:pt x="2810" y="13995"/>
                </a:lnTo>
                <a:lnTo>
                  <a:pt x="2785" y="14142"/>
                </a:lnTo>
                <a:lnTo>
                  <a:pt x="2810" y="14240"/>
                </a:lnTo>
                <a:lnTo>
                  <a:pt x="2834" y="14337"/>
                </a:lnTo>
                <a:lnTo>
                  <a:pt x="2883" y="14411"/>
                </a:lnTo>
                <a:lnTo>
                  <a:pt x="2981" y="14435"/>
                </a:lnTo>
                <a:lnTo>
                  <a:pt x="3078" y="14459"/>
                </a:lnTo>
                <a:lnTo>
                  <a:pt x="3200" y="14411"/>
                </a:lnTo>
                <a:lnTo>
                  <a:pt x="3322" y="14362"/>
                </a:lnTo>
                <a:lnTo>
                  <a:pt x="6888" y="12261"/>
                </a:lnTo>
                <a:lnTo>
                  <a:pt x="7035" y="12188"/>
                </a:lnTo>
                <a:lnTo>
                  <a:pt x="7206" y="12139"/>
                </a:lnTo>
                <a:lnTo>
                  <a:pt x="7401" y="12115"/>
                </a:lnTo>
                <a:lnTo>
                  <a:pt x="7743" y="12115"/>
                </a:lnTo>
                <a:lnTo>
                  <a:pt x="7938" y="12139"/>
                </a:lnTo>
                <a:lnTo>
                  <a:pt x="8109" y="12188"/>
                </a:lnTo>
                <a:lnTo>
                  <a:pt x="8256" y="12261"/>
                </a:lnTo>
                <a:lnTo>
                  <a:pt x="11822" y="14362"/>
                </a:lnTo>
                <a:lnTo>
                  <a:pt x="11944" y="14411"/>
                </a:lnTo>
                <a:lnTo>
                  <a:pt x="12066" y="14459"/>
                </a:lnTo>
                <a:lnTo>
                  <a:pt x="12164" y="14435"/>
                </a:lnTo>
                <a:lnTo>
                  <a:pt x="12261" y="14411"/>
                </a:lnTo>
                <a:lnTo>
                  <a:pt x="12310" y="14337"/>
                </a:lnTo>
                <a:lnTo>
                  <a:pt x="12335" y="14240"/>
                </a:lnTo>
                <a:lnTo>
                  <a:pt x="12359" y="14142"/>
                </a:lnTo>
                <a:lnTo>
                  <a:pt x="12335" y="13995"/>
                </a:lnTo>
                <a:lnTo>
                  <a:pt x="11455" y="9941"/>
                </a:lnTo>
                <a:lnTo>
                  <a:pt x="11431" y="9770"/>
                </a:lnTo>
                <a:lnTo>
                  <a:pt x="11431" y="9599"/>
                </a:lnTo>
                <a:lnTo>
                  <a:pt x="11455" y="9428"/>
                </a:lnTo>
                <a:lnTo>
                  <a:pt x="11504" y="9257"/>
                </a:lnTo>
                <a:lnTo>
                  <a:pt x="11577" y="9086"/>
                </a:lnTo>
                <a:lnTo>
                  <a:pt x="11651" y="8915"/>
                </a:lnTo>
                <a:lnTo>
                  <a:pt x="11748" y="8769"/>
                </a:lnTo>
                <a:lnTo>
                  <a:pt x="11870" y="8647"/>
                </a:lnTo>
                <a:lnTo>
                  <a:pt x="14948" y="5911"/>
                </a:lnTo>
                <a:lnTo>
                  <a:pt x="15070" y="5789"/>
                </a:lnTo>
                <a:lnTo>
                  <a:pt x="15119" y="5692"/>
                </a:lnTo>
                <a:lnTo>
                  <a:pt x="15143" y="5594"/>
                </a:lnTo>
                <a:lnTo>
                  <a:pt x="15143" y="5521"/>
                </a:lnTo>
                <a:lnTo>
                  <a:pt x="15094" y="5423"/>
                </a:lnTo>
                <a:lnTo>
                  <a:pt x="15021" y="5374"/>
                </a:lnTo>
                <a:lnTo>
                  <a:pt x="14899" y="5325"/>
                </a:lnTo>
                <a:lnTo>
                  <a:pt x="14752" y="5301"/>
                </a:lnTo>
                <a:lnTo>
                  <a:pt x="10649" y="4886"/>
                </a:lnTo>
                <a:lnTo>
                  <a:pt x="10478" y="4861"/>
                </a:lnTo>
                <a:lnTo>
                  <a:pt x="10332" y="4788"/>
                </a:lnTo>
                <a:lnTo>
                  <a:pt x="10161" y="4715"/>
                </a:lnTo>
                <a:lnTo>
                  <a:pt x="10014" y="4617"/>
                </a:lnTo>
                <a:lnTo>
                  <a:pt x="9868" y="4495"/>
                </a:lnTo>
                <a:lnTo>
                  <a:pt x="9746" y="4373"/>
                </a:lnTo>
                <a:lnTo>
                  <a:pt x="9624" y="4226"/>
                </a:lnTo>
                <a:lnTo>
                  <a:pt x="9550" y="4104"/>
                </a:lnTo>
                <a:lnTo>
                  <a:pt x="7890" y="294"/>
                </a:lnTo>
                <a:lnTo>
                  <a:pt x="7816" y="172"/>
                </a:lnTo>
                <a:lnTo>
                  <a:pt x="7743" y="74"/>
                </a:lnTo>
                <a:lnTo>
                  <a:pt x="7645" y="25"/>
                </a:lnTo>
                <a:lnTo>
                  <a:pt x="7572" y="1"/>
                </a:lnTo>
                <a:close/>
              </a:path>
            </a:pathLst>
          </a:custGeom>
          <a:solidFill>
            <a:srgbClr val="FAD900"/>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solidFill>
                <a:srgbClr val="FFBC00"/>
              </a:solidFill>
            </a:endParaRPr>
          </a:p>
        </p:txBody>
      </p:sp>
      <p:grpSp>
        <p:nvGrpSpPr>
          <p:cNvPr id="101" name="Shape 101"/>
          <p:cNvGrpSpPr/>
          <p:nvPr/>
        </p:nvGrpSpPr>
        <p:grpSpPr>
          <a:xfrm>
            <a:off x="7443660" y="941015"/>
            <a:ext cx="983354" cy="983618"/>
            <a:chOff x="6654650" y="3665275"/>
            <a:chExt cx="409100" cy="409125"/>
          </a:xfrm>
        </p:grpSpPr>
        <p:sp>
          <p:nvSpPr>
            <p:cNvPr id="102" name="Shape 102"/>
            <p:cNvSpPr/>
            <p:nvPr/>
          </p:nvSpPr>
          <p:spPr>
            <a:xfrm>
              <a:off x="6808525" y="3819150"/>
              <a:ext cx="211875" cy="211900"/>
            </a:xfrm>
            <a:custGeom>
              <a:avLst/>
              <a:gdLst/>
              <a:ahLst/>
              <a:cxnLst/>
              <a:rect l="0" t="0" r="0" b="0"/>
              <a:pathLst>
                <a:path w="8475" h="8476" extrusionOk="0">
                  <a:moveTo>
                    <a:pt x="8157" y="0"/>
                  </a:moveTo>
                  <a:lnTo>
                    <a:pt x="7327" y="1075"/>
                  </a:lnTo>
                  <a:lnTo>
                    <a:pt x="6399" y="2150"/>
                  </a:lnTo>
                  <a:lnTo>
                    <a:pt x="5422" y="3249"/>
                  </a:lnTo>
                  <a:lnTo>
                    <a:pt x="4347" y="4348"/>
                  </a:lnTo>
                  <a:lnTo>
                    <a:pt x="3248" y="5422"/>
                  </a:lnTo>
                  <a:lnTo>
                    <a:pt x="2149" y="6399"/>
                  </a:lnTo>
                  <a:lnTo>
                    <a:pt x="1075" y="7327"/>
                  </a:lnTo>
                  <a:lnTo>
                    <a:pt x="0" y="8158"/>
                  </a:lnTo>
                  <a:lnTo>
                    <a:pt x="440" y="8280"/>
                  </a:lnTo>
                  <a:lnTo>
                    <a:pt x="855" y="8377"/>
                  </a:lnTo>
                  <a:lnTo>
                    <a:pt x="1294" y="8426"/>
                  </a:lnTo>
                  <a:lnTo>
                    <a:pt x="1734" y="8475"/>
                  </a:lnTo>
                  <a:lnTo>
                    <a:pt x="2174" y="8475"/>
                  </a:lnTo>
                  <a:lnTo>
                    <a:pt x="2613" y="8451"/>
                  </a:lnTo>
                  <a:lnTo>
                    <a:pt x="3028" y="8402"/>
                  </a:lnTo>
                  <a:lnTo>
                    <a:pt x="3468" y="8304"/>
                  </a:lnTo>
                  <a:lnTo>
                    <a:pt x="3883" y="8207"/>
                  </a:lnTo>
                  <a:lnTo>
                    <a:pt x="4323" y="8060"/>
                  </a:lnTo>
                  <a:lnTo>
                    <a:pt x="4714" y="7889"/>
                  </a:lnTo>
                  <a:lnTo>
                    <a:pt x="5129" y="7694"/>
                  </a:lnTo>
                  <a:lnTo>
                    <a:pt x="5520" y="7449"/>
                  </a:lnTo>
                  <a:lnTo>
                    <a:pt x="5886" y="7205"/>
                  </a:lnTo>
                  <a:lnTo>
                    <a:pt x="6252" y="6912"/>
                  </a:lnTo>
                  <a:lnTo>
                    <a:pt x="6594" y="6595"/>
                  </a:lnTo>
                  <a:lnTo>
                    <a:pt x="6912" y="6253"/>
                  </a:lnTo>
                  <a:lnTo>
                    <a:pt x="7205" y="5886"/>
                  </a:lnTo>
                  <a:lnTo>
                    <a:pt x="7449" y="5520"/>
                  </a:lnTo>
                  <a:lnTo>
                    <a:pt x="7693" y="5129"/>
                  </a:lnTo>
                  <a:lnTo>
                    <a:pt x="7889" y="4714"/>
                  </a:lnTo>
                  <a:lnTo>
                    <a:pt x="8060" y="4323"/>
                  </a:lnTo>
                  <a:lnTo>
                    <a:pt x="8206" y="3884"/>
                  </a:lnTo>
                  <a:lnTo>
                    <a:pt x="8304" y="3468"/>
                  </a:lnTo>
                  <a:lnTo>
                    <a:pt x="8402" y="3029"/>
                  </a:lnTo>
                  <a:lnTo>
                    <a:pt x="8450" y="2614"/>
                  </a:lnTo>
                  <a:lnTo>
                    <a:pt x="8475" y="2174"/>
                  </a:lnTo>
                  <a:lnTo>
                    <a:pt x="8475" y="1734"/>
                  </a:lnTo>
                  <a:lnTo>
                    <a:pt x="8426" y="1295"/>
                  </a:lnTo>
                  <a:lnTo>
                    <a:pt x="8377" y="855"/>
                  </a:lnTo>
                  <a:lnTo>
                    <a:pt x="8279" y="440"/>
                  </a:lnTo>
                  <a:lnTo>
                    <a:pt x="8157" y="0"/>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solidFill>
                  <a:srgbClr val="FFBC00"/>
                </a:solidFill>
              </a:endParaRPr>
            </a:p>
          </p:txBody>
        </p:sp>
        <p:sp>
          <p:nvSpPr>
            <p:cNvPr id="103" name="Shape 103"/>
            <p:cNvSpPr/>
            <p:nvPr/>
          </p:nvSpPr>
          <p:spPr>
            <a:xfrm>
              <a:off x="6654650" y="3665275"/>
              <a:ext cx="409100" cy="409125"/>
            </a:xfrm>
            <a:custGeom>
              <a:avLst/>
              <a:gdLst/>
              <a:ahLst/>
              <a:cxnLst/>
              <a:rect l="0" t="0" r="0" b="0"/>
              <a:pathLst>
                <a:path w="16364" h="16365" extrusionOk="0">
                  <a:moveTo>
                    <a:pt x="13580" y="1686"/>
                  </a:moveTo>
                  <a:lnTo>
                    <a:pt x="13677" y="1735"/>
                  </a:lnTo>
                  <a:lnTo>
                    <a:pt x="13775" y="1759"/>
                  </a:lnTo>
                  <a:lnTo>
                    <a:pt x="13848" y="1832"/>
                  </a:lnTo>
                  <a:lnTo>
                    <a:pt x="13897" y="1906"/>
                  </a:lnTo>
                  <a:lnTo>
                    <a:pt x="13946" y="1979"/>
                  </a:lnTo>
                  <a:lnTo>
                    <a:pt x="13970" y="2077"/>
                  </a:lnTo>
                  <a:lnTo>
                    <a:pt x="13995" y="2174"/>
                  </a:lnTo>
                  <a:lnTo>
                    <a:pt x="13995" y="2419"/>
                  </a:lnTo>
                  <a:lnTo>
                    <a:pt x="13922" y="2687"/>
                  </a:lnTo>
                  <a:lnTo>
                    <a:pt x="13824" y="3029"/>
                  </a:lnTo>
                  <a:lnTo>
                    <a:pt x="13677" y="3371"/>
                  </a:lnTo>
                  <a:lnTo>
                    <a:pt x="13482" y="3762"/>
                  </a:lnTo>
                  <a:lnTo>
                    <a:pt x="13238" y="4177"/>
                  </a:lnTo>
                  <a:lnTo>
                    <a:pt x="12993" y="3908"/>
                  </a:lnTo>
                  <a:lnTo>
                    <a:pt x="12749" y="3615"/>
                  </a:lnTo>
                  <a:lnTo>
                    <a:pt x="12407" y="3298"/>
                  </a:lnTo>
                  <a:lnTo>
                    <a:pt x="12041" y="3029"/>
                  </a:lnTo>
                  <a:lnTo>
                    <a:pt x="11675" y="2761"/>
                  </a:lnTo>
                  <a:lnTo>
                    <a:pt x="11308" y="2541"/>
                  </a:lnTo>
                  <a:lnTo>
                    <a:pt x="11748" y="2272"/>
                  </a:lnTo>
                  <a:lnTo>
                    <a:pt x="12187" y="2052"/>
                  </a:lnTo>
                  <a:lnTo>
                    <a:pt x="12554" y="1881"/>
                  </a:lnTo>
                  <a:lnTo>
                    <a:pt x="12920" y="1759"/>
                  </a:lnTo>
                  <a:lnTo>
                    <a:pt x="13213" y="1686"/>
                  </a:lnTo>
                  <a:close/>
                  <a:moveTo>
                    <a:pt x="9721" y="3591"/>
                  </a:moveTo>
                  <a:lnTo>
                    <a:pt x="9794" y="3615"/>
                  </a:lnTo>
                  <a:lnTo>
                    <a:pt x="9916" y="3713"/>
                  </a:lnTo>
                  <a:lnTo>
                    <a:pt x="10014" y="3835"/>
                  </a:lnTo>
                  <a:lnTo>
                    <a:pt x="10038" y="3908"/>
                  </a:lnTo>
                  <a:lnTo>
                    <a:pt x="10038" y="3982"/>
                  </a:lnTo>
                  <a:lnTo>
                    <a:pt x="10038" y="4055"/>
                  </a:lnTo>
                  <a:lnTo>
                    <a:pt x="10014" y="4128"/>
                  </a:lnTo>
                  <a:lnTo>
                    <a:pt x="9916" y="4250"/>
                  </a:lnTo>
                  <a:lnTo>
                    <a:pt x="9794" y="4348"/>
                  </a:lnTo>
                  <a:lnTo>
                    <a:pt x="9721" y="4372"/>
                  </a:lnTo>
                  <a:lnTo>
                    <a:pt x="9574" y="4372"/>
                  </a:lnTo>
                  <a:lnTo>
                    <a:pt x="9501" y="4348"/>
                  </a:lnTo>
                  <a:lnTo>
                    <a:pt x="9379" y="4250"/>
                  </a:lnTo>
                  <a:lnTo>
                    <a:pt x="9281" y="4128"/>
                  </a:lnTo>
                  <a:lnTo>
                    <a:pt x="9257" y="4055"/>
                  </a:lnTo>
                  <a:lnTo>
                    <a:pt x="9257" y="3982"/>
                  </a:lnTo>
                  <a:lnTo>
                    <a:pt x="9257" y="3908"/>
                  </a:lnTo>
                  <a:lnTo>
                    <a:pt x="9281" y="3835"/>
                  </a:lnTo>
                  <a:lnTo>
                    <a:pt x="9379" y="3713"/>
                  </a:lnTo>
                  <a:lnTo>
                    <a:pt x="9501" y="3615"/>
                  </a:lnTo>
                  <a:lnTo>
                    <a:pt x="9574" y="3591"/>
                  </a:lnTo>
                  <a:close/>
                  <a:moveTo>
                    <a:pt x="8182" y="3322"/>
                  </a:moveTo>
                  <a:lnTo>
                    <a:pt x="8304" y="3347"/>
                  </a:lnTo>
                  <a:lnTo>
                    <a:pt x="8402" y="3371"/>
                  </a:lnTo>
                  <a:lnTo>
                    <a:pt x="8500" y="3420"/>
                  </a:lnTo>
                  <a:lnTo>
                    <a:pt x="8597" y="3493"/>
                  </a:lnTo>
                  <a:lnTo>
                    <a:pt x="8671" y="3591"/>
                  </a:lnTo>
                  <a:lnTo>
                    <a:pt x="8719" y="3689"/>
                  </a:lnTo>
                  <a:lnTo>
                    <a:pt x="8768" y="3786"/>
                  </a:lnTo>
                  <a:lnTo>
                    <a:pt x="8768" y="3908"/>
                  </a:lnTo>
                  <a:lnTo>
                    <a:pt x="8768" y="4031"/>
                  </a:lnTo>
                  <a:lnTo>
                    <a:pt x="8719" y="4153"/>
                  </a:lnTo>
                  <a:lnTo>
                    <a:pt x="8671" y="4250"/>
                  </a:lnTo>
                  <a:lnTo>
                    <a:pt x="8597" y="4324"/>
                  </a:lnTo>
                  <a:lnTo>
                    <a:pt x="8500" y="4397"/>
                  </a:lnTo>
                  <a:lnTo>
                    <a:pt x="8402" y="4446"/>
                  </a:lnTo>
                  <a:lnTo>
                    <a:pt x="8304" y="4495"/>
                  </a:lnTo>
                  <a:lnTo>
                    <a:pt x="8060" y="4495"/>
                  </a:lnTo>
                  <a:lnTo>
                    <a:pt x="7962" y="4446"/>
                  </a:lnTo>
                  <a:lnTo>
                    <a:pt x="7865" y="4397"/>
                  </a:lnTo>
                  <a:lnTo>
                    <a:pt x="7767" y="4324"/>
                  </a:lnTo>
                  <a:lnTo>
                    <a:pt x="7694" y="4250"/>
                  </a:lnTo>
                  <a:lnTo>
                    <a:pt x="7645" y="4153"/>
                  </a:lnTo>
                  <a:lnTo>
                    <a:pt x="7596" y="4031"/>
                  </a:lnTo>
                  <a:lnTo>
                    <a:pt x="7596" y="3908"/>
                  </a:lnTo>
                  <a:lnTo>
                    <a:pt x="7596" y="3786"/>
                  </a:lnTo>
                  <a:lnTo>
                    <a:pt x="7645" y="3689"/>
                  </a:lnTo>
                  <a:lnTo>
                    <a:pt x="7694" y="3591"/>
                  </a:lnTo>
                  <a:lnTo>
                    <a:pt x="7767" y="3493"/>
                  </a:lnTo>
                  <a:lnTo>
                    <a:pt x="7865" y="3420"/>
                  </a:lnTo>
                  <a:lnTo>
                    <a:pt x="7962" y="3371"/>
                  </a:lnTo>
                  <a:lnTo>
                    <a:pt x="8060" y="3347"/>
                  </a:lnTo>
                  <a:lnTo>
                    <a:pt x="8182" y="3322"/>
                  </a:lnTo>
                  <a:close/>
                  <a:moveTo>
                    <a:pt x="9086" y="4763"/>
                  </a:moveTo>
                  <a:lnTo>
                    <a:pt x="9159" y="4788"/>
                  </a:lnTo>
                  <a:lnTo>
                    <a:pt x="9281" y="4885"/>
                  </a:lnTo>
                  <a:lnTo>
                    <a:pt x="9354" y="5007"/>
                  </a:lnTo>
                  <a:lnTo>
                    <a:pt x="9379" y="5081"/>
                  </a:lnTo>
                  <a:lnTo>
                    <a:pt x="9379" y="5154"/>
                  </a:lnTo>
                  <a:lnTo>
                    <a:pt x="9379" y="5227"/>
                  </a:lnTo>
                  <a:lnTo>
                    <a:pt x="9354" y="5301"/>
                  </a:lnTo>
                  <a:lnTo>
                    <a:pt x="9281" y="5423"/>
                  </a:lnTo>
                  <a:lnTo>
                    <a:pt x="9159" y="5520"/>
                  </a:lnTo>
                  <a:lnTo>
                    <a:pt x="9086" y="5545"/>
                  </a:lnTo>
                  <a:lnTo>
                    <a:pt x="8915" y="5545"/>
                  </a:lnTo>
                  <a:lnTo>
                    <a:pt x="8842" y="5520"/>
                  </a:lnTo>
                  <a:lnTo>
                    <a:pt x="8719" y="5423"/>
                  </a:lnTo>
                  <a:lnTo>
                    <a:pt x="8646" y="5301"/>
                  </a:lnTo>
                  <a:lnTo>
                    <a:pt x="8622" y="5227"/>
                  </a:lnTo>
                  <a:lnTo>
                    <a:pt x="8597" y="5154"/>
                  </a:lnTo>
                  <a:lnTo>
                    <a:pt x="8622" y="5081"/>
                  </a:lnTo>
                  <a:lnTo>
                    <a:pt x="8646" y="5007"/>
                  </a:lnTo>
                  <a:lnTo>
                    <a:pt x="8719" y="4885"/>
                  </a:lnTo>
                  <a:lnTo>
                    <a:pt x="8842" y="4788"/>
                  </a:lnTo>
                  <a:lnTo>
                    <a:pt x="8915" y="4763"/>
                  </a:lnTo>
                  <a:close/>
                  <a:moveTo>
                    <a:pt x="2540" y="11309"/>
                  </a:moveTo>
                  <a:lnTo>
                    <a:pt x="2760" y="11675"/>
                  </a:lnTo>
                  <a:lnTo>
                    <a:pt x="3029" y="12041"/>
                  </a:lnTo>
                  <a:lnTo>
                    <a:pt x="3298" y="12408"/>
                  </a:lnTo>
                  <a:lnTo>
                    <a:pt x="3615" y="12750"/>
                  </a:lnTo>
                  <a:lnTo>
                    <a:pt x="3908" y="12994"/>
                  </a:lnTo>
                  <a:lnTo>
                    <a:pt x="4177" y="13238"/>
                  </a:lnTo>
                  <a:lnTo>
                    <a:pt x="3762" y="13482"/>
                  </a:lnTo>
                  <a:lnTo>
                    <a:pt x="3371" y="13678"/>
                  </a:lnTo>
                  <a:lnTo>
                    <a:pt x="3029" y="13824"/>
                  </a:lnTo>
                  <a:lnTo>
                    <a:pt x="2687" y="13922"/>
                  </a:lnTo>
                  <a:lnTo>
                    <a:pt x="2418" y="13995"/>
                  </a:lnTo>
                  <a:lnTo>
                    <a:pt x="2174" y="13995"/>
                  </a:lnTo>
                  <a:lnTo>
                    <a:pt x="2076" y="13971"/>
                  </a:lnTo>
                  <a:lnTo>
                    <a:pt x="1979" y="13946"/>
                  </a:lnTo>
                  <a:lnTo>
                    <a:pt x="1905" y="13897"/>
                  </a:lnTo>
                  <a:lnTo>
                    <a:pt x="1832" y="13849"/>
                  </a:lnTo>
                  <a:lnTo>
                    <a:pt x="1759" y="13775"/>
                  </a:lnTo>
                  <a:lnTo>
                    <a:pt x="1734" y="13678"/>
                  </a:lnTo>
                  <a:lnTo>
                    <a:pt x="1686" y="13580"/>
                  </a:lnTo>
                  <a:lnTo>
                    <a:pt x="1686" y="13482"/>
                  </a:lnTo>
                  <a:lnTo>
                    <a:pt x="1686" y="13214"/>
                  </a:lnTo>
                  <a:lnTo>
                    <a:pt x="1759" y="12921"/>
                  </a:lnTo>
                  <a:lnTo>
                    <a:pt x="1881" y="12554"/>
                  </a:lnTo>
                  <a:lnTo>
                    <a:pt x="2052" y="12188"/>
                  </a:lnTo>
                  <a:lnTo>
                    <a:pt x="2272" y="11748"/>
                  </a:lnTo>
                  <a:lnTo>
                    <a:pt x="2540" y="11309"/>
                  </a:lnTo>
                  <a:close/>
                  <a:moveTo>
                    <a:pt x="15362" y="1"/>
                  </a:moveTo>
                  <a:lnTo>
                    <a:pt x="15094" y="25"/>
                  </a:lnTo>
                  <a:lnTo>
                    <a:pt x="14801" y="74"/>
                  </a:lnTo>
                  <a:lnTo>
                    <a:pt x="14483" y="172"/>
                  </a:lnTo>
                  <a:lnTo>
                    <a:pt x="14141" y="294"/>
                  </a:lnTo>
                  <a:lnTo>
                    <a:pt x="13775" y="440"/>
                  </a:lnTo>
                  <a:lnTo>
                    <a:pt x="13384" y="611"/>
                  </a:lnTo>
                  <a:lnTo>
                    <a:pt x="12993" y="831"/>
                  </a:lnTo>
                  <a:lnTo>
                    <a:pt x="12578" y="1051"/>
                  </a:lnTo>
                  <a:lnTo>
                    <a:pt x="11699" y="1613"/>
                  </a:lnTo>
                  <a:lnTo>
                    <a:pt x="10747" y="2272"/>
                  </a:lnTo>
                  <a:lnTo>
                    <a:pt x="10307" y="2101"/>
                  </a:lnTo>
                  <a:lnTo>
                    <a:pt x="9843" y="1955"/>
                  </a:lnTo>
                  <a:lnTo>
                    <a:pt x="9379" y="1857"/>
                  </a:lnTo>
                  <a:lnTo>
                    <a:pt x="8915" y="1784"/>
                  </a:lnTo>
                  <a:lnTo>
                    <a:pt x="8451" y="1735"/>
                  </a:lnTo>
                  <a:lnTo>
                    <a:pt x="7962" y="1735"/>
                  </a:lnTo>
                  <a:lnTo>
                    <a:pt x="7498" y="1784"/>
                  </a:lnTo>
                  <a:lnTo>
                    <a:pt x="7034" y="1832"/>
                  </a:lnTo>
                  <a:lnTo>
                    <a:pt x="6570" y="1930"/>
                  </a:lnTo>
                  <a:lnTo>
                    <a:pt x="6106" y="2077"/>
                  </a:lnTo>
                  <a:lnTo>
                    <a:pt x="5667" y="2248"/>
                  </a:lnTo>
                  <a:lnTo>
                    <a:pt x="5227" y="2443"/>
                  </a:lnTo>
                  <a:lnTo>
                    <a:pt x="4787" y="2687"/>
                  </a:lnTo>
                  <a:lnTo>
                    <a:pt x="4397" y="2980"/>
                  </a:lnTo>
                  <a:lnTo>
                    <a:pt x="4006" y="3273"/>
                  </a:lnTo>
                  <a:lnTo>
                    <a:pt x="3615" y="3615"/>
                  </a:lnTo>
                  <a:lnTo>
                    <a:pt x="3273" y="4006"/>
                  </a:lnTo>
                  <a:lnTo>
                    <a:pt x="2980" y="4397"/>
                  </a:lnTo>
                  <a:lnTo>
                    <a:pt x="2687" y="4788"/>
                  </a:lnTo>
                  <a:lnTo>
                    <a:pt x="2443" y="5227"/>
                  </a:lnTo>
                  <a:lnTo>
                    <a:pt x="2247" y="5667"/>
                  </a:lnTo>
                  <a:lnTo>
                    <a:pt x="2076" y="6107"/>
                  </a:lnTo>
                  <a:lnTo>
                    <a:pt x="1930" y="6571"/>
                  </a:lnTo>
                  <a:lnTo>
                    <a:pt x="1832" y="7035"/>
                  </a:lnTo>
                  <a:lnTo>
                    <a:pt x="1783" y="7499"/>
                  </a:lnTo>
                  <a:lnTo>
                    <a:pt x="1734" y="7963"/>
                  </a:lnTo>
                  <a:lnTo>
                    <a:pt x="1734" y="8451"/>
                  </a:lnTo>
                  <a:lnTo>
                    <a:pt x="1783" y="8915"/>
                  </a:lnTo>
                  <a:lnTo>
                    <a:pt x="1857" y="9379"/>
                  </a:lnTo>
                  <a:lnTo>
                    <a:pt x="1954" y="9843"/>
                  </a:lnTo>
                  <a:lnTo>
                    <a:pt x="2101" y="10307"/>
                  </a:lnTo>
                  <a:lnTo>
                    <a:pt x="2272" y="10747"/>
                  </a:lnTo>
                  <a:lnTo>
                    <a:pt x="1612" y="11699"/>
                  </a:lnTo>
                  <a:lnTo>
                    <a:pt x="1051" y="12579"/>
                  </a:lnTo>
                  <a:lnTo>
                    <a:pt x="831" y="12994"/>
                  </a:lnTo>
                  <a:lnTo>
                    <a:pt x="611" y="13385"/>
                  </a:lnTo>
                  <a:lnTo>
                    <a:pt x="440" y="13775"/>
                  </a:lnTo>
                  <a:lnTo>
                    <a:pt x="293" y="14142"/>
                  </a:lnTo>
                  <a:lnTo>
                    <a:pt x="171" y="14484"/>
                  </a:lnTo>
                  <a:lnTo>
                    <a:pt x="74" y="14801"/>
                  </a:lnTo>
                  <a:lnTo>
                    <a:pt x="25" y="15094"/>
                  </a:lnTo>
                  <a:lnTo>
                    <a:pt x="0" y="15363"/>
                  </a:lnTo>
                  <a:lnTo>
                    <a:pt x="0" y="15583"/>
                  </a:lnTo>
                  <a:lnTo>
                    <a:pt x="49" y="15802"/>
                  </a:lnTo>
                  <a:lnTo>
                    <a:pt x="123" y="15973"/>
                  </a:lnTo>
                  <a:lnTo>
                    <a:pt x="245" y="16120"/>
                  </a:lnTo>
                  <a:lnTo>
                    <a:pt x="342" y="16218"/>
                  </a:lnTo>
                  <a:lnTo>
                    <a:pt x="489" y="16291"/>
                  </a:lnTo>
                  <a:lnTo>
                    <a:pt x="635" y="16340"/>
                  </a:lnTo>
                  <a:lnTo>
                    <a:pt x="806" y="16364"/>
                  </a:lnTo>
                  <a:lnTo>
                    <a:pt x="1173" y="16364"/>
                  </a:lnTo>
                  <a:lnTo>
                    <a:pt x="1393" y="16315"/>
                  </a:lnTo>
                  <a:lnTo>
                    <a:pt x="1637" y="16267"/>
                  </a:lnTo>
                  <a:lnTo>
                    <a:pt x="2150" y="16120"/>
                  </a:lnTo>
                  <a:lnTo>
                    <a:pt x="2711" y="15876"/>
                  </a:lnTo>
                  <a:lnTo>
                    <a:pt x="3322" y="15583"/>
                  </a:lnTo>
                  <a:lnTo>
                    <a:pt x="3957" y="15192"/>
                  </a:lnTo>
                  <a:lnTo>
                    <a:pt x="4665" y="14752"/>
                  </a:lnTo>
                  <a:lnTo>
                    <a:pt x="5373" y="14264"/>
                  </a:lnTo>
                  <a:lnTo>
                    <a:pt x="6131" y="13702"/>
                  </a:lnTo>
                  <a:lnTo>
                    <a:pt x="6912" y="13092"/>
                  </a:lnTo>
                  <a:lnTo>
                    <a:pt x="7718" y="12432"/>
                  </a:lnTo>
                  <a:lnTo>
                    <a:pt x="8524" y="11724"/>
                  </a:lnTo>
                  <a:lnTo>
                    <a:pt x="9330" y="10967"/>
                  </a:lnTo>
                  <a:lnTo>
                    <a:pt x="10160" y="10161"/>
                  </a:lnTo>
                  <a:lnTo>
                    <a:pt x="10966" y="9330"/>
                  </a:lnTo>
                  <a:lnTo>
                    <a:pt x="11723" y="8524"/>
                  </a:lnTo>
                  <a:lnTo>
                    <a:pt x="12432" y="7718"/>
                  </a:lnTo>
                  <a:lnTo>
                    <a:pt x="13091" y="6912"/>
                  </a:lnTo>
                  <a:lnTo>
                    <a:pt x="13702" y="6131"/>
                  </a:lnTo>
                  <a:lnTo>
                    <a:pt x="14263" y="5374"/>
                  </a:lnTo>
                  <a:lnTo>
                    <a:pt x="14752" y="4666"/>
                  </a:lnTo>
                  <a:lnTo>
                    <a:pt x="15192" y="3957"/>
                  </a:lnTo>
                  <a:lnTo>
                    <a:pt x="15582" y="3322"/>
                  </a:lnTo>
                  <a:lnTo>
                    <a:pt x="15875" y="2712"/>
                  </a:lnTo>
                  <a:lnTo>
                    <a:pt x="16120" y="2150"/>
                  </a:lnTo>
                  <a:lnTo>
                    <a:pt x="16266" y="1637"/>
                  </a:lnTo>
                  <a:lnTo>
                    <a:pt x="16315" y="1393"/>
                  </a:lnTo>
                  <a:lnTo>
                    <a:pt x="16364" y="1173"/>
                  </a:lnTo>
                  <a:lnTo>
                    <a:pt x="16364" y="978"/>
                  </a:lnTo>
                  <a:lnTo>
                    <a:pt x="16364" y="807"/>
                  </a:lnTo>
                  <a:lnTo>
                    <a:pt x="16339" y="636"/>
                  </a:lnTo>
                  <a:lnTo>
                    <a:pt x="16291" y="489"/>
                  </a:lnTo>
                  <a:lnTo>
                    <a:pt x="16217" y="343"/>
                  </a:lnTo>
                  <a:lnTo>
                    <a:pt x="16120" y="245"/>
                  </a:lnTo>
                  <a:lnTo>
                    <a:pt x="15973" y="123"/>
                  </a:lnTo>
                  <a:lnTo>
                    <a:pt x="15802" y="50"/>
                  </a:lnTo>
                  <a:lnTo>
                    <a:pt x="15582" y="1"/>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solidFill>
                  <a:srgbClr val="FFBC00"/>
                </a:solidFill>
              </a:endParaRPr>
            </a:p>
          </p:txBody>
        </p:sp>
      </p:grpSp>
      <p:grpSp>
        <p:nvGrpSpPr>
          <p:cNvPr id="104" name="Shape 104"/>
          <p:cNvGrpSpPr/>
          <p:nvPr/>
        </p:nvGrpSpPr>
        <p:grpSpPr>
          <a:xfrm rot="324429">
            <a:off x="6612788" y="2067160"/>
            <a:ext cx="649666" cy="649742"/>
            <a:chOff x="570875" y="4322250"/>
            <a:chExt cx="443300" cy="443325"/>
          </a:xfrm>
        </p:grpSpPr>
        <p:sp>
          <p:nvSpPr>
            <p:cNvPr id="105" name="Shape 105"/>
            <p:cNvSpPr/>
            <p:nvPr/>
          </p:nvSpPr>
          <p:spPr>
            <a:xfrm>
              <a:off x="570875" y="4322250"/>
              <a:ext cx="443300" cy="443325"/>
            </a:xfrm>
            <a:custGeom>
              <a:avLst/>
              <a:gdLst/>
              <a:ahLst/>
              <a:cxnLst/>
              <a:rect l="0" t="0" r="0" b="0"/>
              <a:pathLst>
                <a:path w="17732" h="17733" extrusionOk="0">
                  <a:moveTo>
                    <a:pt x="13091" y="2712"/>
                  </a:moveTo>
                  <a:lnTo>
                    <a:pt x="13286" y="2736"/>
                  </a:lnTo>
                  <a:lnTo>
                    <a:pt x="13506" y="2785"/>
                  </a:lnTo>
                  <a:lnTo>
                    <a:pt x="13702" y="2858"/>
                  </a:lnTo>
                  <a:lnTo>
                    <a:pt x="13873" y="2956"/>
                  </a:lnTo>
                  <a:lnTo>
                    <a:pt x="14068" y="3054"/>
                  </a:lnTo>
                  <a:lnTo>
                    <a:pt x="14239" y="3176"/>
                  </a:lnTo>
                  <a:lnTo>
                    <a:pt x="14410" y="3323"/>
                  </a:lnTo>
                  <a:lnTo>
                    <a:pt x="14556" y="3493"/>
                  </a:lnTo>
                  <a:lnTo>
                    <a:pt x="14679" y="3664"/>
                  </a:lnTo>
                  <a:lnTo>
                    <a:pt x="14776" y="3860"/>
                  </a:lnTo>
                  <a:lnTo>
                    <a:pt x="14874" y="4031"/>
                  </a:lnTo>
                  <a:lnTo>
                    <a:pt x="14947" y="4226"/>
                  </a:lnTo>
                  <a:lnTo>
                    <a:pt x="14996" y="4446"/>
                  </a:lnTo>
                  <a:lnTo>
                    <a:pt x="15021" y="4641"/>
                  </a:lnTo>
                  <a:lnTo>
                    <a:pt x="15021" y="4861"/>
                  </a:lnTo>
                  <a:lnTo>
                    <a:pt x="15021" y="5057"/>
                  </a:lnTo>
                  <a:lnTo>
                    <a:pt x="14996" y="5252"/>
                  </a:lnTo>
                  <a:lnTo>
                    <a:pt x="14947" y="5472"/>
                  </a:lnTo>
                  <a:lnTo>
                    <a:pt x="14874" y="5667"/>
                  </a:lnTo>
                  <a:lnTo>
                    <a:pt x="14776" y="5838"/>
                  </a:lnTo>
                  <a:lnTo>
                    <a:pt x="14679" y="6033"/>
                  </a:lnTo>
                  <a:lnTo>
                    <a:pt x="14556" y="6204"/>
                  </a:lnTo>
                  <a:lnTo>
                    <a:pt x="14410" y="6375"/>
                  </a:lnTo>
                  <a:lnTo>
                    <a:pt x="13433" y="7328"/>
                  </a:lnTo>
                  <a:lnTo>
                    <a:pt x="13311" y="7426"/>
                  </a:lnTo>
                  <a:lnTo>
                    <a:pt x="13189" y="7499"/>
                  </a:lnTo>
                  <a:lnTo>
                    <a:pt x="13042" y="7548"/>
                  </a:lnTo>
                  <a:lnTo>
                    <a:pt x="12871" y="7572"/>
                  </a:lnTo>
                  <a:lnTo>
                    <a:pt x="12725" y="7548"/>
                  </a:lnTo>
                  <a:lnTo>
                    <a:pt x="12578" y="7499"/>
                  </a:lnTo>
                  <a:lnTo>
                    <a:pt x="12456" y="7426"/>
                  </a:lnTo>
                  <a:lnTo>
                    <a:pt x="12334" y="7328"/>
                  </a:lnTo>
                  <a:lnTo>
                    <a:pt x="10405" y="5398"/>
                  </a:lnTo>
                  <a:lnTo>
                    <a:pt x="10307" y="5276"/>
                  </a:lnTo>
                  <a:lnTo>
                    <a:pt x="10234" y="5154"/>
                  </a:lnTo>
                  <a:lnTo>
                    <a:pt x="10185" y="5008"/>
                  </a:lnTo>
                  <a:lnTo>
                    <a:pt x="10160" y="4861"/>
                  </a:lnTo>
                  <a:lnTo>
                    <a:pt x="10185" y="4690"/>
                  </a:lnTo>
                  <a:lnTo>
                    <a:pt x="10234" y="4544"/>
                  </a:lnTo>
                  <a:lnTo>
                    <a:pt x="10307" y="4422"/>
                  </a:lnTo>
                  <a:lnTo>
                    <a:pt x="10405" y="4299"/>
                  </a:lnTo>
                  <a:lnTo>
                    <a:pt x="11357" y="3323"/>
                  </a:lnTo>
                  <a:lnTo>
                    <a:pt x="11528" y="3176"/>
                  </a:lnTo>
                  <a:lnTo>
                    <a:pt x="11699" y="3054"/>
                  </a:lnTo>
                  <a:lnTo>
                    <a:pt x="11894" y="2956"/>
                  </a:lnTo>
                  <a:lnTo>
                    <a:pt x="12065" y="2858"/>
                  </a:lnTo>
                  <a:lnTo>
                    <a:pt x="12261" y="2785"/>
                  </a:lnTo>
                  <a:lnTo>
                    <a:pt x="12481" y="2736"/>
                  </a:lnTo>
                  <a:lnTo>
                    <a:pt x="12676" y="2712"/>
                  </a:lnTo>
                  <a:close/>
                  <a:moveTo>
                    <a:pt x="8377" y="8867"/>
                  </a:moveTo>
                  <a:lnTo>
                    <a:pt x="8475" y="8891"/>
                  </a:lnTo>
                  <a:lnTo>
                    <a:pt x="8548" y="8915"/>
                  </a:lnTo>
                  <a:lnTo>
                    <a:pt x="8646" y="8964"/>
                  </a:lnTo>
                  <a:lnTo>
                    <a:pt x="8719" y="9013"/>
                  </a:lnTo>
                  <a:lnTo>
                    <a:pt x="8768" y="9086"/>
                  </a:lnTo>
                  <a:lnTo>
                    <a:pt x="8817" y="9184"/>
                  </a:lnTo>
                  <a:lnTo>
                    <a:pt x="8841" y="9257"/>
                  </a:lnTo>
                  <a:lnTo>
                    <a:pt x="8866" y="9355"/>
                  </a:lnTo>
                  <a:lnTo>
                    <a:pt x="8841" y="9453"/>
                  </a:lnTo>
                  <a:lnTo>
                    <a:pt x="8817" y="9550"/>
                  </a:lnTo>
                  <a:lnTo>
                    <a:pt x="8768" y="9624"/>
                  </a:lnTo>
                  <a:lnTo>
                    <a:pt x="8719" y="9697"/>
                  </a:lnTo>
                  <a:lnTo>
                    <a:pt x="6179" y="12237"/>
                  </a:lnTo>
                  <a:lnTo>
                    <a:pt x="6106" y="12310"/>
                  </a:lnTo>
                  <a:lnTo>
                    <a:pt x="6033" y="12359"/>
                  </a:lnTo>
                  <a:lnTo>
                    <a:pt x="5935" y="12383"/>
                  </a:lnTo>
                  <a:lnTo>
                    <a:pt x="5740" y="12383"/>
                  </a:lnTo>
                  <a:lnTo>
                    <a:pt x="5642" y="12359"/>
                  </a:lnTo>
                  <a:lnTo>
                    <a:pt x="5569" y="12310"/>
                  </a:lnTo>
                  <a:lnTo>
                    <a:pt x="5496" y="12237"/>
                  </a:lnTo>
                  <a:lnTo>
                    <a:pt x="5422" y="12164"/>
                  </a:lnTo>
                  <a:lnTo>
                    <a:pt x="5373" y="12090"/>
                  </a:lnTo>
                  <a:lnTo>
                    <a:pt x="5349" y="11993"/>
                  </a:lnTo>
                  <a:lnTo>
                    <a:pt x="5349" y="11895"/>
                  </a:lnTo>
                  <a:lnTo>
                    <a:pt x="5349" y="11797"/>
                  </a:lnTo>
                  <a:lnTo>
                    <a:pt x="5373" y="11700"/>
                  </a:lnTo>
                  <a:lnTo>
                    <a:pt x="5422" y="11626"/>
                  </a:lnTo>
                  <a:lnTo>
                    <a:pt x="5496" y="11553"/>
                  </a:lnTo>
                  <a:lnTo>
                    <a:pt x="8036" y="9013"/>
                  </a:lnTo>
                  <a:lnTo>
                    <a:pt x="8109" y="8964"/>
                  </a:lnTo>
                  <a:lnTo>
                    <a:pt x="8182" y="8915"/>
                  </a:lnTo>
                  <a:lnTo>
                    <a:pt x="8280" y="8891"/>
                  </a:lnTo>
                  <a:lnTo>
                    <a:pt x="8377" y="8867"/>
                  </a:lnTo>
                  <a:close/>
                  <a:moveTo>
                    <a:pt x="14825" y="1"/>
                  </a:moveTo>
                  <a:lnTo>
                    <a:pt x="14288" y="25"/>
                  </a:lnTo>
                  <a:lnTo>
                    <a:pt x="13751" y="50"/>
                  </a:lnTo>
                  <a:lnTo>
                    <a:pt x="13213" y="123"/>
                  </a:lnTo>
                  <a:lnTo>
                    <a:pt x="12676" y="245"/>
                  </a:lnTo>
                  <a:lnTo>
                    <a:pt x="12163" y="367"/>
                  </a:lnTo>
                  <a:lnTo>
                    <a:pt x="11675" y="538"/>
                  </a:lnTo>
                  <a:lnTo>
                    <a:pt x="11235" y="758"/>
                  </a:lnTo>
                  <a:lnTo>
                    <a:pt x="11015" y="856"/>
                  </a:lnTo>
                  <a:lnTo>
                    <a:pt x="10844" y="1002"/>
                  </a:lnTo>
                  <a:lnTo>
                    <a:pt x="10649" y="1124"/>
                  </a:lnTo>
                  <a:lnTo>
                    <a:pt x="10502" y="1271"/>
                  </a:lnTo>
                  <a:lnTo>
                    <a:pt x="5544" y="6229"/>
                  </a:lnTo>
                  <a:lnTo>
                    <a:pt x="391" y="6229"/>
                  </a:lnTo>
                  <a:lnTo>
                    <a:pt x="245" y="6253"/>
                  </a:lnTo>
                  <a:lnTo>
                    <a:pt x="147" y="6278"/>
                  </a:lnTo>
                  <a:lnTo>
                    <a:pt x="49" y="6327"/>
                  </a:lnTo>
                  <a:lnTo>
                    <a:pt x="0" y="6400"/>
                  </a:lnTo>
                  <a:lnTo>
                    <a:pt x="0" y="6473"/>
                  </a:lnTo>
                  <a:lnTo>
                    <a:pt x="25" y="6571"/>
                  </a:lnTo>
                  <a:lnTo>
                    <a:pt x="74" y="6668"/>
                  </a:lnTo>
                  <a:lnTo>
                    <a:pt x="171" y="6791"/>
                  </a:lnTo>
                  <a:lnTo>
                    <a:pt x="2589" y="9184"/>
                  </a:lnTo>
                  <a:lnTo>
                    <a:pt x="2272" y="9502"/>
                  </a:lnTo>
                  <a:lnTo>
                    <a:pt x="953" y="9746"/>
                  </a:lnTo>
                  <a:lnTo>
                    <a:pt x="806" y="9795"/>
                  </a:lnTo>
                  <a:lnTo>
                    <a:pt x="684" y="9843"/>
                  </a:lnTo>
                  <a:lnTo>
                    <a:pt x="611" y="9941"/>
                  </a:lnTo>
                  <a:lnTo>
                    <a:pt x="562" y="10014"/>
                  </a:lnTo>
                  <a:lnTo>
                    <a:pt x="562" y="10112"/>
                  </a:lnTo>
                  <a:lnTo>
                    <a:pt x="586" y="10234"/>
                  </a:lnTo>
                  <a:lnTo>
                    <a:pt x="635" y="10332"/>
                  </a:lnTo>
                  <a:lnTo>
                    <a:pt x="733" y="10454"/>
                  </a:lnTo>
                  <a:lnTo>
                    <a:pt x="7278" y="16999"/>
                  </a:lnTo>
                  <a:lnTo>
                    <a:pt x="7401" y="17097"/>
                  </a:lnTo>
                  <a:lnTo>
                    <a:pt x="7498" y="17146"/>
                  </a:lnTo>
                  <a:lnTo>
                    <a:pt x="7620" y="17170"/>
                  </a:lnTo>
                  <a:lnTo>
                    <a:pt x="7718" y="17170"/>
                  </a:lnTo>
                  <a:lnTo>
                    <a:pt x="7791" y="17122"/>
                  </a:lnTo>
                  <a:lnTo>
                    <a:pt x="7889" y="17048"/>
                  </a:lnTo>
                  <a:lnTo>
                    <a:pt x="7938" y="16926"/>
                  </a:lnTo>
                  <a:lnTo>
                    <a:pt x="7987" y="16780"/>
                  </a:lnTo>
                  <a:lnTo>
                    <a:pt x="8231" y="15461"/>
                  </a:lnTo>
                  <a:lnTo>
                    <a:pt x="8548" y="15143"/>
                  </a:lnTo>
                  <a:lnTo>
                    <a:pt x="10942" y="17561"/>
                  </a:lnTo>
                  <a:lnTo>
                    <a:pt x="11064" y="17659"/>
                  </a:lnTo>
                  <a:lnTo>
                    <a:pt x="11162" y="17708"/>
                  </a:lnTo>
                  <a:lnTo>
                    <a:pt x="11259" y="17732"/>
                  </a:lnTo>
                  <a:lnTo>
                    <a:pt x="11333" y="17732"/>
                  </a:lnTo>
                  <a:lnTo>
                    <a:pt x="11406" y="17683"/>
                  </a:lnTo>
                  <a:lnTo>
                    <a:pt x="11455" y="17586"/>
                  </a:lnTo>
                  <a:lnTo>
                    <a:pt x="11479" y="17488"/>
                  </a:lnTo>
                  <a:lnTo>
                    <a:pt x="11504" y="17341"/>
                  </a:lnTo>
                  <a:lnTo>
                    <a:pt x="11504" y="12188"/>
                  </a:lnTo>
                  <a:lnTo>
                    <a:pt x="16461" y="7230"/>
                  </a:lnTo>
                  <a:lnTo>
                    <a:pt x="16608" y="7084"/>
                  </a:lnTo>
                  <a:lnTo>
                    <a:pt x="16730" y="6888"/>
                  </a:lnTo>
                  <a:lnTo>
                    <a:pt x="16877" y="6693"/>
                  </a:lnTo>
                  <a:lnTo>
                    <a:pt x="16974" y="6498"/>
                  </a:lnTo>
                  <a:lnTo>
                    <a:pt x="17194" y="6058"/>
                  </a:lnTo>
                  <a:lnTo>
                    <a:pt x="17365" y="5569"/>
                  </a:lnTo>
                  <a:lnTo>
                    <a:pt x="17487" y="5057"/>
                  </a:lnTo>
                  <a:lnTo>
                    <a:pt x="17609" y="4519"/>
                  </a:lnTo>
                  <a:lnTo>
                    <a:pt x="17683" y="3982"/>
                  </a:lnTo>
                  <a:lnTo>
                    <a:pt x="17707" y="3445"/>
                  </a:lnTo>
                  <a:lnTo>
                    <a:pt x="17731" y="2907"/>
                  </a:lnTo>
                  <a:lnTo>
                    <a:pt x="17731" y="2419"/>
                  </a:lnTo>
                  <a:lnTo>
                    <a:pt x="17707" y="1955"/>
                  </a:lnTo>
                  <a:lnTo>
                    <a:pt x="17658" y="1515"/>
                  </a:lnTo>
                  <a:lnTo>
                    <a:pt x="17585" y="1149"/>
                  </a:lnTo>
                  <a:lnTo>
                    <a:pt x="17512" y="831"/>
                  </a:lnTo>
                  <a:lnTo>
                    <a:pt x="17414" y="587"/>
                  </a:lnTo>
                  <a:lnTo>
                    <a:pt x="17341" y="489"/>
                  </a:lnTo>
                  <a:lnTo>
                    <a:pt x="17292" y="441"/>
                  </a:lnTo>
                  <a:lnTo>
                    <a:pt x="17243" y="392"/>
                  </a:lnTo>
                  <a:lnTo>
                    <a:pt x="17145" y="318"/>
                  </a:lnTo>
                  <a:lnTo>
                    <a:pt x="16901" y="221"/>
                  </a:lnTo>
                  <a:lnTo>
                    <a:pt x="16584" y="148"/>
                  </a:lnTo>
                  <a:lnTo>
                    <a:pt x="16217" y="74"/>
                  </a:lnTo>
                  <a:lnTo>
                    <a:pt x="15778" y="25"/>
                  </a:lnTo>
                  <a:lnTo>
                    <a:pt x="15314" y="1"/>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solidFill>
                  <a:srgbClr val="FFBC00"/>
                </a:solidFill>
              </a:endParaRPr>
            </a:p>
          </p:txBody>
        </p:sp>
        <p:sp>
          <p:nvSpPr>
            <p:cNvPr id="106" name="Shape 106"/>
            <p:cNvSpPr/>
            <p:nvPr/>
          </p:nvSpPr>
          <p:spPr>
            <a:xfrm>
              <a:off x="597725" y="4665400"/>
              <a:ext cx="73300" cy="73300"/>
            </a:xfrm>
            <a:custGeom>
              <a:avLst/>
              <a:gdLst/>
              <a:ahLst/>
              <a:cxnLst/>
              <a:rect l="0" t="0" r="0" b="0"/>
              <a:pathLst>
                <a:path w="2932" h="2932" extrusionOk="0">
                  <a:moveTo>
                    <a:pt x="2028" y="1"/>
                  </a:moveTo>
                  <a:lnTo>
                    <a:pt x="1857" y="25"/>
                  </a:lnTo>
                  <a:lnTo>
                    <a:pt x="1686" y="74"/>
                  </a:lnTo>
                  <a:lnTo>
                    <a:pt x="1515" y="147"/>
                  </a:lnTo>
                  <a:lnTo>
                    <a:pt x="1369" y="269"/>
                  </a:lnTo>
                  <a:lnTo>
                    <a:pt x="1222" y="489"/>
                  </a:lnTo>
                  <a:lnTo>
                    <a:pt x="1002" y="831"/>
                  </a:lnTo>
                  <a:lnTo>
                    <a:pt x="563" y="1735"/>
                  </a:lnTo>
                  <a:lnTo>
                    <a:pt x="172" y="2565"/>
                  </a:lnTo>
                  <a:lnTo>
                    <a:pt x="1" y="2932"/>
                  </a:lnTo>
                  <a:lnTo>
                    <a:pt x="1" y="2932"/>
                  </a:lnTo>
                  <a:lnTo>
                    <a:pt x="367" y="2761"/>
                  </a:lnTo>
                  <a:lnTo>
                    <a:pt x="1198" y="2370"/>
                  </a:lnTo>
                  <a:lnTo>
                    <a:pt x="2101" y="1930"/>
                  </a:lnTo>
                  <a:lnTo>
                    <a:pt x="2443" y="1710"/>
                  </a:lnTo>
                  <a:lnTo>
                    <a:pt x="2663" y="1564"/>
                  </a:lnTo>
                  <a:lnTo>
                    <a:pt x="2785" y="1417"/>
                  </a:lnTo>
                  <a:lnTo>
                    <a:pt x="2858" y="1246"/>
                  </a:lnTo>
                  <a:lnTo>
                    <a:pt x="2907" y="1075"/>
                  </a:lnTo>
                  <a:lnTo>
                    <a:pt x="2932" y="904"/>
                  </a:lnTo>
                  <a:lnTo>
                    <a:pt x="2907" y="733"/>
                  </a:lnTo>
                  <a:lnTo>
                    <a:pt x="2858" y="562"/>
                  </a:lnTo>
                  <a:lnTo>
                    <a:pt x="2785" y="416"/>
                  </a:lnTo>
                  <a:lnTo>
                    <a:pt x="2663" y="269"/>
                  </a:lnTo>
                  <a:lnTo>
                    <a:pt x="2517" y="147"/>
                  </a:lnTo>
                  <a:lnTo>
                    <a:pt x="2370" y="74"/>
                  </a:lnTo>
                  <a:lnTo>
                    <a:pt x="2199" y="25"/>
                  </a:lnTo>
                  <a:lnTo>
                    <a:pt x="2028" y="1"/>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solidFill>
                  <a:srgbClr val="FFBC00"/>
                </a:solidFill>
              </a:endParaRPr>
            </a:p>
          </p:txBody>
        </p:sp>
        <p:sp>
          <p:nvSpPr>
            <p:cNvPr id="107" name="Shape 107"/>
            <p:cNvSpPr/>
            <p:nvPr/>
          </p:nvSpPr>
          <p:spPr>
            <a:xfrm>
              <a:off x="654525" y="4708150"/>
              <a:ext cx="47025" cy="47025"/>
            </a:xfrm>
            <a:custGeom>
              <a:avLst/>
              <a:gdLst/>
              <a:ahLst/>
              <a:cxnLst/>
              <a:rect l="0" t="0" r="0" b="0"/>
              <a:pathLst>
                <a:path w="1881" h="1881" extrusionOk="0">
                  <a:moveTo>
                    <a:pt x="1124" y="0"/>
                  </a:moveTo>
                  <a:lnTo>
                    <a:pt x="977" y="25"/>
                  </a:lnTo>
                  <a:lnTo>
                    <a:pt x="831" y="74"/>
                  </a:lnTo>
                  <a:lnTo>
                    <a:pt x="709" y="147"/>
                  </a:lnTo>
                  <a:lnTo>
                    <a:pt x="586" y="245"/>
                  </a:lnTo>
                  <a:lnTo>
                    <a:pt x="464" y="391"/>
                  </a:lnTo>
                  <a:lnTo>
                    <a:pt x="367" y="611"/>
                  </a:lnTo>
                  <a:lnTo>
                    <a:pt x="269" y="880"/>
                  </a:lnTo>
                  <a:lnTo>
                    <a:pt x="171" y="1173"/>
                  </a:lnTo>
                  <a:lnTo>
                    <a:pt x="49" y="1686"/>
                  </a:lnTo>
                  <a:lnTo>
                    <a:pt x="0" y="1881"/>
                  </a:lnTo>
                  <a:lnTo>
                    <a:pt x="0" y="1881"/>
                  </a:lnTo>
                  <a:lnTo>
                    <a:pt x="220" y="1857"/>
                  </a:lnTo>
                  <a:lnTo>
                    <a:pt x="733" y="1710"/>
                  </a:lnTo>
                  <a:lnTo>
                    <a:pt x="1002" y="1637"/>
                  </a:lnTo>
                  <a:lnTo>
                    <a:pt x="1270" y="1539"/>
                  </a:lnTo>
                  <a:lnTo>
                    <a:pt x="1515" y="1417"/>
                  </a:lnTo>
                  <a:lnTo>
                    <a:pt x="1661" y="1319"/>
                  </a:lnTo>
                  <a:lnTo>
                    <a:pt x="1759" y="1197"/>
                  </a:lnTo>
                  <a:lnTo>
                    <a:pt x="1832" y="1051"/>
                  </a:lnTo>
                  <a:lnTo>
                    <a:pt x="1881" y="928"/>
                  </a:lnTo>
                  <a:lnTo>
                    <a:pt x="1881" y="782"/>
                  </a:lnTo>
                  <a:lnTo>
                    <a:pt x="1881" y="635"/>
                  </a:lnTo>
                  <a:lnTo>
                    <a:pt x="1832" y="489"/>
                  </a:lnTo>
                  <a:lnTo>
                    <a:pt x="1759" y="367"/>
                  </a:lnTo>
                  <a:lnTo>
                    <a:pt x="1661" y="245"/>
                  </a:lnTo>
                  <a:lnTo>
                    <a:pt x="1539" y="147"/>
                  </a:lnTo>
                  <a:lnTo>
                    <a:pt x="1417" y="74"/>
                  </a:lnTo>
                  <a:lnTo>
                    <a:pt x="1270" y="25"/>
                  </a:lnTo>
                  <a:lnTo>
                    <a:pt x="1124" y="0"/>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solidFill>
                  <a:srgbClr val="FFBC00"/>
                </a:solidFill>
              </a:endParaRPr>
            </a:p>
          </p:txBody>
        </p:sp>
        <p:sp>
          <p:nvSpPr>
            <p:cNvPr id="108" name="Shape 108"/>
            <p:cNvSpPr/>
            <p:nvPr/>
          </p:nvSpPr>
          <p:spPr>
            <a:xfrm>
              <a:off x="581250" y="4634875"/>
              <a:ext cx="47050" cy="47050"/>
            </a:xfrm>
            <a:custGeom>
              <a:avLst/>
              <a:gdLst/>
              <a:ahLst/>
              <a:cxnLst/>
              <a:rect l="0" t="0" r="0" b="0"/>
              <a:pathLst>
                <a:path w="1882" h="1882" extrusionOk="0">
                  <a:moveTo>
                    <a:pt x="953" y="1"/>
                  </a:moveTo>
                  <a:lnTo>
                    <a:pt x="831" y="49"/>
                  </a:lnTo>
                  <a:lnTo>
                    <a:pt x="684" y="123"/>
                  </a:lnTo>
                  <a:lnTo>
                    <a:pt x="562" y="220"/>
                  </a:lnTo>
                  <a:lnTo>
                    <a:pt x="465" y="367"/>
                  </a:lnTo>
                  <a:lnTo>
                    <a:pt x="342" y="611"/>
                  </a:lnTo>
                  <a:lnTo>
                    <a:pt x="245" y="880"/>
                  </a:lnTo>
                  <a:lnTo>
                    <a:pt x="171" y="1148"/>
                  </a:lnTo>
                  <a:lnTo>
                    <a:pt x="25" y="1661"/>
                  </a:lnTo>
                  <a:lnTo>
                    <a:pt x="1" y="1881"/>
                  </a:lnTo>
                  <a:lnTo>
                    <a:pt x="196" y="1832"/>
                  </a:lnTo>
                  <a:lnTo>
                    <a:pt x="709" y="1710"/>
                  </a:lnTo>
                  <a:lnTo>
                    <a:pt x="1002" y="1613"/>
                  </a:lnTo>
                  <a:lnTo>
                    <a:pt x="1271" y="1515"/>
                  </a:lnTo>
                  <a:lnTo>
                    <a:pt x="1490" y="1417"/>
                  </a:lnTo>
                  <a:lnTo>
                    <a:pt x="1637" y="1295"/>
                  </a:lnTo>
                  <a:lnTo>
                    <a:pt x="1735" y="1173"/>
                  </a:lnTo>
                  <a:lnTo>
                    <a:pt x="1808" y="1051"/>
                  </a:lnTo>
                  <a:lnTo>
                    <a:pt x="1857" y="904"/>
                  </a:lnTo>
                  <a:lnTo>
                    <a:pt x="1881" y="758"/>
                  </a:lnTo>
                  <a:lnTo>
                    <a:pt x="1857" y="611"/>
                  </a:lnTo>
                  <a:lnTo>
                    <a:pt x="1808" y="465"/>
                  </a:lnTo>
                  <a:lnTo>
                    <a:pt x="1735" y="343"/>
                  </a:lnTo>
                  <a:lnTo>
                    <a:pt x="1637" y="220"/>
                  </a:lnTo>
                  <a:lnTo>
                    <a:pt x="1515" y="123"/>
                  </a:lnTo>
                  <a:lnTo>
                    <a:pt x="1393" y="49"/>
                  </a:lnTo>
                  <a:lnTo>
                    <a:pt x="1246" y="1"/>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solidFill>
                  <a:srgbClr val="FFBC00"/>
                </a:solidFill>
              </a:endParaRPr>
            </a:p>
          </p:txBody>
        </p:sp>
      </p:grpSp>
      <p:sp>
        <p:nvSpPr>
          <p:cNvPr id="109" name="Shape 109"/>
          <p:cNvSpPr/>
          <p:nvPr/>
        </p:nvSpPr>
        <p:spPr>
          <a:xfrm rot="2466625">
            <a:off x="6568799" y="1131498"/>
            <a:ext cx="318882" cy="304479"/>
          </a:xfrm>
          <a:custGeom>
            <a:avLst/>
            <a:gdLst/>
            <a:ahLst/>
            <a:cxnLst/>
            <a:rect l="0" t="0" r="0" b="0"/>
            <a:pathLst>
              <a:path w="15144" h="14460" extrusionOk="0">
                <a:moveTo>
                  <a:pt x="7572" y="1"/>
                </a:moveTo>
                <a:lnTo>
                  <a:pt x="7499" y="25"/>
                </a:lnTo>
                <a:lnTo>
                  <a:pt x="7401" y="74"/>
                </a:lnTo>
                <a:lnTo>
                  <a:pt x="7328" y="172"/>
                </a:lnTo>
                <a:lnTo>
                  <a:pt x="7255" y="294"/>
                </a:lnTo>
                <a:lnTo>
                  <a:pt x="5594" y="4104"/>
                </a:lnTo>
                <a:lnTo>
                  <a:pt x="5521" y="4226"/>
                </a:lnTo>
                <a:lnTo>
                  <a:pt x="5398" y="4373"/>
                </a:lnTo>
                <a:lnTo>
                  <a:pt x="5276" y="4495"/>
                </a:lnTo>
                <a:lnTo>
                  <a:pt x="5130" y="4617"/>
                </a:lnTo>
                <a:lnTo>
                  <a:pt x="4983" y="4715"/>
                </a:lnTo>
                <a:lnTo>
                  <a:pt x="4812" y="4788"/>
                </a:lnTo>
                <a:lnTo>
                  <a:pt x="4666" y="4861"/>
                </a:lnTo>
                <a:lnTo>
                  <a:pt x="4495" y="4886"/>
                </a:lnTo>
                <a:lnTo>
                  <a:pt x="392" y="5301"/>
                </a:lnTo>
                <a:lnTo>
                  <a:pt x="245" y="5325"/>
                </a:lnTo>
                <a:lnTo>
                  <a:pt x="123" y="5374"/>
                </a:lnTo>
                <a:lnTo>
                  <a:pt x="50" y="5423"/>
                </a:lnTo>
                <a:lnTo>
                  <a:pt x="1" y="5521"/>
                </a:lnTo>
                <a:lnTo>
                  <a:pt x="1" y="5594"/>
                </a:lnTo>
                <a:lnTo>
                  <a:pt x="25" y="5692"/>
                </a:lnTo>
                <a:lnTo>
                  <a:pt x="74" y="5789"/>
                </a:lnTo>
                <a:lnTo>
                  <a:pt x="196" y="5911"/>
                </a:lnTo>
                <a:lnTo>
                  <a:pt x="3274" y="8647"/>
                </a:lnTo>
                <a:lnTo>
                  <a:pt x="3396" y="8769"/>
                </a:lnTo>
                <a:lnTo>
                  <a:pt x="3493" y="8915"/>
                </a:lnTo>
                <a:lnTo>
                  <a:pt x="3567" y="9086"/>
                </a:lnTo>
                <a:lnTo>
                  <a:pt x="3640" y="9257"/>
                </a:lnTo>
                <a:lnTo>
                  <a:pt x="3689" y="9428"/>
                </a:lnTo>
                <a:lnTo>
                  <a:pt x="3713" y="9599"/>
                </a:lnTo>
                <a:lnTo>
                  <a:pt x="3713" y="9770"/>
                </a:lnTo>
                <a:lnTo>
                  <a:pt x="3689" y="9941"/>
                </a:lnTo>
                <a:lnTo>
                  <a:pt x="2810" y="13995"/>
                </a:lnTo>
                <a:lnTo>
                  <a:pt x="2785" y="14142"/>
                </a:lnTo>
                <a:lnTo>
                  <a:pt x="2810" y="14240"/>
                </a:lnTo>
                <a:lnTo>
                  <a:pt x="2834" y="14337"/>
                </a:lnTo>
                <a:lnTo>
                  <a:pt x="2883" y="14411"/>
                </a:lnTo>
                <a:lnTo>
                  <a:pt x="2981" y="14435"/>
                </a:lnTo>
                <a:lnTo>
                  <a:pt x="3078" y="14459"/>
                </a:lnTo>
                <a:lnTo>
                  <a:pt x="3200" y="14411"/>
                </a:lnTo>
                <a:lnTo>
                  <a:pt x="3322" y="14362"/>
                </a:lnTo>
                <a:lnTo>
                  <a:pt x="6888" y="12261"/>
                </a:lnTo>
                <a:lnTo>
                  <a:pt x="7035" y="12188"/>
                </a:lnTo>
                <a:lnTo>
                  <a:pt x="7206" y="12139"/>
                </a:lnTo>
                <a:lnTo>
                  <a:pt x="7401" y="12115"/>
                </a:lnTo>
                <a:lnTo>
                  <a:pt x="7743" y="12115"/>
                </a:lnTo>
                <a:lnTo>
                  <a:pt x="7938" y="12139"/>
                </a:lnTo>
                <a:lnTo>
                  <a:pt x="8109" y="12188"/>
                </a:lnTo>
                <a:lnTo>
                  <a:pt x="8256" y="12261"/>
                </a:lnTo>
                <a:lnTo>
                  <a:pt x="11822" y="14362"/>
                </a:lnTo>
                <a:lnTo>
                  <a:pt x="11944" y="14411"/>
                </a:lnTo>
                <a:lnTo>
                  <a:pt x="12066" y="14459"/>
                </a:lnTo>
                <a:lnTo>
                  <a:pt x="12164" y="14435"/>
                </a:lnTo>
                <a:lnTo>
                  <a:pt x="12261" y="14411"/>
                </a:lnTo>
                <a:lnTo>
                  <a:pt x="12310" y="14337"/>
                </a:lnTo>
                <a:lnTo>
                  <a:pt x="12335" y="14240"/>
                </a:lnTo>
                <a:lnTo>
                  <a:pt x="12359" y="14142"/>
                </a:lnTo>
                <a:lnTo>
                  <a:pt x="12335" y="13995"/>
                </a:lnTo>
                <a:lnTo>
                  <a:pt x="11455" y="9941"/>
                </a:lnTo>
                <a:lnTo>
                  <a:pt x="11431" y="9770"/>
                </a:lnTo>
                <a:lnTo>
                  <a:pt x="11431" y="9599"/>
                </a:lnTo>
                <a:lnTo>
                  <a:pt x="11455" y="9428"/>
                </a:lnTo>
                <a:lnTo>
                  <a:pt x="11504" y="9257"/>
                </a:lnTo>
                <a:lnTo>
                  <a:pt x="11577" y="9086"/>
                </a:lnTo>
                <a:lnTo>
                  <a:pt x="11651" y="8915"/>
                </a:lnTo>
                <a:lnTo>
                  <a:pt x="11748" y="8769"/>
                </a:lnTo>
                <a:lnTo>
                  <a:pt x="11870" y="8647"/>
                </a:lnTo>
                <a:lnTo>
                  <a:pt x="14948" y="5911"/>
                </a:lnTo>
                <a:lnTo>
                  <a:pt x="15070" y="5789"/>
                </a:lnTo>
                <a:lnTo>
                  <a:pt x="15119" y="5692"/>
                </a:lnTo>
                <a:lnTo>
                  <a:pt x="15143" y="5594"/>
                </a:lnTo>
                <a:lnTo>
                  <a:pt x="15143" y="5521"/>
                </a:lnTo>
                <a:lnTo>
                  <a:pt x="15094" y="5423"/>
                </a:lnTo>
                <a:lnTo>
                  <a:pt x="15021" y="5374"/>
                </a:lnTo>
                <a:lnTo>
                  <a:pt x="14899" y="5325"/>
                </a:lnTo>
                <a:lnTo>
                  <a:pt x="14752" y="5301"/>
                </a:lnTo>
                <a:lnTo>
                  <a:pt x="10649" y="4886"/>
                </a:lnTo>
                <a:lnTo>
                  <a:pt x="10478" y="4861"/>
                </a:lnTo>
                <a:lnTo>
                  <a:pt x="10332" y="4788"/>
                </a:lnTo>
                <a:lnTo>
                  <a:pt x="10161" y="4715"/>
                </a:lnTo>
                <a:lnTo>
                  <a:pt x="10014" y="4617"/>
                </a:lnTo>
                <a:lnTo>
                  <a:pt x="9868" y="4495"/>
                </a:lnTo>
                <a:lnTo>
                  <a:pt x="9746" y="4373"/>
                </a:lnTo>
                <a:lnTo>
                  <a:pt x="9624" y="4226"/>
                </a:lnTo>
                <a:lnTo>
                  <a:pt x="9550" y="4104"/>
                </a:lnTo>
                <a:lnTo>
                  <a:pt x="7890" y="294"/>
                </a:lnTo>
                <a:lnTo>
                  <a:pt x="7816" y="172"/>
                </a:lnTo>
                <a:lnTo>
                  <a:pt x="7743" y="74"/>
                </a:lnTo>
                <a:lnTo>
                  <a:pt x="7645" y="25"/>
                </a:lnTo>
                <a:lnTo>
                  <a:pt x="7572" y="1"/>
                </a:lnTo>
                <a:close/>
              </a:path>
            </a:pathLst>
          </a:custGeom>
          <a:solidFill>
            <a:srgbClr val="FAD900"/>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solidFill>
                <a:srgbClr val="FFBC00"/>
              </a:solidFill>
            </a:endParaRPr>
          </a:p>
        </p:txBody>
      </p:sp>
      <p:sp>
        <p:nvSpPr>
          <p:cNvPr id="110" name="Shape 110"/>
          <p:cNvSpPr/>
          <p:nvPr/>
        </p:nvSpPr>
        <p:spPr>
          <a:xfrm rot="-1609120">
            <a:off x="7035169" y="1323104"/>
            <a:ext cx="229509" cy="219143"/>
          </a:xfrm>
          <a:custGeom>
            <a:avLst/>
            <a:gdLst/>
            <a:ahLst/>
            <a:cxnLst/>
            <a:rect l="0" t="0" r="0" b="0"/>
            <a:pathLst>
              <a:path w="15144" h="14460" extrusionOk="0">
                <a:moveTo>
                  <a:pt x="7572" y="1"/>
                </a:moveTo>
                <a:lnTo>
                  <a:pt x="7499" y="25"/>
                </a:lnTo>
                <a:lnTo>
                  <a:pt x="7401" y="74"/>
                </a:lnTo>
                <a:lnTo>
                  <a:pt x="7328" y="172"/>
                </a:lnTo>
                <a:lnTo>
                  <a:pt x="7255" y="294"/>
                </a:lnTo>
                <a:lnTo>
                  <a:pt x="5594" y="4104"/>
                </a:lnTo>
                <a:lnTo>
                  <a:pt x="5521" y="4226"/>
                </a:lnTo>
                <a:lnTo>
                  <a:pt x="5398" y="4373"/>
                </a:lnTo>
                <a:lnTo>
                  <a:pt x="5276" y="4495"/>
                </a:lnTo>
                <a:lnTo>
                  <a:pt x="5130" y="4617"/>
                </a:lnTo>
                <a:lnTo>
                  <a:pt x="4983" y="4715"/>
                </a:lnTo>
                <a:lnTo>
                  <a:pt x="4812" y="4788"/>
                </a:lnTo>
                <a:lnTo>
                  <a:pt x="4666" y="4861"/>
                </a:lnTo>
                <a:lnTo>
                  <a:pt x="4495" y="4886"/>
                </a:lnTo>
                <a:lnTo>
                  <a:pt x="392" y="5301"/>
                </a:lnTo>
                <a:lnTo>
                  <a:pt x="245" y="5325"/>
                </a:lnTo>
                <a:lnTo>
                  <a:pt x="123" y="5374"/>
                </a:lnTo>
                <a:lnTo>
                  <a:pt x="50" y="5423"/>
                </a:lnTo>
                <a:lnTo>
                  <a:pt x="1" y="5521"/>
                </a:lnTo>
                <a:lnTo>
                  <a:pt x="1" y="5594"/>
                </a:lnTo>
                <a:lnTo>
                  <a:pt x="25" y="5692"/>
                </a:lnTo>
                <a:lnTo>
                  <a:pt x="74" y="5789"/>
                </a:lnTo>
                <a:lnTo>
                  <a:pt x="196" y="5911"/>
                </a:lnTo>
                <a:lnTo>
                  <a:pt x="3274" y="8647"/>
                </a:lnTo>
                <a:lnTo>
                  <a:pt x="3396" y="8769"/>
                </a:lnTo>
                <a:lnTo>
                  <a:pt x="3493" y="8915"/>
                </a:lnTo>
                <a:lnTo>
                  <a:pt x="3567" y="9086"/>
                </a:lnTo>
                <a:lnTo>
                  <a:pt x="3640" y="9257"/>
                </a:lnTo>
                <a:lnTo>
                  <a:pt x="3689" y="9428"/>
                </a:lnTo>
                <a:lnTo>
                  <a:pt x="3713" y="9599"/>
                </a:lnTo>
                <a:lnTo>
                  <a:pt x="3713" y="9770"/>
                </a:lnTo>
                <a:lnTo>
                  <a:pt x="3689" y="9941"/>
                </a:lnTo>
                <a:lnTo>
                  <a:pt x="2810" y="13995"/>
                </a:lnTo>
                <a:lnTo>
                  <a:pt x="2785" y="14142"/>
                </a:lnTo>
                <a:lnTo>
                  <a:pt x="2810" y="14240"/>
                </a:lnTo>
                <a:lnTo>
                  <a:pt x="2834" y="14337"/>
                </a:lnTo>
                <a:lnTo>
                  <a:pt x="2883" y="14411"/>
                </a:lnTo>
                <a:lnTo>
                  <a:pt x="2981" y="14435"/>
                </a:lnTo>
                <a:lnTo>
                  <a:pt x="3078" y="14459"/>
                </a:lnTo>
                <a:lnTo>
                  <a:pt x="3200" y="14411"/>
                </a:lnTo>
                <a:lnTo>
                  <a:pt x="3322" y="14362"/>
                </a:lnTo>
                <a:lnTo>
                  <a:pt x="6888" y="12261"/>
                </a:lnTo>
                <a:lnTo>
                  <a:pt x="7035" y="12188"/>
                </a:lnTo>
                <a:lnTo>
                  <a:pt x="7206" y="12139"/>
                </a:lnTo>
                <a:lnTo>
                  <a:pt x="7401" y="12115"/>
                </a:lnTo>
                <a:lnTo>
                  <a:pt x="7743" y="12115"/>
                </a:lnTo>
                <a:lnTo>
                  <a:pt x="7938" y="12139"/>
                </a:lnTo>
                <a:lnTo>
                  <a:pt x="8109" y="12188"/>
                </a:lnTo>
                <a:lnTo>
                  <a:pt x="8256" y="12261"/>
                </a:lnTo>
                <a:lnTo>
                  <a:pt x="11822" y="14362"/>
                </a:lnTo>
                <a:lnTo>
                  <a:pt x="11944" y="14411"/>
                </a:lnTo>
                <a:lnTo>
                  <a:pt x="12066" y="14459"/>
                </a:lnTo>
                <a:lnTo>
                  <a:pt x="12164" y="14435"/>
                </a:lnTo>
                <a:lnTo>
                  <a:pt x="12261" y="14411"/>
                </a:lnTo>
                <a:lnTo>
                  <a:pt x="12310" y="14337"/>
                </a:lnTo>
                <a:lnTo>
                  <a:pt x="12335" y="14240"/>
                </a:lnTo>
                <a:lnTo>
                  <a:pt x="12359" y="14142"/>
                </a:lnTo>
                <a:lnTo>
                  <a:pt x="12335" y="13995"/>
                </a:lnTo>
                <a:lnTo>
                  <a:pt x="11455" y="9941"/>
                </a:lnTo>
                <a:lnTo>
                  <a:pt x="11431" y="9770"/>
                </a:lnTo>
                <a:lnTo>
                  <a:pt x="11431" y="9599"/>
                </a:lnTo>
                <a:lnTo>
                  <a:pt x="11455" y="9428"/>
                </a:lnTo>
                <a:lnTo>
                  <a:pt x="11504" y="9257"/>
                </a:lnTo>
                <a:lnTo>
                  <a:pt x="11577" y="9086"/>
                </a:lnTo>
                <a:lnTo>
                  <a:pt x="11651" y="8915"/>
                </a:lnTo>
                <a:lnTo>
                  <a:pt x="11748" y="8769"/>
                </a:lnTo>
                <a:lnTo>
                  <a:pt x="11870" y="8647"/>
                </a:lnTo>
                <a:lnTo>
                  <a:pt x="14948" y="5911"/>
                </a:lnTo>
                <a:lnTo>
                  <a:pt x="15070" y="5789"/>
                </a:lnTo>
                <a:lnTo>
                  <a:pt x="15119" y="5692"/>
                </a:lnTo>
                <a:lnTo>
                  <a:pt x="15143" y="5594"/>
                </a:lnTo>
                <a:lnTo>
                  <a:pt x="15143" y="5521"/>
                </a:lnTo>
                <a:lnTo>
                  <a:pt x="15094" y="5423"/>
                </a:lnTo>
                <a:lnTo>
                  <a:pt x="15021" y="5374"/>
                </a:lnTo>
                <a:lnTo>
                  <a:pt x="14899" y="5325"/>
                </a:lnTo>
                <a:lnTo>
                  <a:pt x="14752" y="5301"/>
                </a:lnTo>
                <a:lnTo>
                  <a:pt x="10649" y="4886"/>
                </a:lnTo>
                <a:lnTo>
                  <a:pt x="10478" y="4861"/>
                </a:lnTo>
                <a:lnTo>
                  <a:pt x="10332" y="4788"/>
                </a:lnTo>
                <a:lnTo>
                  <a:pt x="10161" y="4715"/>
                </a:lnTo>
                <a:lnTo>
                  <a:pt x="10014" y="4617"/>
                </a:lnTo>
                <a:lnTo>
                  <a:pt x="9868" y="4495"/>
                </a:lnTo>
                <a:lnTo>
                  <a:pt x="9746" y="4373"/>
                </a:lnTo>
                <a:lnTo>
                  <a:pt x="9624" y="4226"/>
                </a:lnTo>
                <a:lnTo>
                  <a:pt x="9550" y="4104"/>
                </a:lnTo>
                <a:lnTo>
                  <a:pt x="7890" y="294"/>
                </a:lnTo>
                <a:lnTo>
                  <a:pt x="7816" y="172"/>
                </a:lnTo>
                <a:lnTo>
                  <a:pt x="7743" y="74"/>
                </a:lnTo>
                <a:lnTo>
                  <a:pt x="7645" y="25"/>
                </a:lnTo>
                <a:lnTo>
                  <a:pt x="7572" y="1"/>
                </a:lnTo>
                <a:close/>
              </a:path>
            </a:pathLst>
          </a:custGeom>
          <a:solidFill>
            <a:srgbClr val="FFA300"/>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solidFill>
                <a:srgbClr val="FFBC00"/>
              </a:solidFill>
            </a:endParaRPr>
          </a:p>
        </p:txBody>
      </p:sp>
      <p:sp>
        <p:nvSpPr>
          <p:cNvPr id="111" name="Shape 111"/>
          <p:cNvSpPr/>
          <p:nvPr/>
        </p:nvSpPr>
        <p:spPr>
          <a:xfrm rot="2926137">
            <a:off x="8426693" y="1496695"/>
            <a:ext cx="171867" cy="164105"/>
          </a:xfrm>
          <a:custGeom>
            <a:avLst/>
            <a:gdLst/>
            <a:ahLst/>
            <a:cxnLst/>
            <a:rect l="0" t="0" r="0" b="0"/>
            <a:pathLst>
              <a:path w="15144" h="14460" extrusionOk="0">
                <a:moveTo>
                  <a:pt x="7572" y="1"/>
                </a:moveTo>
                <a:lnTo>
                  <a:pt x="7499" y="25"/>
                </a:lnTo>
                <a:lnTo>
                  <a:pt x="7401" y="74"/>
                </a:lnTo>
                <a:lnTo>
                  <a:pt x="7328" y="172"/>
                </a:lnTo>
                <a:lnTo>
                  <a:pt x="7255" y="294"/>
                </a:lnTo>
                <a:lnTo>
                  <a:pt x="5594" y="4104"/>
                </a:lnTo>
                <a:lnTo>
                  <a:pt x="5521" y="4226"/>
                </a:lnTo>
                <a:lnTo>
                  <a:pt x="5398" y="4373"/>
                </a:lnTo>
                <a:lnTo>
                  <a:pt x="5276" y="4495"/>
                </a:lnTo>
                <a:lnTo>
                  <a:pt x="5130" y="4617"/>
                </a:lnTo>
                <a:lnTo>
                  <a:pt x="4983" y="4715"/>
                </a:lnTo>
                <a:lnTo>
                  <a:pt x="4812" y="4788"/>
                </a:lnTo>
                <a:lnTo>
                  <a:pt x="4666" y="4861"/>
                </a:lnTo>
                <a:lnTo>
                  <a:pt x="4495" y="4886"/>
                </a:lnTo>
                <a:lnTo>
                  <a:pt x="392" y="5301"/>
                </a:lnTo>
                <a:lnTo>
                  <a:pt x="245" y="5325"/>
                </a:lnTo>
                <a:lnTo>
                  <a:pt x="123" y="5374"/>
                </a:lnTo>
                <a:lnTo>
                  <a:pt x="50" y="5423"/>
                </a:lnTo>
                <a:lnTo>
                  <a:pt x="1" y="5521"/>
                </a:lnTo>
                <a:lnTo>
                  <a:pt x="1" y="5594"/>
                </a:lnTo>
                <a:lnTo>
                  <a:pt x="25" y="5692"/>
                </a:lnTo>
                <a:lnTo>
                  <a:pt x="74" y="5789"/>
                </a:lnTo>
                <a:lnTo>
                  <a:pt x="196" y="5911"/>
                </a:lnTo>
                <a:lnTo>
                  <a:pt x="3274" y="8647"/>
                </a:lnTo>
                <a:lnTo>
                  <a:pt x="3396" y="8769"/>
                </a:lnTo>
                <a:lnTo>
                  <a:pt x="3493" y="8915"/>
                </a:lnTo>
                <a:lnTo>
                  <a:pt x="3567" y="9086"/>
                </a:lnTo>
                <a:lnTo>
                  <a:pt x="3640" y="9257"/>
                </a:lnTo>
                <a:lnTo>
                  <a:pt x="3689" y="9428"/>
                </a:lnTo>
                <a:lnTo>
                  <a:pt x="3713" y="9599"/>
                </a:lnTo>
                <a:lnTo>
                  <a:pt x="3713" y="9770"/>
                </a:lnTo>
                <a:lnTo>
                  <a:pt x="3689" y="9941"/>
                </a:lnTo>
                <a:lnTo>
                  <a:pt x="2810" y="13995"/>
                </a:lnTo>
                <a:lnTo>
                  <a:pt x="2785" y="14142"/>
                </a:lnTo>
                <a:lnTo>
                  <a:pt x="2810" y="14240"/>
                </a:lnTo>
                <a:lnTo>
                  <a:pt x="2834" y="14337"/>
                </a:lnTo>
                <a:lnTo>
                  <a:pt x="2883" y="14411"/>
                </a:lnTo>
                <a:lnTo>
                  <a:pt x="2981" y="14435"/>
                </a:lnTo>
                <a:lnTo>
                  <a:pt x="3078" y="14459"/>
                </a:lnTo>
                <a:lnTo>
                  <a:pt x="3200" y="14411"/>
                </a:lnTo>
                <a:lnTo>
                  <a:pt x="3322" y="14362"/>
                </a:lnTo>
                <a:lnTo>
                  <a:pt x="6888" y="12261"/>
                </a:lnTo>
                <a:lnTo>
                  <a:pt x="7035" y="12188"/>
                </a:lnTo>
                <a:lnTo>
                  <a:pt x="7206" y="12139"/>
                </a:lnTo>
                <a:lnTo>
                  <a:pt x="7401" y="12115"/>
                </a:lnTo>
                <a:lnTo>
                  <a:pt x="7743" y="12115"/>
                </a:lnTo>
                <a:lnTo>
                  <a:pt x="7938" y="12139"/>
                </a:lnTo>
                <a:lnTo>
                  <a:pt x="8109" y="12188"/>
                </a:lnTo>
                <a:lnTo>
                  <a:pt x="8256" y="12261"/>
                </a:lnTo>
                <a:lnTo>
                  <a:pt x="11822" y="14362"/>
                </a:lnTo>
                <a:lnTo>
                  <a:pt x="11944" y="14411"/>
                </a:lnTo>
                <a:lnTo>
                  <a:pt x="12066" y="14459"/>
                </a:lnTo>
                <a:lnTo>
                  <a:pt x="12164" y="14435"/>
                </a:lnTo>
                <a:lnTo>
                  <a:pt x="12261" y="14411"/>
                </a:lnTo>
                <a:lnTo>
                  <a:pt x="12310" y="14337"/>
                </a:lnTo>
                <a:lnTo>
                  <a:pt x="12335" y="14240"/>
                </a:lnTo>
                <a:lnTo>
                  <a:pt x="12359" y="14142"/>
                </a:lnTo>
                <a:lnTo>
                  <a:pt x="12335" y="13995"/>
                </a:lnTo>
                <a:lnTo>
                  <a:pt x="11455" y="9941"/>
                </a:lnTo>
                <a:lnTo>
                  <a:pt x="11431" y="9770"/>
                </a:lnTo>
                <a:lnTo>
                  <a:pt x="11431" y="9599"/>
                </a:lnTo>
                <a:lnTo>
                  <a:pt x="11455" y="9428"/>
                </a:lnTo>
                <a:lnTo>
                  <a:pt x="11504" y="9257"/>
                </a:lnTo>
                <a:lnTo>
                  <a:pt x="11577" y="9086"/>
                </a:lnTo>
                <a:lnTo>
                  <a:pt x="11651" y="8915"/>
                </a:lnTo>
                <a:lnTo>
                  <a:pt x="11748" y="8769"/>
                </a:lnTo>
                <a:lnTo>
                  <a:pt x="11870" y="8647"/>
                </a:lnTo>
                <a:lnTo>
                  <a:pt x="14948" y="5911"/>
                </a:lnTo>
                <a:lnTo>
                  <a:pt x="15070" y="5789"/>
                </a:lnTo>
                <a:lnTo>
                  <a:pt x="15119" y="5692"/>
                </a:lnTo>
                <a:lnTo>
                  <a:pt x="15143" y="5594"/>
                </a:lnTo>
                <a:lnTo>
                  <a:pt x="15143" y="5521"/>
                </a:lnTo>
                <a:lnTo>
                  <a:pt x="15094" y="5423"/>
                </a:lnTo>
                <a:lnTo>
                  <a:pt x="15021" y="5374"/>
                </a:lnTo>
                <a:lnTo>
                  <a:pt x="14899" y="5325"/>
                </a:lnTo>
                <a:lnTo>
                  <a:pt x="14752" y="5301"/>
                </a:lnTo>
                <a:lnTo>
                  <a:pt x="10649" y="4886"/>
                </a:lnTo>
                <a:lnTo>
                  <a:pt x="10478" y="4861"/>
                </a:lnTo>
                <a:lnTo>
                  <a:pt x="10332" y="4788"/>
                </a:lnTo>
                <a:lnTo>
                  <a:pt x="10161" y="4715"/>
                </a:lnTo>
                <a:lnTo>
                  <a:pt x="10014" y="4617"/>
                </a:lnTo>
                <a:lnTo>
                  <a:pt x="9868" y="4495"/>
                </a:lnTo>
                <a:lnTo>
                  <a:pt x="9746" y="4373"/>
                </a:lnTo>
                <a:lnTo>
                  <a:pt x="9624" y="4226"/>
                </a:lnTo>
                <a:lnTo>
                  <a:pt x="9550" y="4104"/>
                </a:lnTo>
                <a:lnTo>
                  <a:pt x="7890" y="294"/>
                </a:lnTo>
                <a:lnTo>
                  <a:pt x="7816" y="172"/>
                </a:lnTo>
                <a:lnTo>
                  <a:pt x="7743" y="74"/>
                </a:lnTo>
                <a:lnTo>
                  <a:pt x="7645" y="25"/>
                </a:lnTo>
                <a:lnTo>
                  <a:pt x="7572" y="1"/>
                </a:lnTo>
                <a:close/>
              </a:path>
            </a:pathLst>
          </a:custGeom>
          <a:solidFill>
            <a:srgbClr val="FFA300"/>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solidFill>
                <a:srgbClr val="FFBC00"/>
              </a:solidFill>
            </a:endParaRPr>
          </a:p>
        </p:txBody>
      </p:sp>
      <p:sp>
        <p:nvSpPr>
          <p:cNvPr id="112" name="Shape 112"/>
          <p:cNvSpPr/>
          <p:nvPr/>
        </p:nvSpPr>
        <p:spPr>
          <a:xfrm rot="-1608940">
            <a:off x="7711478" y="397343"/>
            <a:ext cx="154840" cy="147847"/>
          </a:xfrm>
          <a:custGeom>
            <a:avLst/>
            <a:gdLst/>
            <a:ahLst/>
            <a:cxnLst/>
            <a:rect l="0" t="0" r="0" b="0"/>
            <a:pathLst>
              <a:path w="15144" h="14460" extrusionOk="0">
                <a:moveTo>
                  <a:pt x="7572" y="1"/>
                </a:moveTo>
                <a:lnTo>
                  <a:pt x="7499" y="25"/>
                </a:lnTo>
                <a:lnTo>
                  <a:pt x="7401" y="74"/>
                </a:lnTo>
                <a:lnTo>
                  <a:pt x="7328" y="172"/>
                </a:lnTo>
                <a:lnTo>
                  <a:pt x="7255" y="294"/>
                </a:lnTo>
                <a:lnTo>
                  <a:pt x="5594" y="4104"/>
                </a:lnTo>
                <a:lnTo>
                  <a:pt x="5521" y="4226"/>
                </a:lnTo>
                <a:lnTo>
                  <a:pt x="5398" y="4373"/>
                </a:lnTo>
                <a:lnTo>
                  <a:pt x="5276" y="4495"/>
                </a:lnTo>
                <a:lnTo>
                  <a:pt x="5130" y="4617"/>
                </a:lnTo>
                <a:lnTo>
                  <a:pt x="4983" y="4715"/>
                </a:lnTo>
                <a:lnTo>
                  <a:pt x="4812" y="4788"/>
                </a:lnTo>
                <a:lnTo>
                  <a:pt x="4666" y="4861"/>
                </a:lnTo>
                <a:lnTo>
                  <a:pt x="4495" y="4886"/>
                </a:lnTo>
                <a:lnTo>
                  <a:pt x="392" y="5301"/>
                </a:lnTo>
                <a:lnTo>
                  <a:pt x="245" y="5325"/>
                </a:lnTo>
                <a:lnTo>
                  <a:pt x="123" y="5374"/>
                </a:lnTo>
                <a:lnTo>
                  <a:pt x="50" y="5423"/>
                </a:lnTo>
                <a:lnTo>
                  <a:pt x="1" y="5521"/>
                </a:lnTo>
                <a:lnTo>
                  <a:pt x="1" y="5594"/>
                </a:lnTo>
                <a:lnTo>
                  <a:pt x="25" y="5692"/>
                </a:lnTo>
                <a:lnTo>
                  <a:pt x="74" y="5789"/>
                </a:lnTo>
                <a:lnTo>
                  <a:pt x="196" y="5911"/>
                </a:lnTo>
                <a:lnTo>
                  <a:pt x="3274" y="8647"/>
                </a:lnTo>
                <a:lnTo>
                  <a:pt x="3396" y="8769"/>
                </a:lnTo>
                <a:lnTo>
                  <a:pt x="3493" y="8915"/>
                </a:lnTo>
                <a:lnTo>
                  <a:pt x="3567" y="9086"/>
                </a:lnTo>
                <a:lnTo>
                  <a:pt x="3640" y="9257"/>
                </a:lnTo>
                <a:lnTo>
                  <a:pt x="3689" y="9428"/>
                </a:lnTo>
                <a:lnTo>
                  <a:pt x="3713" y="9599"/>
                </a:lnTo>
                <a:lnTo>
                  <a:pt x="3713" y="9770"/>
                </a:lnTo>
                <a:lnTo>
                  <a:pt x="3689" y="9941"/>
                </a:lnTo>
                <a:lnTo>
                  <a:pt x="2810" y="13995"/>
                </a:lnTo>
                <a:lnTo>
                  <a:pt x="2785" y="14142"/>
                </a:lnTo>
                <a:lnTo>
                  <a:pt x="2810" y="14240"/>
                </a:lnTo>
                <a:lnTo>
                  <a:pt x="2834" y="14337"/>
                </a:lnTo>
                <a:lnTo>
                  <a:pt x="2883" y="14411"/>
                </a:lnTo>
                <a:lnTo>
                  <a:pt x="2981" y="14435"/>
                </a:lnTo>
                <a:lnTo>
                  <a:pt x="3078" y="14459"/>
                </a:lnTo>
                <a:lnTo>
                  <a:pt x="3200" y="14411"/>
                </a:lnTo>
                <a:lnTo>
                  <a:pt x="3322" y="14362"/>
                </a:lnTo>
                <a:lnTo>
                  <a:pt x="6888" y="12261"/>
                </a:lnTo>
                <a:lnTo>
                  <a:pt x="7035" y="12188"/>
                </a:lnTo>
                <a:lnTo>
                  <a:pt x="7206" y="12139"/>
                </a:lnTo>
                <a:lnTo>
                  <a:pt x="7401" y="12115"/>
                </a:lnTo>
                <a:lnTo>
                  <a:pt x="7743" y="12115"/>
                </a:lnTo>
                <a:lnTo>
                  <a:pt x="7938" y="12139"/>
                </a:lnTo>
                <a:lnTo>
                  <a:pt x="8109" y="12188"/>
                </a:lnTo>
                <a:lnTo>
                  <a:pt x="8256" y="12261"/>
                </a:lnTo>
                <a:lnTo>
                  <a:pt x="11822" y="14362"/>
                </a:lnTo>
                <a:lnTo>
                  <a:pt x="11944" y="14411"/>
                </a:lnTo>
                <a:lnTo>
                  <a:pt x="12066" y="14459"/>
                </a:lnTo>
                <a:lnTo>
                  <a:pt x="12164" y="14435"/>
                </a:lnTo>
                <a:lnTo>
                  <a:pt x="12261" y="14411"/>
                </a:lnTo>
                <a:lnTo>
                  <a:pt x="12310" y="14337"/>
                </a:lnTo>
                <a:lnTo>
                  <a:pt x="12335" y="14240"/>
                </a:lnTo>
                <a:lnTo>
                  <a:pt x="12359" y="14142"/>
                </a:lnTo>
                <a:lnTo>
                  <a:pt x="12335" y="13995"/>
                </a:lnTo>
                <a:lnTo>
                  <a:pt x="11455" y="9941"/>
                </a:lnTo>
                <a:lnTo>
                  <a:pt x="11431" y="9770"/>
                </a:lnTo>
                <a:lnTo>
                  <a:pt x="11431" y="9599"/>
                </a:lnTo>
                <a:lnTo>
                  <a:pt x="11455" y="9428"/>
                </a:lnTo>
                <a:lnTo>
                  <a:pt x="11504" y="9257"/>
                </a:lnTo>
                <a:lnTo>
                  <a:pt x="11577" y="9086"/>
                </a:lnTo>
                <a:lnTo>
                  <a:pt x="11651" y="8915"/>
                </a:lnTo>
                <a:lnTo>
                  <a:pt x="11748" y="8769"/>
                </a:lnTo>
                <a:lnTo>
                  <a:pt x="11870" y="8647"/>
                </a:lnTo>
                <a:lnTo>
                  <a:pt x="14948" y="5911"/>
                </a:lnTo>
                <a:lnTo>
                  <a:pt x="15070" y="5789"/>
                </a:lnTo>
                <a:lnTo>
                  <a:pt x="15119" y="5692"/>
                </a:lnTo>
                <a:lnTo>
                  <a:pt x="15143" y="5594"/>
                </a:lnTo>
                <a:lnTo>
                  <a:pt x="15143" y="5521"/>
                </a:lnTo>
                <a:lnTo>
                  <a:pt x="15094" y="5423"/>
                </a:lnTo>
                <a:lnTo>
                  <a:pt x="15021" y="5374"/>
                </a:lnTo>
                <a:lnTo>
                  <a:pt x="14899" y="5325"/>
                </a:lnTo>
                <a:lnTo>
                  <a:pt x="14752" y="5301"/>
                </a:lnTo>
                <a:lnTo>
                  <a:pt x="10649" y="4886"/>
                </a:lnTo>
                <a:lnTo>
                  <a:pt x="10478" y="4861"/>
                </a:lnTo>
                <a:lnTo>
                  <a:pt x="10332" y="4788"/>
                </a:lnTo>
                <a:lnTo>
                  <a:pt x="10161" y="4715"/>
                </a:lnTo>
                <a:lnTo>
                  <a:pt x="10014" y="4617"/>
                </a:lnTo>
                <a:lnTo>
                  <a:pt x="9868" y="4495"/>
                </a:lnTo>
                <a:lnTo>
                  <a:pt x="9746" y="4373"/>
                </a:lnTo>
                <a:lnTo>
                  <a:pt x="9624" y="4226"/>
                </a:lnTo>
                <a:lnTo>
                  <a:pt x="9550" y="4104"/>
                </a:lnTo>
                <a:lnTo>
                  <a:pt x="7890" y="294"/>
                </a:lnTo>
                <a:lnTo>
                  <a:pt x="7816" y="172"/>
                </a:lnTo>
                <a:lnTo>
                  <a:pt x="7743" y="74"/>
                </a:lnTo>
                <a:lnTo>
                  <a:pt x="7645" y="25"/>
                </a:lnTo>
                <a:lnTo>
                  <a:pt x="7572" y="1"/>
                </a:lnTo>
                <a:close/>
              </a:path>
            </a:pathLst>
          </a:custGeom>
          <a:solidFill>
            <a:srgbClr val="FAD900"/>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solidFill>
                <a:srgbClr val="FFBC00"/>
              </a:solidFill>
            </a:endParaRPr>
          </a:p>
        </p:txBody>
      </p:sp>
      <p:sp>
        <p:nvSpPr>
          <p:cNvPr id="113" name="Shape 113"/>
          <p:cNvSpPr/>
          <p:nvPr/>
        </p:nvSpPr>
        <p:spPr>
          <a:xfrm>
            <a:off x="1158424" y="1990100"/>
            <a:ext cx="4835952" cy="1245701"/>
          </a:xfrm>
          <a:prstGeom prst="rect">
            <a:avLst/>
          </a:prstGeom>
        </p:spPr>
        <p:txBody>
          <a:bodyPr>
            <a:prstTxWarp prst="textPlain">
              <a:avLst/>
            </a:prstTxWarp>
          </a:bodyPr>
          <a:lstStyle/>
          <a:p>
            <a:pPr lvl="0" algn="ctr"/>
            <a:r>
              <a:rPr lang="uk-UA" b="0" i="0" dirty="0" smtClean="0">
                <a:ln w="38100" cap="flat" cmpd="sng">
                  <a:solidFill>
                    <a:srgbClr val="FFFFFF"/>
                  </a:solidFill>
                  <a:prstDash val="solid"/>
                  <a:miter lim="8000"/>
                  <a:headEnd type="none" w="sm" len="sm"/>
                  <a:tailEnd type="none" w="sm" len="sm"/>
                </a:ln>
                <a:solidFill>
                  <a:srgbClr val="001936">
                    <a:alpha val="21920"/>
                  </a:srgbClr>
                </a:solidFill>
                <a:latin typeface="Bangers"/>
              </a:rPr>
              <a:t>за увагу</a:t>
            </a:r>
            <a:endParaRPr b="0" i="0" dirty="0">
              <a:ln w="38100" cap="flat" cmpd="sng">
                <a:solidFill>
                  <a:srgbClr val="FFFFFF"/>
                </a:solidFill>
                <a:prstDash val="solid"/>
                <a:miter lim="8000"/>
                <a:headEnd type="none" w="sm" len="sm"/>
                <a:tailEnd type="none" w="sm" len="sm"/>
              </a:ln>
              <a:solidFill>
                <a:srgbClr val="001936">
                  <a:alpha val="21920"/>
                </a:srgbClr>
              </a:solidFill>
              <a:latin typeface="Bangers"/>
            </a:endParaRPr>
          </a:p>
        </p:txBody>
      </p:sp>
    </p:spTree>
  </p:cSld>
  <p:clrMapOvr>
    <a:masterClrMapping/>
  </p:clrMapOvr>
  <p:transition spd="slow">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0A7EB"/>
        </a:solidFill>
        <a:effectLst/>
      </p:bgPr>
    </p:bg>
    <p:spTree>
      <p:nvGrpSpPr>
        <p:cNvPr id="1" name="Shape 65"/>
        <p:cNvGrpSpPr/>
        <p:nvPr/>
      </p:nvGrpSpPr>
      <p:grpSpPr>
        <a:xfrm>
          <a:off x="0" y="0"/>
          <a:ext cx="0" cy="0"/>
          <a:chOff x="0" y="0"/>
          <a:chExt cx="0" cy="0"/>
        </a:xfrm>
      </p:grpSpPr>
      <p:sp>
        <p:nvSpPr>
          <p:cNvPr id="66" name="Shape 66"/>
          <p:cNvSpPr txBox="1">
            <a:spLocks noGrp="1"/>
          </p:cNvSpPr>
          <p:nvPr>
            <p:ph type="title"/>
          </p:nvPr>
        </p:nvSpPr>
        <p:spPr>
          <a:xfrm rot="161729">
            <a:off x="976261" y="876906"/>
            <a:ext cx="7029878" cy="760139"/>
          </a:xfrm>
          <a:prstGeom prst="rect">
            <a:avLst/>
          </a:prstGeom>
        </p:spPr>
        <p:txBody>
          <a:bodyPr spcFirstLastPara="1" wrap="square" lIns="91425" tIns="91425" rIns="91425" bIns="91425" anchor="b" anchorCtr="0">
            <a:noAutofit/>
          </a:bodyPr>
          <a:lstStyle/>
          <a:p>
            <a:pPr marL="0" lvl="0" indent="0" rtl="0">
              <a:spcBef>
                <a:spcPts val="0"/>
              </a:spcBef>
              <a:spcAft>
                <a:spcPts val="0"/>
              </a:spcAft>
              <a:buNone/>
            </a:pPr>
            <a:r>
              <a:rPr lang="uk-UA" b="1" dirty="0" smtClean="0"/>
              <a:t>Спілкування </a:t>
            </a:r>
            <a:endParaRPr b="1" dirty="0"/>
          </a:p>
        </p:txBody>
      </p:sp>
      <p:sp>
        <p:nvSpPr>
          <p:cNvPr id="67" name="Shape 67"/>
          <p:cNvSpPr txBox="1">
            <a:spLocks noGrp="1"/>
          </p:cNvSpPr>
          <p:nvPr>
            <p:ph type="body" idx="2"/>
          </p:nvPr>
        </p:nvSpPr>
        <p:spPr>
          <a:xfrm>
            <a:off x="857287" y="1293386"/>
            <a:ext cx="7308900" cy="2692200"/>
          </a:xfrm>
          <a:prstGeom prst="rect">
            <a:avLst/>
          </a:prstGeom>
        </p:spPr>
        <p:txBody>
          <a:bodyPr spcFirstLastPara="1" wrap="square" lIns="91425" tIns="91425" rIns="91425" bIns="91425" anchor="t" anchorCtr="0">
            <a:noAutofit/>
          </a:bodyPr>
          <a:lstStyle/>
          <a:p>
            <a:pPr marL="0" lvl="0" indent="0">
              <a:buSzPts val="1100"/>
              <a:buNone/>
            </a:pPr>
            <a:r>
              <a:rPr lang="ru-RU" sz="1800" dirty="0"/>
              <a:t>  </a:t>
            </a:r>
            <a:r>
              <a:rPr lang="ru-RU" sz="1800" dirty="0">
                <a:latin typeface="Times New Roman" pitchFamily="18" charset="0"/>
                <a:cs typeface="Times New Roman" pitchFamily="18" charset="0"/>
              </a:rPr>
              <a:t> </a:t>
            </a:r>
            <a:r>
              <a:rPr lang="ru-RU" sz="1800" dirty="0" err="1">
                <a:solidFill>
                  <a:srgbClr val="FF0000"/>
                </a:solidFill>
                <a:latin typeface="Times New Roman" pitchFamily="18" charset="0"/>
                <a:cs typeface="Times New Roman" pitchFamily="18" charset="0"/>
              </a:rPr>
              <a:t>Спілкування</a:t>
            </a:r>
            <a:r>
              <a:rPr lang="ru-RU" sz="1800" dirty="0">
                <a:solidFill>
                  <a:srgbClr val="FF0000"/>
                </a:solidFill>
                <a:latin typeface="Times New Roman" pitchFamily="18" charset="0"/>
                <a:cs typeface="Times New Roman" pitchFamily="18" charset="0"/>
              </a:rPr>
              <a:t> </a:t>
            </a:r>
            <a:r>
              <a:rPr lang="ru-RU" sz="1800" dirty="0" err="1">
                <a:solidFill>
                  <a:srgbClr val="FF0000"/>
                </a:solidFill>
                <a:latin typeface="Times New Roman" pitchFamily="18" charset="0"/>
                <a:cs typeface="Times New Roman" pitchFamily="18" charset="0"/>
              </a:rPr>
              <a:t>є</a:t>
            </a:r>
            <a:r>
              <a:rPr lang="ru-RU" sz="1800" dirty="0">
                <a:solidFill>
                  <a:srgbClr val="FF0000"/>
                </a:solidFill>
                <a:latin typeface="Times New Roman" pitchFamily="18" charset="0"/>
                <a:cs typeface="Times New Roman" pitchFamily="18" charset="0"/>
              </a:rPr>
              <a:t> </a:t>
            </a:r>
            <a:r>
              <a:rPr lang="ru-RU" sz="1800" dirty="0" err="1">
                <a:solidFill>
                  <a:srgbClr val="FF0000"/>
                </a:solidFill>
                <a:latin typeface="Times New Roman" pitchFamily="18" charset="0"/>
                <a:cs typeface="Times New Roman" pitchFamily="18" charset="0"/>
              </a:rPr>
              <a:t>невід'ємним</a:t>
            </a:r>
            <a:r>
              <a:rPr lang="ru-RU" sz="1800" dirty="0">
                <a:solidFill>
                  <a:srgbClr val="FF0000"/>
                </a:solidFill>
                <a:latin typeface="Times New Roman" pitchFamily="18" charset="0"/>
                <a:cs typeface="Times New Roman" pitchFamily="18" charset="0"/>
              </a:rPr>
              <a:t> аспектом </a:t>
            </a:r>
            <a:r>
              <a:rPr lang="ru-RU" sz="1800" dirty="0" err="1">
                <a:solidFill>
                  <a:srgbClr val="FF0000"/>
                </a:solidFill>
                <a:latin typeface="Times New Roman" pitchFamily="18" charset="0"/>
                <a:cs typeface="Times New Roman" pitchFamily="18" charset="0"/>
              </a:rPr>
              <a:t>існування</a:t>
            </a:r>
            <a:r>
              <a:rPr lang="ru-RU" sz="1800" dirty="0">
                <a:solidFill>
                  <a:srgbClr val="FF0000"/>
                </a:solidFill>
                <a:latin typeface="Times New Roman" pitchFamily="18" charset="0"/>
                <a:cs typeface="Times New Roman" pitchFamily="18" charset="0"/>
              </a:rPr>
              <a:t> </a:t>
            </a:r>
            <a:r>
              <a:rPr lang="ru-RU" sz="1800" dirty="0" err="1">
                <a:solidFill>
                  <a:srgbClr val="FF0000"/>
                </a:solidFill>
                <a:latin typeface="Times New Roman" pitchFamily="18" charset="0"/>
                <a:cs typeface="Times New Roman" pitchFamily="18" charset="0"/>
              </a:rPr>
              <a:t>людини</a:t>
            </a:r>
            <a:r>
              <a:rPr lang="ru-RU" sz="1800" dirty="0">
                <a:solidFill>
                  <a:srgbClr val="FF0000"/>
                </a:solidFill>
                <a:latin typeface="Times New Roman" pitchFamily="18" charset="0"/>
                <a:cs typeface="Times New Roman" pitchFamily="18" charset="0"/>
              </a:rPr>
              <a:t>, </a:t>
            </a:r>
            <a:r>
              <a:rPr lang="ru-RU" sz="1800" dirty="0" err="1">
                <a:solidFill>
                  <a:srgbClr val="FF0000"/>
                </a:solidFill>
                <a:latin typeface="Times New Roman" pitchFamily="18" charset="0"/>
                <a:cs typeface="Times New Roman" pitchFamily="18" charset="0"/>
              </a:rPr>
              <a:t>важливою</a:t>
            </a:r>
            <a:r>
              <a:rPr lang="ru-RU" sz="1800" dirty="0">
                <a:solidFill>
                  <a:srgbClr val="FF0000"/>
                </a:solidFill>
                <a:latin typeface="Times New Roman" pitchFamily="18" charset="0"/>
                <a:cs typeface="Times New Roman" pitchFamily="18" charset="0"/>
              </a:rPr>
              <a:t> </a:t>
            </a:r>
            <a:r>
              <a:rPr lang="ru-RU" sz="1800" dirty="0" err="1">
                <a:solidFill>
                  <a:srgbClr val="FF0000"/>
                </a:solidFill>
                <a:latin typeface="Times New Roman" pitchFamily="18" charset="0"/>
                <a:cs typeface="Times New Roman" pitchFamily="18" charset="0"/>
              </a:rPr>
              <a:t>передумовою</a:t>
            </a:r>
            <a:r>
              <a:rPr lang="ru-RU" sz="1800" dirty="0">
                <a:solidFill>
                  <a:srgbClr val="FF0000"/>
                </a:solidFill>
                <a:latin typeface="Times New Roman" pitchFamily="18" charset="0"/>
                <a:cs typeface="Times New Roman" pitchFamily="18" charset="0"/>
              </a:rPr>
              <a:t> </a:t>
            </a:r>
            <a:r>
              <a:rPr lang="ru-RU" sz="1800" dirty="0" err="1">
                <a:solidFill>
                  <a:srgbClr val="FF0000"/>
                </a:solidFill>
                <a:latin typeface="Times New Roman" pitchFamily="18" charset="0"/>
                <a:cs typeface="Times New Roman" pitchFamily="18" charset="0"/>
              </a:rPr>
              <a:t>формування</a:t>
            </a:r>
            <a:r>
              <a:rPr lang="ru-RU" sz="1800" dirty="0">
                <a:solidFill>
                  <a:srgbClr val="FF0000"/>
                </a:solidFill>
                <a:latin typeface="Times New Roman" pitchFamily="18" charset="0"/>
                <a:cs typeface="Times New Roman" pitchFamily="18" charset="0"/>
              </a:rPr>
              <a:t> </a:t>
            </a:r>
            <a:r>
              <a:rPr lang="ru-RU" sz="1800" dirty="0" err="1">
                <a:solidFill>
                  <a:srgbClr val="FF0000"/>
                </a:solidFill>
                <a:latin typeface="Times New Roman" pitchFamily="18" charset="0"/>
                <a:cs typeface="Times New Roman" pitchFamily="18" charset="0"/>
              </a:rPr>
              <a:t>її</a:t>
            </a:r>
            <a:r>
              <a:rPr lang="ru-RU" sz="1800" dirty="0">
                <a:solidFill>
                  <a:srgbClr val="FF0000"/>
                </a:solidFill>
                <a:latin typeface="Times New Roman" pitchFamily="18" charset="0"/>
                <a:cs typeface="Times New Roman" pitchFamily="18" charset="0"/>
              </a:rPr>
              <a:t> як </a:t>
            </a:r>
            <a:r>
              <a:rPr lang="ru-RU" sz="1800" dirty="0" err="1">
                <a:solidFill>
                  <a:srgbClr val="FF0000"/>
                </a:solidFill>
                <a:latin typeface="Times New Roman" pitchFamily="18" charset="0"/>
                <a:cs typeface="Times New Roman" pitchFamily="18" charset="0"/>
              </a:rPr>
              <a:t>соціальної</a:t>
            </a:r>
            <a:r>
              <a:rPr lang="ru-RU" sz="1800" dirty="0">
                <a:solidFill>
                  <a:srgbClr val="FF0000"/>
                </a:solidFill>
                <a:latin typeface="Times New Roman" pitchFamily="18" charset="0"/>
                <a:cs typeface="Times New Roman" pitchFamily="18" charset="0"/>
              </a:rPr>
              <a:t> </a:t>
            </a:r>
            <a:r>
              <a:rPr lang="ru-RU" sz="1800" dirty="0" err="1">
                <a:solidFill>
                  <a:srgbClr val="FF0000"/>
                </a:solidFill>
                <a:latin typeface="Times New Roman" pitchFamily="18" charset="0"/>
                <a:cs typeface="Times New Roman" pitchFamily="18" charset="0"/>
              </a:rPr>
              <a:t>істоти</a:t>
            </a:r>
            <a:r>
              <a:rPr lang="ru-RU" sz="1800" dirty="0">
                <a:solidFill>
                  <a:srgbClr val="FF0000"/>
                </a:solidFill>
                <a:latin typeface="Times New Roman" pitchFamily="18" charset="0"/>
                <a:cs typeface="Times New Roman" pitchFamily="18" charset="0"/>
              </a:rPr>
              <a:t>, </a:t>
            </a:r>
            <a:r>
              <a:rPr lang="ru-RU" sz="1800" dirty="0" err="1">
                <a:solidFill>
                  <a:srgbClr val="FF0000"/>
                </a:solidFill>
                <a:latin typeface="Times New Roman" pitchFamily="18" charset="0"/>
                <a:cs typeface="Times New Roman" pitchFamily="18" charset="0"/>
              </a:rPr>
              <a:t>взаємодії</a:t>
            </a:r>
            <a:r>
              <a:rPr lang="ru-RU" sz="1800" dirty="0">
                <a:solidFill>
                  <a:srgbClr val="FF0000"/>
                </a:solidFill>
                <a:latin typeface="Times New Roman" pitchFamily="18" charset="0"/>
                <a:cs typeface="Times New Roman" pitchFamily="18" charset="0"/>
              </a:rPr>
              <a:t> з </a:t>
            </a:r>
            <a:r>
              <a:rPr lang="ru-RU" sz="1800" dirty="0" err="1">
                <a:solidFill>
                  <a:srgbClr val="FF0000"/>
                </a:solidFill>
                <a:latin typeface="Times New Roman" pitchFamily="18" charset="0"/>
                <a:cs typeface="Times New Roman" pitchFamily="18" charset="0"/>
              </a:rPr>
              <a:t>різноманітними</a:t>
            </a:r>
            <a:r>
              <a:rPr lang="ru-RU" sz="1800" dirty="0">
                <a:solidFill>
                  <a:srgbClr val="FF0000"/>
                </a:solidFill>
                <a:latin typeface="Times New Roman" pitchFamily="18" charset="0"/>
                <a:cs typeface="Times New Roman" pitchFamily="18" charset="0"/>
              </a:rPr>
              <a:t> </a:t>
            </a:r>
            <a:r>
              <a:rPr lang="ru-RU" sz="1800" dirty="0" err="1">
                <a:solidFill>
                  <a:srgbClr val="FF0000"/>
                </a:solidFill>
                <a:latin typeface="Times New Roman" pitchFamily="18" charset="0"/>
                <a:cs typeface="Times New Roman" pitchFamily="18" charset="0"/>
              </a:rPr>
              <a:t>спільнотами</a:t>
            </a:r>
            <a:r>
              <a:rPr lang="ru-RU" sz="1800" dirty="0">
                <a:solidFill>
                  <a:srgbClr val="FF0000"/>
                </a:solidFill>
                <a:latin typeface="Times New Roman" pitchFamily="18" charset="0"/>
                <a:cs typeface="Times New Roman" pitchFamily="18" charset="0"/>
              </a:rPr>
              <a:t>, а </a:t>
            </a:r>
            <a:r>
              <a:rPr lang="ru-RU" sz="1800" dirty="0" err="1">
                <a:solidFill>
                  <a:srgbClr val="FF0000"/>
                </a:solidFill>
                <a:latin typeface="Times New Roman" pitchFamily="18" charset="0"/>
                <a:cs typeface="Times New Roman" pitchFamily="18" charset="0"/>
              </a:rPr>
              <a:t>також</a:t>
            </a:r>
            <a:r>
              <a:rPr lang="ru-RU" sz="1800" dirty="0">
                <a:solidFill>
                  <a:srgbClr val="FF0000"/>
                </a:solidFill>
                <a:latin typeface="Times New Roman" pitchFamily="18" charset="0"/>
                <a:cs typeface="Times New Roman" pitchFamily="18" charset="0"/>
              </a:rPr>
              <a:t> </a:t>
            </a:r>
            <a:r>
              <a:rPr lang="ru-RU" sz="1800" dirty="0" err="1">
                <a:solidFill>
                  <a:srgbClr val="FF0000"/>
                </a:solidFill>
                <a:latin typeface="Times New Roman" pitchFamily="18" charset="0"/>
                <a:cs typeface="Times New Roman" pitchFamily="18" charset="0"/>
              </a:rPr>
              <a:t>необхідною</a:t>
            </a:r>
            <a:r>
              <a:rPr lang="ru-RU" sz="1800" dirty="0">
                <a:solidFill>
                  <a:srgbClr val="FF0000"/>
                </a:solidFill>
                <a:latin typeface="Times New Roman" pitchFamily="18" charset="0"/>
                <a:cs typeface="Times New Roman" pitchFamily="18" charset="0"/>
              </a:rPr>
              <a:t> </a:t>
            </a:r>
            <a:r>
              <a:rPr lang="ru-RU" sz="1800" dirty="0" err="1">
                <a:solidFill>
                  <a:srgbClr val="FF0000"/>
                </a:solidFill>
                <a:latin typeface="Times New Roman" pitchFamily="18" charset="0"/>
                <a:cs typeface="Times New Roman" pitchFamily="18" charset="0"/>
              </a:rPr>
              <a:t>умовою</a:t>
            </a:r>
            <a:r>
              <a:rPr lang="ru-RU" sz="1800" dirty="0">
                <a:solidFill>
                  <a:srgbClr val="FF0000"/>
                </a:solidFill>
                <a:latin typeface="Times New Roman" pitchFamily="18" charset="0"/>
                <a:cs typeface="Times New Roman" pitchFamily="18" charset="0"/>
              </a:rPr>
              <a:t> </a:t>
            </a:r>
            <a:r>
              <a:rPr lang="ru-RU" sz="1800" dirty="0" err="1">
                <a:solidFill>
                  <a:srgbClr val="FF0000"/>
                </a:solidFill>
                <a:latin typeface="Times New Roman" pitchFamily="18" charset="0"/>
                <a:cs typeface="Times New Roman" pitchFamily="18" charset="0"/>
              </a:rPr>
              <a:t>існування</a:t>
            </a:r>
            <a:r>
              <a:rPr lang="ru-RU" sz="1800" dirty="0">
                <a:solidFill>
                  <a:srgbClr val="FF0000"/>
                </a:solidFill>
                <a:latin typeface="Times New Roman" pitchFamily="18" charset="0"/>
                <a:cs typeface="Times New Roman" pitchFamily="18" charset="0"/>
              </a:rPr>
              <a:t> </a:t>
            </a:r>
            <a:r>
              <a:rPr lang="ru-RU" sz="1800" dirty="0" err="1" smtClean="0">
                <a:solidFill>
                  <a:srgbClr val="FF0000"/>
                </a:solidFill>
                <a:latin typeface="Times New Roman" pitchFamily="18" charset="0"/>
                <a:cs typeface="Times New Roman" pitchFamily="18" charset="0"/>
              </a:rPr>
              <a:t>суспільства</a:t>
            </a:r>
            <a:r>
              <a:rPr lang="ru-RU" sz="1800" dirty="0" smtClean="0">
                <a:solidFill>
                  <a:srgbClr val="FF0000"/>
                </a:solidFill>
                <a:latin typeface="Times New Roman" pitchFamily="18" charset="0"/>
                <a:cs typeface="Times New Roman" pitchFamily="18" charset="0"/>
              </a:rPr>
              <a:t>. На </a:t>
            </a:r>
            <a:r>
              <a:rPr lang="ru-RU" sz="1800" dirty="0" err="1">
                <a:solidFill>
                  <a:srgbClr val="FF0000"/>
                </a:solidFill>
                <a:latin typeface="Times New Roman" pitchFamily="18" charset="0"/>
                <a:cs typeface="Times New Roman" pitchFamily="18" charset="0"/>
              </a:rPr>
              <a:t>роботі</a:t>
            </a:r>
            <a:r>
              <a:rPr lang="ru-RU" sz="1800" dirty="0">
                <a:solidFill>
                  <a:srgbClr val="FF0000"/>
                </a:solidFill>
                <a:latin typeface="Times New Roman" pitchFamily="18" charset="0"/>
                <a:cs typeface="Times New Roman" pitchFamily="18" charset="0"/>
              </a:rPr>
              <a:t>, </a:t>
            </a:r>
            <a:r>
              <a:rPr lang="ru-RU" sz="1800" dirty="0" err="1">
                <a:solidFill>
                  <a:srgbClr val="FF0000"/>
                </a:solidFill>
                <a:latin typeface="Times New Roman" pitchFamily="18" charset="0"/>
                <a:cs typeface="Times New Roman" pitchFamily="18" charset="0"/>
              </a:rPr>
              <a:t>під</a:t>
            </a:r>
            <a:r>
              <a:rPr lang="ru-RU" sz="1800" dirty="0">
                <a:solidFill>
                  <a:srgbClr val="FF0000"/>
                </a:solidFill>
                <a:latin typeface="Times New Roman" pitchFamily="18" charset="0"/>
                <a:cs typeface="Times New Roman" pitchFamily="18" charset="0"/>
              </a:rPr>
              <a:t> час </a:t>
            </a:r>
            <a:r>
              <a:rPr lang="ru-RU" sz="1800" dirty="0" err="1">
                <a:solidFill>
                  <a:srgbClr val="FF0000"/>
                </a:solidFill>
                <a:latin typeface="Times New Roman" pitchFamily="18" charset="0"/>
                <a:cs typeface="Times New Roman" pitchFamily="18" charset="0"/>
              </a:rPr>
              <a:t>навчання</a:t>
            </a:r>
            <a:r>
              <a:rPr lang="ru-RU" sz="1800" dirty="0">
                <a:solidFill>
                  <a:srgbClr val="FF0000"/>
                </a:solidFill>
                <a:latin typeface="Times New Roman" pitchFamily="18" charset="0"/>
                <a:cs typeface="Times New Roman" pitchFamily="18" charset="0"/>
              </a:rPr>
              <a:t>, в </a:t>
            </a:r>
            <a:r>
              <a:rPr lang="ru-RU" sz="1800" dirty="0" err="1">
                <a:solidFill>
                  <a:srgbClr val="FF0000"/>
                </a:solidFill>
                <a:latin typeface="Times New Roman" pitchFamily="18" charset="0"/>
                <a:cs typeface="Times New Roman" pitchFamily="18" charset="0"/>
              </a:rPr>
              <a:t>транспорті</a:t>
            </a:r>
            <a:r>
              <a:rPr lang="ru-RU" sz="1800" dirty="0">
                <a:solidFill>
                  <a:srgbClr val="FF0000"/>
                </a:solidFill>
                <a:latin typeface="Times New Roman" pitchFamily="18" charset="0"/>
                <a:cs typeface="Times New Roman" pitchFamily="18" charset="0"/>
              </a:rPr>
              <a:t>, </a:t>
            </a:r>
            <a:r>
              <a:rPr lang="ru-RU" sz="1800" dirty="0" err="1">
                <a:solidFill>
                  <a:srgbClr val="FF0000"/>
                </a:solidFill>
                <a:latin typeface="Times New Roman" pitchFamily="18" charset="0"/>
                <a:cs typeface="Times New Roman" pitchFamily="18" charset="0"/>
              </a:rPr>
              <a:t>вдома</a:t>
            </a:r>
            <a:r>
              <a:rPr lang="ru-RU" sz="1800" dirty="0">
                <a:solidFill>
                  <a:srgbClr val="FF0000"/>
                </a:solidFill>
                <a:latin typeface="Times New Roman" pitchFamily="18" charset="0"/>
                <a:cs typeface="Times New Roman" pitchFamily="18" charset="0"/>
              </a:rPr>
              <a:t>, в </a:t>
            </a:r>
            <a:r>
              <a:rPr lang="ru-RU" sz="1800" dirty="0" err="1">
                <a:solidFill>
                  <a:srgbClr val="FF0000"/>
                </a:solidFill>
                <a:latin typeface="Times New Roman" pitchFamily="18" charset="0"/>
                <a:cs typeface="Times New Roman" pitchFamily="18" charset="0"/>
              </a:rPr>
              <a:t>інтернеті</a:t>
            </a:r>
            <a:r>
              <a:rPr lang="ru-RU" sz="1800" dirty="0">
                <a:solidFill>
                  <a:srgbClr val="FF0000"/>
                </a:solidFill>
                <a:latin typeface="Times New Roman" pitchFamily="18" charset="0"/>
                <a:cs typeface="Times New Roman" pitchFamily="18" charset="0"/>
              </a:rPr>
              <a:t> </a:t>
            </a:r>
            <a:r>
              <a:rPr lang="mr-IN" sz="1800" dirty="0" smtClean="0">
                <a:solidFill>
                  <a:srgbClr val="FF0000"/>
                </a:solidFill>
                <a:latin typeface="Times New Roman" pitchFamily="18" charset="0"/>
              </a:rPr>
              <a:t>–</a:t>
            </a:r>
            <a:r>
              <a:rPr lang="ru-RU" sz="1800" dirty="0" smtClean="0">
                <a:solidFill>
                  <a:srgbClr val="FF0000"/>
                </a:solidFill>
                <a:latin typeface="Times New Roman" pitchFamily="18" charset="0"/>
                <a:cs typeface="Times New Roman" pitchFamily="18" charset="0"/>
              </a:rPr>
              <a:t> ми </a:t>
            </a:r>
            <a:r>
              <a:rPr lang="ru-RU" sz="1800" dirty="0" err="1" smtClean="0">
                <a:solidFill>
                  <a:srgbClr val="FF0000"/>
                </a:solidFill>
                <a:latin typeface="Times New Roman" pitchFamily="18" charset="0"/>
                <a:cs typeface="Times New Roman" pitchFamily="18" charset="0"/>
              </a:rPr>
              <a:t>можемо</a:t>
            </a:r>
            <a:r>
              <a:rPr lang="ru-RU" sz="1800" dirty="0" smtClean="0">
                <a:solidFill>
                  <a:srgbClr val="FF0000"/>
                </a:solidFill>
                <a:latin typeface="Times New Roman" pitchFamily="18" charset="0"/>
                <a:cs typeface="Times New Roman" pitchFamily="18" charset="0"/>
              </a:rPr>
              <a:t> </a:t>
            </a:r>
            <a:r>
              <a:rPr lang="ru-RU" sz="1800" dirty="0" err="1" smtClean="0">
                <a:solidFill>
                  <a:srgbClr val="FF0000"/>
                </a:solidFill>
                <a:latin typeface="Times New Roman" pitchFamily="18" charset="0"/>
                <a:cs typeface="Times New Roman" pitchFamily="18" charset="0"/>
              </a:rPr>
              <a:t>спілкуватись</a:t>
            </a:r>
            <a:r>
              <a:rPr lang="ru-RU" sz="1800" dirty="0" smtClean="0">
                <a:solidFill>
                  <a:srgbClr val="FF0000"/>
                </a:solidFill>
                <a:latin typeface="Times New Roman" pitchFamily="18" charset="0"/>
                <a:cs typeface="Times New Roman" pitchFamily="18" charset="0"/>
              </a:rPr>
              <a:t>. </a:t>
            </a:r>
            <a:r>
              <a:rPr lang="ru-RU" sz="1800" dirty="0" err="1" smtClean="0">
                <a:solidFill>
                  <a:srgbClr val="FF0000"/>
                </a:solidFill>
                <a:latin typeface="Times New Roman" pitchFamily="18" charset="0"/>
                <a:cs typeface="Times New Roman" pitchFamily="18" charset="0"/>
              </a:rPr>
              <a:t>Воно</a:t>
            </a:r>
            <a:r>
              <a:rPr lang="ru-RU" sz="1800" dirty="0" smtClean="0">
                <a:solidFill>
                  <a:srgbClr val="FF0000"/>
                </a:solidFill>
                <a:latin typeface="Times New Roman" pitchFamily="18" charset="0"/>
                <a:cs typeface="Times New Roman" pitchFamily="18" charset="0"/>
              </a:rPr>
              <a:t> </a:t>
            </a:r>
            <a:r>
              <a:rPr lang="ru-RU" sz="1800" dirty="0" err="1">
                <a:solidFill>
                  <a:srgbClr val="FF0000"/>
                </a:solidFill>
                <a:latin typeface="Times New Roman" pitchFamily="18" charset="0"/>
                <a:cs typeface="Times New Roman" pitchFamily="18" charset="0"/>
              </a:rPr>
              <a:t>займає</a:t>
            </a:r>
            <a:r>
              <a:rPr lang="ru-RU" sz="1800" dirty="0">
                <a:solidFill>
                  <a:srgbClr val="FF0000"/>
                </a:solidFill>
                <a:latin typeface="Times New Roman" pitchFamily="18" charset="0"/>
                <a:cs typeface="Times New Roman" pitchFamily="18" charset="0"/>
              </a:rPr>
              <a:t> </a:t>
            </a:r>
            <a:r>
              <a:rPr lang="ru-RU" sz="1800" dirty="0" err="1" smtClean="0">
                <a:solidFill>
                  <a:srgbClr val="FF0000"/>
                </a:solidFill>
                <a:latin typeface="Times New Roman" pitchFamily="18" charset="0"/>
                <a:cs typeface="Times New Roman" pitchFamily="18" charset="0"/>
              </a:rPr>
              <a:t>велику</a:t>
            </a:r>
            <a:r>
              <a:rPr lang="ru-RU" sz="1800" dirty="0" smtClean="0">
                <a:solidFill>
                  <a:srgbClr val="FF0000"/>
                </a:solidFill>
                <a:latin typeface="Times New Roman" pitchFamily="18" charset="0"/>
                <a:cs typeface="Times New Roman" pitchFamily="18" charset="0"/>
              </a:rPr>
              <a:t> </a:t>
            </a:r>
            <a:r>
              <a:rPr lang="ru-RU" sz="1800" dirty="0" err="1" smtClean="0">
                <a:solidFill>
                  <a:srgbClr val="FF0000"/>
                </a:solidFill>
                <a:latin typeface="Times New Roman" pitchFamily="18" charset="0"/>
                <a:cs typeface="Times New Roman" pitchFamily="18" charset="0"/>
              </a:rPr>
              <a:t>частку</a:t>
            </a:r>
            <a:r>
              <a:rPr lang="ru-RU" sz="1800" dirty="0" smtClean="0">
                <a:solidFill>
                  <a:srgbClr val="FF0000"/>
                </a:solidFill>
                <a:latin typeface="Times New Roman" pitchFamily="18" charset="0"/>
                <a:cs typeface="Times New Roman" pitchFamily="18" charset="0"/>
              </a:rPr>
              <a:t> </a:t>
            </a:r>
            <a:r>
              <a:rPr lang="ru-RU" sz="1800" dirty="0" err="1">
                <a:solidFill>
                  <a:srgbClr val="FF0000"/>
                </a:solidFill>
                <a:latin typeface="Times New Roman" pitchFamily="18" charset="0"/>
                <a:cs typeface="Times New Roman" pitchFamily="18" charset="0"/>
              </a:rPr>
              <a:t>нашого</a:t>
            </a:r>
            <a:r>
              <a:rPr lang="ru-RU" sz="1800" dirty="0">
                <a:solidFill>
                  <a:srgbClr val="FF0000"/>
                </a:solidFill>
                <a:latin typeface="Times New Roman" pitchFamily="18" charset="0"/>
                <a:cs typeface="Times New Roman" pitchFamily="18" charset="0"/>
              </a:rPr>
              <a:t> часу. І все </a:t>
            </a:r>
            <a:r>
              <a:rPr lang="ru-RU" sz="1800" dirty="0" err="1">
                <a:solidFill>
                  <a:srgbClr val="FF0000"/>
                </a:solidFill>
                <a:latin typeface="Times New Roman" pitchFamily="18" charset="0"/>
                <a:cs typeface="Times New Roman" pitchFamily="18" charset="0"/>
              </a:rPr>
              <a:t>було</a:t>
            </a:r>
            <a:r>
              <a:rPr lang="ru-RU" sz="1800" dirty="0">
                <a:solidFill>
                  <a:srgbClr val="FF0000"/>
                </a:solidFill>
                <a:latin typeface="Times New Roman" pitchFamily="18" charset="0"/>
                <a:cs typeface="Times New Roman" pitchFamily="18" charset="0"/>
              </a:rPr>
              <a:t> б </a:t>
            </a:r>
            <a:r>
              <a:rPr lang="ru-RU" sz="1800" dirty="0" err="1">
                <a:solidFill>
                  <a:srgbClr val="FF0000"/>
                </a:solidFill>
                <a:latin typeface="Times New Roman" pitchFamily="18" charset="0"/>
                <a:cs typeface="Times New Roman" pitchFamily="18" charset="0"/>
              </a:rPr>
              <a:t>нічого</a:t>
            </a:r>
            <a:r>
              <a:rPr lang="ru-RU" sz="1800" dirty="0">
                <a:solidFill>
                  <a:srgbClr val="FF0000"/>
                </a:solidFill>
                <a:latin typeface="Times New Roman" pitchFamily="18" charset="0"/>
                <a:cs typeface="Times New Roman" pitchFamily="18" charset="0"/>
              </a:rPr>
              <a:t>, </a:t>
            </a:r>
            <a:r>
              <a:rPr lang="ru-RU" sz="1800" dirty="0" err="1">
                <a:solidFill>
                  <a:srgbClr val="FF0000"/>
                </a:solidFill>
                <a:latin typeface="Times New Roman" pitchFamily="18" charset="0"/>
                <a:cs typeface="Times New Roman" pitchFamily="18" charset="0"/>
              </a:rPr>
              <a:t>якби</a:t>
            </a:r>
            <a:r>
              <a:rPr lang="ru-RU" sz="1800" dirty="0">
                <a:solidFill>
                  <a:srgbClr val="FF0000"/>
                </a:solidFill>
                <a:latin typeface="Times New Roman" pitchFamily="18" charset="0"/>
                <a:cs typeface="Times New Roman" pitchFamily="18" charset="0"/>
              </a:rPr>
              <a:t> не </a:t>
            </a:r>
            <a:r>
              <a:rPr lang="ru-RU" sz="1800" dirty="0" err="1">
                <a:solidFill>
                  <a:srgbClr val="FF0000"/>
                </a:solidFill>
                <a:latin typeface="Times New Roman" pitchFamily="18" charset="0"/>
                <a:cs typeface="Times New Roman" pitchFamily="18" charset="0"/>
              </a:rPr>
              <a:t>бар`єри</a:t>
            </a:r>
            <a:r>
              <a:rPr lang="ru-RU" sz="1800" dirty="0">
                <a:solidFill>
                  <a:srgbClr val="FF0000"/>
                </a:solidFill>
                <a:latin typeface="Times New Roman" pitchFamily="18" charset="0"/>
                <a:cs typeface="Times New Roman" pitchFamily="18" charset="0"/>
              </a:rPr>
              <a:t> </a:t>
            </a:r>
            <a:r>
              <a:rPr lang="ru-RU" sz="1800" dirty="0" err="1">
                <a:solidFill>
                  <a:srgbClr val="FF0000"/>
                </a:solidFill>
                <a:latin typeface="Times New Roman" pitchFamily="18" charset="0"/>
                <a:cs typeface="Times New Roman" pitchFamily="18" charset="0"/>
              </a:rPr>
              <a:t>спілкування</a:t>
            </a:r>
            <a:r>
              <a:rPr lang="ru-RU" sz="1800" dirty="0">
                <a:solidFill>
                  <a:srgbClr val="FF0000"/>
                </a:solidFill>
                <a:latin typeface="Times New Roman" pitchFamily="18" charset="0"/>
                <a:cs typeface="Times New Roman" pitchFamily="18" charset="0"/>
              </a:rPr>
              <a:t>. </a:t>
            </a:r>
            <a:r>
              <a:rPr lang="ru-RU" sz="1800" dirty="0" err="1">
                <a:solidFill>
                  <a:srgbClr val="FF0000"/>
                </a:solidFill>
                <a:latin typeface="Times New Roman" pitchFamily="18" charset="0"/>
                <a:cs typeface="Times New Roman" pitchFamily="18" charset="0"/>
              </a:rPr>
              <a:t>Саме</a:t>
            </a:r>
            <a:r>
              <a:rPr lang="ru-RU" sz="1800" dirty="0">
                <a:solidFill>
                  <a:srgbClr val="FF0000"/>
                </a:solidFill>
                <a:latin typeface="Times New Roman" pitchFamily="18" charset="0"/>
                <a:cs typeface="Times New Roman" pitchFamily="18" charset="0"/>
              </a:rPr>
              <a:t> вони, </a:t>
            </a:r>
            <a:r>
              <a:rPr lang="ru-RU" sz="1800" dirty="0" err="1">
                <a:solidFill>
                  <a:srgbClr val="FF0000"/>
                </a:solidFill>
                <a:latin typeface="Times New Roman" pitchFamily="18" charset="0"/>
                <a:cs typeface="Times New Roman" pitchFamily="18" charset="0"/>
              </a:rPr>
              <a:t>ці</a:t>
            </a:r>
            <a:r>
              <a:rPr lang="ru-RU" sz="1800" dirty="0">
                <a:solidFill>
                  <a:srgbClr val="FF0000"/>
                </a:solidFill>
                <a:latin typeface="Times New Roman" pitchFamily="18" charset="0"/>
                <a:cs typeface="Times New Roman" pitchFamily="18" charset="0"/>
              </a:rPr>
              <a:t> </a:t>
            </a:r>
            <a:r>
              <a:rPr lang="ru-RU" sz="1800" dirty="0" err="1">
                <a:solidFill>
                  <a:srgbClr val="FF0000"/>
                </a:solidFill>
                <a:latin typeface="Times New Roman" pitchFamily="18" charset="0"/>
                <a:cs typeface="Times New Roman" pitchFamily="18" charset="0"/>
              </a:rPr>
              <a:t>прикрі</a:t>
            </a:r>
            <a:r>
              <a:rPr lang="ru-RU" sz="1800" dirty="0">
                <a:solidFill>
                  <a:srgbClr val="FF0000"/>
                </a:solidFill>
                <a:latin typeface="Times New Roman" pitchFamily="18" charset="0"/>
                <a:cs typeface="Times New Roman" pitchFamily="18" charset="0"/>
              </a:rPr>
              <a:t> </a:t>
            </a:r>
            <a:r>
              <a:rPr lang="ru-RU" sz="1800" dirty="0" err="1">
                <a:solidFill>
                  <a:srgbClr val="FF0000"/>
                </a:solidFill>
                <a:latin typeface="Times New Roman" pitchFamily="18" charset="0"/>
                <a:cs typeface="Times New Roman" pitchFamily="18" charset="0"/>
              </a:rPr>
              <a:t>перешкоди</a:t>
            </a:r>
            <a:r>
              <a:rPr lang="ru-RU" sz="1800" dirty="0">
                <a:solidFill>
                  <a:srgbClr val="FF0000"/>
                </a:solidFill>
                <a:latin typeface="Times New Roman" pitchFamily="18" charset="0"/>
                <a:cs typeface="Times New Roman" pitchFamily="18" charset="0"/>
              </a:rPr>
              <a:t>, </a:t>
            </a:r>
            <a:r>
              <a:rPr lang="ru-RU" sz="1800" dirty="0" err="1">
                <a:solidFill>
                  <a:srgbClr val="FF0000"/>
                </a:solidFill>
                <a:latin typeface="Times New Roman" pitchFamily="18" charset="0"/>
                <a:cs typeface="Times New Roman" pitchFamily="18" charset="0"/>
              </a:rPr>
              <a:t>що</a:t>
            </a:r>
            <a:r>
              <a:rPr lang="ru-RU" sz="1800" dirty="0">
                <a:solidFill>
                  <a:srgbClr val="FF0000"/>
                </a:solidFill>
                <a:latin typeface="Times New Roman" pitchFamily="18" charset="0"/>
                <a:cs typeface="Times New Roman" pitchFamily="18" charset="0"/>
              </a:rPr>
              <a:t> </a:t>
            </a:r>
            <a:r>
              <a:rPr lang="ru-RU" sz="1800" dirty="0" err="1">
                <a:solidFill>
                  <a:srgbClr val="FF0000"/>
                </a:solidFill>
                <a:latin typeface="Times New Roman" pitchFamily="18" charset="0"/>
                <a:cs typeface="Times New Roman" pitchFamily="18" charset="0"/>
              </a:rPr>
              <a:t>заважають</a:t>
            </a:r>
            <a:r>
              <a:rPr lang="ru-RU" sz="1800" dirty="0">
                <a:solidFill>
                  <a:srgbClr val="FF0000"/>
                </a:solidFill>
                <a:latin typeface="Times New Roman" pitchFamily="18" charset="0"/>
                <a:cs typeface="Times New Roman" pitchFamily="18" charset="0"/>
              </a:rPr>
              <a:t> нам </a:t>
            </a:r>
            <a:r>
              <a:rPr lang="ru-RU" sz="1800" dirty="0" err="1">
                <a:solidFill>
                  <a:srgbClr val="FF0000"/>
                </a:solidFill>
                <a:latin typeface="Times New Roman" pitchFamily="18" charset="0"/>
                <a:cs typeface="Times New Roman" pitchFamily="18" charset="0"/>
              </a:rPr>
              <a:t>отримувати</a:t>
            </a:r>
            <a:r>
              <a:rPr lang="ru-RU" sz="1800" dirty="0">
                <a:solidFill>
                  <a:srgbClr val="FF0000"/>
                </a:solidFill>
                <a:latin typeface="Times New Roman" pitchFamily="18" charset="0"/>
                <a:cs typeface="Times New Roman" pitchFamily="18" charset="0"/>
              </a:rPr>
              <a:t> </a:t>
            </a:r>
            <a:r>
              <a:rPr lang="ru-RU" sz="1800" dirty="0" err="1">
                <a:solidFill>
                  <a:srgbClr val="FF0000"/>
                </a:solidFill>
                <a:latin typeface="Times New Roman" pitchFamily="18" charset="0"/>
                <a:cs typeface="Times New Roman" pitchFamily="18" charset="0"/>
              </a:rPr>
              <a:t>від</a:t>
            </a:r>
            <a:r>
              <a:rPr lang="ru-RU" sz="1800" dirty="0">
                <a:solidFill>
                  <a:srgbClr val="FF0000"/>
                </a:solidFill>
                <a:latin typeface="Times New Roman" pitchFamily="18" charset="0"/>
                <a:cs typeface="Times New Roman" pitchFamily="18" charset="0"/>
              </a:rPr>
              <a:t> </a:t>
            </a:r>
            <a:r>
              <a:rPr lang="ru-RU" sz="1800" dirty="0" err="1">
                <a:solidFill>
                  <a:srgbClr val="FF0000"/>
                </a:solidFill>
                <a:latin typeface="Times New Roman" pitchFamily="18" charset="0"/>
                <a:cs typeface="Times New Roman" pitchFamily="18" charset="0"/>
              </a:rPr>
              <a:t>нього</a:t>
            </a:r>
            <a:r>
              <a:rPr lang="ru-RU" sz="1800" dirty="0">
                <a:solidFill>
                  <a:srgbClr val="FF0000"/>
                </a:solidFill>
                <a:latin typeface="Times New Roman" pitchFamily="18" charset="0"/>
                <a:cs typeface="Times New Roman" pitchFamily="18" charset="0"/>
              </a:rPr>
              <a:t> </a:t>
            </a:r>
            <a:r>
              <a:rPr lang="ru-RU" sz="1800" dirty="0" err="1">
                <a:solidFill>
                  <a:srgbClr val="FF0000"/>
                </a:solidFill>
                <a:latin typeface="Times New Roman" pitchFamily="18" charset="0"/>
                <a:cs typeface="Times New Roman" pitchFamily="18" charset="0"/>
              </a:rPr>
              <a:t>задоволення</a:t>
            </a:r>
            <a:r>
              <a:rPr lang="ru-RU" sz="1800" dirty="0">
                <a:solidFill>
                  <a:srgbClr val="FF0000"/>
                </a:solidFill>
                <a:latin typeface="Times New Roman" pitchFamily="18" charset="0"/>
                <a:cs typeface="Times New Roman" pitchFamily="18" charset="0"/>
              </a:rPr>
              <a:t> і </a:t>
            </a:r>
            <a:r>
              <a:rPr lang="ru-RU" sz="1800" dirty="0" err="1">
                <a:solidFill>
                  <a:srgbClr val="FF0000"/>
                </a:solidFill>
                <a:latin typeface="Times New Roman" pitchFamily="18" charset="0"/>
                <a:cs typeface="Times New Roman" pitchFamily="18" charset="0"/>
              </a:rPr>
              <a:t>користь</a:t>
            </a:r>
            <a:r>
              <a:rPr lang="ru-RU" sz="1800" dirty="0">
                <a:solidFill>
                  <a:srgbClr val="FF0000"/>
                </a:solidFill>
                <a:latin typeface="Times New Roman" pitchFamily="18" charset="0"/>
                <a:cs typeface="Times New Roman" pitchFamily="18" charset="0"/>
              </a:rPr>
              <a:t>. </a:t>
            </a:r>
            <a:r>
              <a:rPr lang="ru-RU" sz="1800" dirty="0" err="1">
                <a:solidFill>
                  <a:srgbClr val="FF0000"/>
                </a:solidFill>
                <a:latin typeface="Times New Roman" pitchFamily="18" charset="0"/>
                <a:cs typeface="Times New Roman" pitchFamily="18" charset="0"/>
              </a:rPr>
              <a:t>Ці</a:t>
            </a:r>
            <a:r>
              <a:rPr lang="ru-RU" sz="1800" dirty="0">
                <a:solidFill>
                  <a:srgbClr val="FF0000"/>
                </a:solidFill>
                <a:latin typeface="Times New Roman" pitchFamily="18" charset="0"/>
                <a:cs typeface="Times New Roman" pitchFamily="18" charset="0"/>
              </a:rPr>
              <a:t> </a:t>
            </a:r>
            <a:r>
              <a:rPr lang="ru-RU" sz="1800" dirty="0" err="1">
                <a:solidFill>
                  <a:srgbClr val="FF0000"/>
                </a:solidFill>
                <a:latin typeface="Times New Roman" pitchFamily="18" charset="0"/>
                <a:cs typeface="Times New Roman" pitchFamily="18" charset="0"/>
              </a:rPr>
              <a:t>бар`єри</a:t>
            </a:r>
            <a:r>
              <a:rPr lang="ru-RU" sz="1800" dirty="0">
                <a:solidFill>
                  <a:srgbClr val="FF0000"/>
                </a:solidFill>
                <a:latin typeface="Times New Roman" pitchFamily="18" charset="0"/>
                <a:cs typeface="Times New Roman" pitchFamily="18" charset="0"/>
              </a:rPr>
              <a:t> </a:t>
            </a:r>
            <a:r>
              <a:rPr lang="ru-RU" sz="1800" dirty="0" err="1">
                <a:solidFill>
                  <a:srgbClr val="FF0000"/>
                </a:solidFill>
                <a:latin typeface="Times New Roman" pitchFamily="18" charset="0"/>
                <a:cs typeface="Times New Roman" pitchFamily="18" charset="0"/>
              </a:rPr>
              <a:t>виникають</a:t>
            </a:r>
            <a:r>
              <a:rPr lang="ru-RU" sz="1800" dirty="0">
                <a:solidFill>
                  <a:srgbClr val="FF0000"/>
                </a:solidFill>
                <a:latin typeface="Times New Roman" pitchFamily="18" charset="0"/>
                <a:cs typeface="Times New Roman" pitchFamily="18" charset="0"/>
              </a:rPr>
              <a:t> в </a:t>
            </a:r>
            <a:r>
              <a:rPr lang="ru-RU" sz="1800" dirty="0" err="1" smtClean="0">
                <a:solidFill>
                  <a:srgbClr val="FF0000"/>
                </a:solidFill>
                <a:latin typeface="Times New Roman" pitchFamily="18" charset="0"/>
                <a:cs typeface="Times New Roman" pitchFamily="18" charset="0"/>
              </a:rPr>
              <a:t>різних</a:t>
            </a:r>
            <a:r>
              <a:rPr lang="ru-RU" sz="1800" dirty="0" smtClean="0">
                <a:solidFill>
                  <a:srgbClr val="FF0000"/>
                </a:solidFill>
                <a:latin typeface="Times New Roman" pitchFamily="18" charset="0"/>
                <a:cs typeface="Times New Roman" pitchFamily="18" charset="0"/>
              </a:rPr>
              <a:t> </a:t>
            </a:r>
            <a:r>
              <a:rPr lang="ru-RU" sz="1800" dirty="0" err="1">
                <a:solidFill>
                  <a:srgbClr val="FF0000"/>
                </a:solidFill>
                <a:latin typeface="Times New Roman" pitchFamily="18" charset="0"/>
                <a:cs typeface="Times New Roman" pitchFamily="18" charset="0"/>
              </a:rPr>
              <a:t>ситуаціях</a:t>
            </a:r>
            <a:r>
              <a:rPr lang="ru-RU" sz="1800" dirty="0">
                <a:solidFill>
                  <a:srgbClr val="FF0000"/>
                </a:solidFill>
                <a:latin typeface="Times New Roman" pitchFamily="18" charset="0"/>
                <a:cs typeface="Times New Roman" pitchFamily="18" charset="0"/>
              </a:rPr>
              <a:t> і практично у </a:t>
            </a:r>
            <a:r>
              <a:rPr lang="ru-RU" sz="1800" dirty="0" err="1">
                <a:solidFill>
                  <a:srgbClr val="FF0000"/>
                </a:solidFill>
                <a:latin typeface="Times New Roman" pitchFamily="18" charset="0"/>
                <a:cs typeface="Times New Roman" pitchFamily="18" charset="0"/>
              </a:rPr>
              <a:t>кожної</a:t>
            </a:r>
            <a:r>
              <a:rPr lang="ru-RU" sz="1800" dirty="0">
                <a:solidFill>
                  <a:srgbClr val="FF0000"/>
                </a:solidFill>
                <a:latin typeface="Times New Roman" pitchFamily="18" charset="0"/>
                <a:cs typeface="Times New Roman" pitchFamily="18" charset="0"/>
              </a:rPr>
              <a:t> </a:t>
            </a:r>
            <a:r>
              <a:rPr lang="ru-RU" sz="1800" dirty="0" err="1">
                <a:solidFill>
                  <a:srgbClr val="FF0000"/>
                </a:solidFill>
                <a:latin typeface="Times New Roman" pitchFamily="18" charset="0"/>
                <a:cs typeface="Times New Roman" pitchFamily="18" charset="0"/>
              </a:rPr>
              <a:t>людини</a:t>
            </a:r>
            <a:r>
              <a:rPr lang="ru-RU" sz="1800" dirty="0">
                <a:solidFill>
                  <a:srgbClr val="FF0000"/>
                </a:solidFill>
                <a:latin typeface="Times New Roman" pitchFamily="18" charset="0"/>
                <a:cs typeface="Times New Roman" pitchFamily="18" charset="0"/>
              </a:rPr>
              <a:t>. Тому, для того </a:t>
            </a:r>
            <a:r>
              <a:rPr lang="ru-RU" sz="1800" dirty="0" err="1">
                <a:solidFill>
                  <a:srgbClr val="FF0000"/>
                </a:solidFill>
                <a:latin typeface="Times New Roman" pitchFamily="18" charset="0"/>
                <a:cs typeface="Times New Roman" pitchFamily="18" charset="0"/>
              </a:rPr>
              <a:t>щоб</a:t>
            </a:r>
            <a:r>
              <a:rPr lang="ru-RU" sz="1800" dirty="0">
                <a:solidFill>
                  <a:srgbClr val="FF0000"/>
                </a:solidFill>
                <a:latin typeface="Times New Roman" pitchFamily="18" charset="0"/>
                <a:cs typeface="Times New Roman" pitchFamily="18" charset="0"/>
              </a:rPr>
              <a:t> </a:t>
            </a:r>
            <a:r>
              <a:rPr lang="ru-RU" sz="1800" dirty="0" err="1">
                <a:solidFill>
                  <a:srgbClr val="FF0000"/>
                </a:solidFill>
                <a:latin typeface="Times New Roman" pitchFamily="18" charset="0"/>
                <a:cs typeface="Times New Roman" pitchFamily="18" charset="0"/>
              </a:rPr>
              <a:t>досягти</a:t>
            </a:r>
            <a:r>
              <a:rPr lang="ru-RU" sz="1800" dirty="0">
                <a:solidFill>
                  <a:srgbClr val="FF0000"/>
                </a:solidFill>
                <a:latin typeface="Times New Roman" pitchFamily="18" charset="0"/>
                <a:cs typeface="Times New Roman" pitchFamily="18" charset="0"/>
              </a:rPr>
              <a:t> </a:t>
            </a:r>
            <a:r>
              <a:rPr lang="ru-RU" sz="1800" dirty="0" err="1">
                <a:solidFill>
                  <a:srgbClr val="FF0000"/>
                </a:solidFill>
                <a:latin typeface="Times New Roman" pitchFamily="18" charset="0"/>
                <a:cs typeface="Times New Roman" pitchFamily="18" charset="0"/>
              </a:rPr>
              <a:t>успіху</a:t>
            </a:r>
            <a:r>
              <a:rPr lang="ru-RU" sz="1800" dirty="0">
                <a:solidFill>
                  <a:srgbClr val="FF0000"/>
                </a:solidFill>
                <a:latin typeface="Times New Roman" pitchFamily="18" charset="0"/>
                <a:cs typeface="Times New Roman" pitchFamily="18" charset="0"/>
              </a:rPr>
              <a:t> в </a:t>
            </a:r>
            <a:r>
              <a:rPr lang="ru-RU" sz="1800" dirty="0" err="1">
                <a:solidFill>
                  <a:srgbClr val="FF0000"/>
                </a:solidFill>
                <a:latin typeface="Times New Roman" pitchFamily="18" charset="0"/>
                <a:cs typeface="Times New Roman" pitchFamily="18" charset="0"/>
              </a:rPr>
              <a:t>житті</a:t>
            </a:r>
            <a:r>
              <a:rPr lang="ru-RU" sz="1800" dirty="0">
                <a:solidFill>
                  <a:srgbClr val="FF0000"/>
                </a:solidFill>
                <a:latin typeface="Times New Roman" pitchFamily="18" charset="0"/>
                <a:cs typeface="Times New Roman" pitchFamily="18" charset="0"/>
              </a:rPr>
              <a:t>, вам </a:t>
            </a:r>
            <a:r>
              <a:rPr lang="ru-RU" sz="1800" dirty="0" err="1">
                <a:solidFill>
                  <a:srgbClr val="FF0000"/>
                </a:solidFill>
                <a:latin typeface="Times New Roman" pitchFamily="18" charset="0"/>
                <a:cs typeface="Times New Roman" pitchFamily="18" charset="0"/>
              </a:rPr>
              <a:t>необхідно</a:t>
            </a:r>
            <a:r>
              <a:rPr lang="ru-RU" sz="1800" dirty="0">
                <a:solidFill>
                  <a:srgbClr val="FF0000"/>
                </a:solidFill>
                <a:latin typeface="Times New Roman" pitchFamily="18" charset="0"/>
                <a:cs typeface="Times New Roman" pitchFamily="18" charset="0"/>
              </a:rPr>
              <a:t> добре </a:t>
            </a:r>
            <a:r>
              <a:rPr lang="ru-RU" sz="1800" dirty="0" err="1">
                <a:solidFill>
                  <a:srgbClr val="FF0000"/>
                </a:solidFill>
                <a:latin typeface="Times New Roman" pitchFamily="18" charset="0"/>
                <a:cs typeface="Times New Roman" pitchFamily="18" charset="0"/>
              </a:rPr>
              <a:t>розбиратися</a:t>
            </a:r>
            <a:r>
              <a:rPr lang="ru-RU" sz="1800" dirty="0">
                <a:solidFill>
                  <a:srgbClr val="FF0000"/>
                </a:solidFill>
                <a:latin typeface="Times New Roman" pitchFamily="18" charset="0"/>
                <a:cs typeface="Times New Roman" pitchFamily="18" charset="0"/>
              </a:rPr>
              <a:t> в тому, </a:t>
            </a:r>
            <a:r>
              <a:rPr lang="ru-RU" sz="1800" dirty="0" err="1">
                <a:solidFill>
                  <a:srgbClr val="FF0000"/>
                </a:solidFill>
                <a:latin typeface="Times New Roman" pitchFamily="18" charset="0"/>
                <a:cs typeface="Times New Roman" pitchFamily="18" charset="0"/>
              </a:rPr>
              <a:t>які</a:t>
            </a:r>
            <a:r>
              <a:rPr lang="ru-RU" sz="1800" dirty="0">
                <a:solidFill>
                  <a:srgbClr val="FF0000"/>
                </a:solidFill>
                <a:latin typeface="Times New Roman" pitchFamily="18" charset="0"/>
                <a:cs typeface="Times New Roman" pitchFamily="18" charset="0"/>
              </a:rPr>
              <a:t> </a:t>
            </a:r>
            <a:r>
              <a:rPr lang="ru-RU" sz="1800" dirty="0" err="1">
                <a:solidFill>
                  <a:srgbClr val="FF0000"/>
                </a:solidFill>
                <a:latin typeface="Times New Roman" pitchFamily="18" charset="0"/>
                <a:cs typeface="Times New Roman" pitchFamily="18" charset="0"/>
              </a:rPr>
              <a:t>бувають</a:t>
            </a:r>
            <a:r>
              <a:rPr lang="ru-RU" sz="1800" dirty="0">
                <a:solidFill>
                  <a:srgbClr val="FF0000"/>
                </a:solidFill>
                <a:latin typeface="Times New Roman" pitchFamily="18" charset="0"/>
                <a:cs typeface="Times New Roman" pitchFamily="18" charset="0"/>
              </a:rPr>
              <a:t> </a:t>
            </a:r>
            <a:r>
              <a:rPr lang="ru-RU" sz="1800" dirty="0" err="1">
                <a:solidFill>
                  <a:srgbClr val="FF0000"/>
                </a:solidFill>
                <a:latin typeface="Times New Roman" pitchFamily="18" charset="0"/>
                <a:cs typeface="Times New Roman" pitchFamily="18" charset="0"/>
              </a:rPr>
              <a:t>бар`єри</a:t>
            </a:r>
            <a:r>
              <a:rPr lang="ru-RU" sz="1800" dirty="0">
                <a:solidFill>
                  <a:srgbClr val="FF0000"/>
                </a:solidFill>
                <a:latin typeface="Times New Roman" pitchFamily="18" charset="0"/>
                <a:cs typeface="Times New Roman" pitchFamily="18" charset="0"/>
              </a:rPr>
              <a:t> </a:t>
            </a:r>
            <a:r>
              <a:rPr lang="ru-RU" sz="1800" dirty="0" err="1">
                <a:solidFill>
                  <a:srgbClr val="FF0000"/>
                </a:solidFill>
                <a:latin typeface="Times New Roman" pitchFamily="18" charset="0"/>
                <a:cs typeface="Times New Roman" pitchFamily="18" charset="0"/>
              </a:rPr>
              <a:t>спілкування</a:t>
            </a:r>
            <a:r>
              <a:rPr lang="ru-RU" sz="1800" dirty="0">
                <a:solidFill>
                  <a:srgbClr val="FF0000"/>
                </a:solidFill>
                <a:latin typeface="Times New Roman" pitchFamily="18" charset="0"/>
                <a:cs typeface="Times New Roman" pitchFamily="18" charset="0"/>
              </a:rPr>
              <a:t> і </a:t>
            </a:r>
            <a:r>
              <a:rPr lang="ru-RU" sz="1800" dirty="0" err="1">
                <a:solidFill>
                  <a:srgbClr val="FF0000"/>
                </a:solidFill>
                <a:latin typeface="Times New Roman" pitchFamily="18" charset="0"/>
                <a:cs typeface="Times New Roman" pitchFamily="18" charset="0"/>
              </a:rPr>
              <a:t>засоби</a:t>
            </a:r>
            <a:r>
              <a:rPr lang="ru-RU" sz="1800" dirty="0">
                <a:solidFill>
                  <a:srgbClr val="FF0000"/>
                </a:solidFill>
                <a:latin typeface="Times New Roman" pitchFamily="18" charset="0"/>
                <a:cs typeface="Times New Roman" pitchFamily="18" charset="0"/>
              </a:rPr>
              <a:t> </a:t>
            </a:r>
            <a:r>
              <a:rPr lang="ru-RU" sz="1800" dirty="0" err="1">
                <a:solidFill>
                  <a:srgbClr val="FF0000"/>
                </a:solidFill>
                <a:latin typeface="Times New Roman" pitchFamily="18" charset="0"/>
                <a:cs typeface="Times New Roman" pitchFamily="18" charset="0"/>
              </a:rPr>
              <a:t>їх</a:t>
            </a:r>
            <a:r>
              <a:rPr lang="ru-RU" sz="1800" dirty="0">
                <a:solidFill>
                  <a:srgbClr val="FF0000"/>
                </a:solidFill>
                <a:latin typeface="Times New Roman" pitchFamily="18" charset="0"/>
                <a:cs typeface="Times New Roman" pitchFamily="18" charset="0"/>
              </a:rPr>
              <a:t> </a:t>
            </a:r>
            <a:r>
              <a:rPr lang="ru-RU" sz="1800" dirty="0" err="1" smtClean="0">
                <a:solidFill>
                  <a:srgbClr val="FF0000"/>
                </a:solidFill>
                <a:latin typeface="Times New Roman" pitchFamily="18" charset="0"/>
                <a:cs typeface="Times New Roman" pitchFamily="18" charset="0"/>
              </a:rPr>
              <a:t>подолання</a:t>
            </a:r>
            <a:r>
              <a:rPr lang="ru-RU" sz="1800" dirty="0" smtClean="0">
                <a:solidFill>
                  <a:srgbClr val="FF0000"/>
                </a:solidFill>
                <a:latin typeface="Times New Roman" pitchFamily="18" charset="0"/>
                <a:cs typeface="Times New Roman" pitchFamily="18" charset="0"/>
              </a:rPr>
              <a:t>.</a:t>
            </a:r>
            <a:endParaRPr lang="ru-RU" sz="1800" dirty="0">
              <a:solidFill>
                <a:srgbClr val="FF0000"/>
              </a:solidFill>
              <a:latin typeface="Times New Roman" pitchFamily="18" charset="0"/>
              <a:cs typeface="Times New Roman" pitchFamily="18" charset="0"/>
            </a:endParaRPr>
          </a:p>
          <a:p>
            <a:pPr marL="0" lvl="0" indent="0" rtl="0">
              <a:spcBef>
                <a:spcPts val="600"/>
              </a:spcBef>
              <a:spcAft>
                <a:spcPts val="0"/>
              </a:spcAft>
              <a:buNone/>
            </a:pPr>
            <a:endParaRPr sz="1200" dirty="0">
              <a:solidFill>
                <a:srgbClr val="000000"/>
              </a:solidFill>
            </a:endParaRPr>
          </a:p>
        </p:txBody>
      </p:sp>
    </p:spTree>
  </p:cSld>
  <p:clrMapOvr>
    <a:masterClrMapping/>
  </p:clrMapOvr>
  <p:transition spd="slow">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FF4026"/>
        </a:solidFill>
        <a:effectLst/>
      </p:bgPr>
    </p:bg>
    <p:spTree>
      <p:nvGrpSpPr>
        <p:cNvPr id="1" name="Shape 73"/>
        <p:cNvGrpSpPr/>
        <p:nvPr/>
      </p:nvGrpSpPr>
      <p:grpSpPr>
        <a:xfrm>
          <a:off x="0" y="0"/>
          <a:ext cx="0" cy="0"/>
          <a:chOff x="0" y="0"/>
          <a:chExt cx="0" cy="0"/>
        </a:xfrm>
      </p:grpSpPr>
      <p:sp>
        <p:nvSpPr>
          <p:cNvPr id="74" name="Shape 74"/>
          <p:cNvSpPr txBox="1">
            <a:spLocks noGrp="1"/>
          </p:cNvSpPr>
          <p:nvPr>
            <p:ph type="ctrTitle" idx="4294967295"/>
          </p:nvPr>
        </p:nvSpPr>
        <p:spPr>
          <a:xfrm>
            <a:off x="762000" y="2471150"/>
            <a:ext cx="4229400" cy="1159800"/>
          </a:xfrm>
          <a:prstGeom prst="rect">
            <a:avLst/>
          </a:prstGeom>
        </p:spPr>
        <p:txBody>
          <a:bodyPr spcFirstLastPara="1" wrap="square" lIns="91425" tIns="91425" rIns="91425" bIns="91425" anchor="b" anchorCtr="0">
            <a:noAutofit/>
          </a:bodyPr>
          <a:lstStyle/>
          <a:p>
            <a:pPr marL="0" lvl="0" indent="0">
              <a:spcBef>
                <a:spcPts val="0"/>
              </a:spcBef>
              <a:spcAft>
                <a:spcPts val="0"/>
              </a:spcAft>
              <a:buNone/>
            </a:pPr>
            <a:r>
              <a:rPr lang="en" sz="12000" dirty="0" smtClean="0">
                <a:solidFill>
                  <a:srgbClr val="000000"/>
                </a:solidFill>
              </a:rPr>
              <a:t>Hello!</a:t>
            </a:r>
            <a:endParaRPr sz="12000" dirty="0">
              <a:solidFill>
                <a:srgbClr val="000000"/>
              </a:solidFill>
            </a:endParaRPr>
          </a:p>
        </p:txBody>
      </p:sp>
      <p:sp>
        <p:nvSpPr>
          <p:cNvPr id="75" name="Shape 75"/>
          <p:cNvSpPr txBox="1">
            <a:spLocks noGrp="1"/>
          </p:cNvSpPr>
          <p:nvPr>
            <p:ph type="subTitle" idx="4294967295"/>
          </p:nvPr>
        </p:nvSpPr>
        <p:spPr>
          <a:xfrm>
            <a:off x="180869" y="3094392"/>
            <a:ext cx="8822453" cy="1723768"/>
          </a:xfrm>
          <a:prstGeom prst="rect">
            <a:avLst/>
          </a:prstGeom>
        </p:spPr>
        <p:txBody>
          <a:bodyPr spcFirstLastPara="1" wrap="square" lIns="91425" tIns="91425" rIns="91425" bIns="91425" anchor="t" anchorCtr="0">
            <a:noAutofit/>
          </a:bodyPr>
          <a:lstStyle/>
          <a:p>
            <a:pPr marL="0" indent="0">
              <a:buNone/>
            </a:pPr>
            <a:r>
              <a:rPr lang="ru-RU" sz="1500" b="1" dirty="0">
                <a:solidFill>
                  <a:schemeClr val="tx1"/>
                </a:solidFill>
                <a:latin typeface="Times New Roman" pitchFamily="18" charset="0"/>
                <a:cs typeface="Times New Roman" pitchFamily="18" charset="0"/>
              </a:rPr>
              <a:t>Напевно, у </a:t>
            </a:r>
            <a:r>
              <a:rPr lang="ru-RU" sz="1500" b="1" dirty="0" smtClean="0">
                <a:solidFill>
                  <a:schemeClr val="tx1"/>
                </a:solidFill>
                <a:latin typeface="Times New Roman" pitchFamily="18" charset="0"/>
                <a:cs typeface="Times New Roman" pitchFamily="18" charset="0"/>
              </a:rPr>
              <a:t>кожного з </a:t>
            </a:r>
            <a:r>
              <a:rPr lang="ru-RU" sz="1500" b="1" dirty="0">
                <a:solidFill>
                  <a:schemeClr val="tx1"/>
                </a:solidFill>
                <a:latin typeface="Times New Roman" pitchFamily="18" charset="0"/>
                <a:cs typeface="Times New Roman" pitchFamily="18" charset="0"/>
              </a:rPr>
              <a:t>вас </a:t>
            </a:r>
            <a:r>
              <a:rPr lang="ru-RU" sz="1500" b="1" dirty="0" err="1">
                <a:solidFill>
                  <a:schemeClr val="tx1"/>
                </a:solidFill>
                <a:latin typeface="Times New Roman" pitchFamily="18" charset="0"/>
                <a:cs typeface="Times New Roman" pitchFamily="18" charset="0"/>
              </a:rPr>
              <a:t>бувало</a:t>
            </a:r>
            <a:r>
              <a:rPr lang="ru-RU" sz="1500" b="1" dirty="0">
                <a:solidFill>
                  <a:schemeClr val="tx1"/>
                </a:solidFill>
                <a:latin typeface="Times New Roman" pitchFamily="18" charset="0"/>
                <a:cs typeface="Times New Roman" pitchFamily="18" charset="0"/>
              </a:rPr>
              <a:t> </a:t>
            </a:r>
            <a:r>
              <a:rPr lang="ru-RU" sz="1500" b="1" dirty="0" err="1">
                <a:solidFill>
                  <a:schemeClr val="tx1"/>
                </a:solidFill>
                <a:latin typeface="Times New Roman" pitchFamily="18" charset="0"/>
                <a:cs typeface="Times New Roman" pitchFamily="18" charset="0"/>
              </a:rPr>
              <a:t>відчуття</a:t>
            </a:r>
            <a:r>
              <a:rPr lang="ru-RU" sz="1500" b="1" dirty="0">
                <a:solidFill>
                  <a:schemeClr val="tx1"/>
                </a:solidFill>
                <a:latin typeface="Times New Roman" pitchFamily="18" charset="0"/>
                <a:cs typeface="Times New Roman" pitchFamily="18" charset="0"/>
              </a:rPr>
              <a:t>, </a:t>
            </a:r>
            <a:r>
              <a:rPr lang="ru-RU" sz="1500" b="1" dirty="0" err="1">
                <a:solidFill>
                  <a:schemeClr val="tx1"/>
                </a:solidFill>
                <a:latin typeface="Times New Roman" pitchFamily="18" charset="0"/>
                <a:cs typeface="Times New Roman" pitchFamily="18" charset="0"/>
              </a:rPr>
              <a:t>що</a:t>
            </a:r>
            <a:r>
              <a:rPr lang="ru-RU" sz="1500" b="1" dirty="0">
                <a:solidFill>
                  <a:schemeClr val="tx1"/>
                </a:solidFill>
                <a:latin typeface="Times New Roman" pitchFamily="18" charset="0"/>
                <a:cs typeface="Times New Roman" pitchFamily="18" charset="0"/>
              </a:rPr>
              <a:t> </a:t>
            </a:r>
            <a:r>
              <a:rPr lang="ru-RU" sz="1500" b="1" dirty="0" err="1">
                <a:solidFill>
                  <a:schemeClr val="tx1"/>
                </a:solidFill>
                <a:latin typeface="Times New Roman" pitchFamily="18" charset="0"/>
                <a:cs typeface="Times New Roman" pitchFamily="18" charset="0"/>
              </a:rPr>
              <a:t>співрозмовник</a:t>
            </a:r>
            <a:r>
              <a:rPr lang="ru-RU" sz="1500" b="1" dirty="0">
                <a:solidFill>
                  <a:schemeClr val="tx1"/>
                </a:solidFill>
                <a:latin typeface="Times New Roman" pitchFamily="18" charset="0"/>
                <a:cs typeface="Times New Roman" pitchFamily="18" charset="0"/>
              </a:rPr>
              <a:t> </a:t>
            </a:r>
            <a:r>
              <a:rPr lang="ru-RU" sz="1500" b="1" dirty="0" err="1">
                <a:solidFill>
                  <a:schemeClr val="tx1"/>
                </a:solidFill>
                <a:latin typeface="Times New Roman" pitchFamily="18" charset="0"/>
                <a:cs typeface="Times New Roman" pitchFamily="18" charset="0"/>
              </a:rPr>
              <a:t>ніби</a:t>
            </a:r>
            <a:r>
              <a:rPr lang="ru-RU" sz="1500" b="1" dirty="0">
                <a:solidFill>
                  <a:schemeClr val="tx1"/>
                </a:solidFill>
                <a:latin typeface="Times New Roman" pitchFamily="18" charset="0"/>
                <a:cs typeface="Times New Roman" pitchFamily="18" charset="0"/>
              </a:rPr>
              <a:t> </a:t>
            </a:r>
            <a:r>
              <a:rPr lang="ru-RU" sz="1500" b="1" dirty="0" err="1">
                <a:solidFill>
                  <a:schemeClr val="tx1"/>
                </a:solidFill>
                <a:latin typeface="Times New Roman" pitchFamily="18" charset="0"/>
                <a:cs typeface="Times New Roman" pitchFamily="18" charset="0"/>
              </a:rPr>
              <a:t>захищається</a:t>
            </a:r>
            <a:r>
              <a:rPr lang="ru-RU" sz="1500" b="1" dirty="0">
                <a:solidFill>
                  <a:schemeClr val="tx1"/>
                </a:solidFill>
                <a:latin typeface="Times New Roman" pitchFamily="18" charset="0"/>
                <a:cs typeface="Times New Roman" pitchFamily="18" charset="0"/>
              </a:rPr>
              <a:t>, </a:t>
            </a:r>
            <a:r>
              <a:rPr lang="ru-RU" sz="1500" b="1" dirty="0" err="1">
                <a:solidFill>
                  <a:schemeClr val="tx1"/>
                </a:solidFill>
                <a:latin typeface="Times New Roman" pitchFamily="18" charset="0"/>
                <a:cs typeface="Times New Roman" pitchFamily="18" charset="0"/>
              </a:rPr>
              <a:t>споруджуючи</a:t>
            </a:r>
            <a:r>
              <a:rPr lang="ru-RU" sz="1500" b="1" dirty="0">
                <a:solidFill>
                  <a:schemeClr val="tx1"/>
                </a:solidFill>
                <a:latin typeface="Times New Roman" pitchFamily="18" charset="0"/>
                <a:cs typeface="Times New Roman" pitchFamily="18" charset="0"/>
              </a:rPr>
              <a:t> </a:t>
            </a:r>
            <a:r>
              <a:rPr lang="ru-RU" sz="1500" b="1" dirty="0" err="1">
                <a:solidFill>
                  <a:schemeClr val="tx1"/>
                </a:solidFill>
                <a:latin typeface="Times New Roman" pitchFamily="18" charset="0"/>
                <a:cs typeface="Times New Roman" pitchFamily="18" charset="0"/>
              </a:rPr>
              <a:t>невидиму</a:t>
            </a:r>
            <a:r>
              <a:rPr lang="ru-RU" sz="1500" b="1" dirty="0">
                <a:solidFill>
                  <a:schemeClr val="tx1"/>
                </a:solidFill>
                <a:latin typeface="Times New Roman" pitchFamily="18" charset="0"/>
                <a:cs typeface="Times New Roman" pitchFamily="18" charset="0"/>
              </a:rPr>
              <a:t> </a:t>
            </a:r>
            <a:r>
              <a:rPr lang="ru-RU" sz="1500" b="1" dirty="0" err="1">
                <a:solidFill>
                  <a:schemeClr val="tx1"/>
                </a:solidFill>
                <a:latin typeface="Times New Roman" pitchFamily="18" charset="0"/>
                <a:cs typeface="Times New Roman" pitchFamily="18" charset="0"/>
              </a:rPr>
              <a:t>стіну</a:t>
            </a:r>
            <a:r>
              <a:rPr lang="ru-RU" sz="1500" b="1" dirty="0">
                <a:solidFill>
                  <a:schemeClr val="tx1"/>
                </a:solidFill>
                <a:latin typeface="Times New Roman" pitchFamily="18" charset="0"/>
                <a:cs typeface="Times New Roman" pitchFamily="18" charset="0"/>
              </a:rPr>
              <a:t> </a:t>
            </a:r>
            <a:r>
              <a:rPr lang="ru-RU" sz="1500" b="1" dirty="0" err="1">
                <a:solidFill>
                  <a:schemeClr val="tx1"/>
                </a:solidFill>
                <a:latin typeface="Times New Roman" pitchFamily="18" charset="0"/>
                <a:cs typeface="Times New Roman" pitchFamily="18" charset="0"/>
              </a:rPr>
              <a:t>між</a:t>
            </a:r>
            <a:r>
              <a:rPr lang="ru-RU" sz="1500" b="1" dirty="0">
                <a:solidFill>
                  <a:schemeClr val="tx1"/>
                </a:solidFill>
                <a:latin typeface="Times New Roman" pitchFamily="18" charset="0"/>
                <a:cs typeface="Times New Roman" pitchFamily="18" charset="0"/>
              </a:rPr>
              <a:t> вами. </a:t>
            </a:r>
            <a:r>
              <a:rPr lang="ru-RU" sz="1500" b="1" dirty="0" err="1">
                <a:solidFill>
                  <a:schemeClr val="tx1"/>
                </a:solidFill>
                <a:latin typeface="Times New Roman" pitchFamily="18" charset="0"/>
                <a:cs typeface="Times New Roman" pitchFamily="18" charset="0"/>
              </a:rPr>
              <a:t>Ця</a:t>
            </a:r>
            <a:r>
              <a:rPr lang="ru-RU" sz="1500" b="1" dirty="0">
                <a:solidFill>
                  <a:schemeClr val="tx1"/>
                </a:solidFill>
                <a:latin typeface="Times New Roman" pitchFamily="18" charset="0"/>
                <a:cs typeface="Times New Roman" pitchFamily="18" charset="0"/>
              </a:rPr>
              <a:t> </a:t>
            </a:r>
            <a:r>
              <a:rPr lang="ru-RU" sz="1500" b="1" dirty="0" err="1">
                <a:solidFill>
                  <a:schemeClr val="tx1"/>
                </a:solidFill>
                <a:latin typeface="Times New Roman" pitchFamily="18" charset="0"/>
                <a:cs typeface="Times New Roman" pitchFamily="18" charset="0"/>
              </a:rPr>
              <a:t>стіна</a:t>
            </a:r>
            <a:r>
              <a:rPr lang="ru-RU" sz="1500" b="1" dirty="0">
                <a:solidFill>
                  <a:schemeClr val="tx1"/>
                </a:solidFill>
                <a:latin typeface="Times New Roman" pitchFamily="18" charset="0"/>
                <a:cs typeface="Times New Roman" pitchFamily="18" charset="0"/>
              </a:rPr>
              <a:t> і </a:t>
            </a:r>
            <a:r>
              <a:rPr lang="ru-RU" sz="1500" b="1" dirty="0" err="1">
                <a:solidFill>
                  <a:schemeClr val="tx1"/>
                </a:solidFill>
                <a:latin typeface="Times New Roman" pitchFamily="18" charset="0"/>
                <a:cs typeface="Times New Roman" pitchFamily="18" charset="0"/>
              </a:rPr>
              <a:t>є</a:t>
            </a:r>
            <a:r>
              <a:rPr lang="ru-RU" sz="1500" b="1" dirty="0">
                <a:solidFill>
                  <a:schemeClr val="tx1"/>
                </a:solidFill>
                <a:latin typeface="Times New Roman" pitchFamily="18" charset="0"/>
                <a:cs typeface="Times New Roman" pitchFamily="18" charset="0"/>
              </a:rPr>
              <a:t> той </a:t>
            </a:r>
            <a:r>
              <a:rPr lang="ru-RU" sz="1500" b="1" dirty="0" err="1">
                <a:solidFill>
                  <a:schemeClr val="tx1"/>
                </a:solidFill>
                <a:latin typeface="Times New Roman" pitchFamily="18" charset="0"/>
                <a:cs typeface="Times New Roman" pitchFamily="18" charset="0"/>
              </a:rPr>
              <a:t>самий</a:t>
            </a:r>
            <a:r>
              <a:rPr lang="ru-RU" sz="1500" b="1" dirty="0">
                <a:solidFill>
                  <a:schemeClr val="tx1"/>
                </a:solidFill>
                <a:latin typeface="Times New Roman" pitchFamily="18" charset="0"/>
                <a:cs typeface="Times New Roman" pitchFamily="18" charset="0"/>
              </a:rPr>
              <a:t> </a:t>
            </a:r>
            <a:r>
              <a:rPr lang="ru-RU" sz="1500" b="1" dirty="0" err="1">
                <a:solidFill>
                  <a:schemeClr val="tx1"/>
                </a:solidFill>
                <a:latin typeface="Times New Roman" pitchFamily="18" charset="0"/>
                <a:cs typeface="Times New Roman" pitchFamily="18" charset="0"/>
              </a:rPr>
              <a:t>горезвісний</a:t>
            </a:r>
            <a:r>
              <a:rPr lang="ru-RU" sz="1500" b="1" dirty="0">
                <a:solidFill>
                  <a:schemeClr val="tx1"/>
                </a:solidFill>
                <a:latin typeface="Times New Roman" pitchFamily="18" charset="0"/>
                <a:cs typeface="Times New Roman" pitchFamily="18" charset="0"/>
              </a:rPr>
              <a:t> </a:t>
            </a:r>
            <a:r>
              <a:rPr lang="ru-RU" sz="1500" b="1" dirty="0" err="1">
                <a:solidFill>
                  <a:schemeClr val="tx1"/>
                </a:solidFill>
                <a:latin typeface="Times New Roman" pitchFamily="18" charset="0"/>
                <a:cs typeface="Times New Roman" pitchFamily="18" charset="0"/>
              </a:rPr>
              <a:t>бар`єр</a:t>
            </a:r>
            <a:r>
              <a:rPr lang="ru-RU" sz="1500" b="1" dirty="0">
                <a:solidFill>
                  <a:schemeClr val="tx1"/>
                </a:solidFill>
                <a:latin typeface="Times New Roman" pitchFamily="18" charset="0"/>
                <a:cs typeface="Times New Roman" pitchFamily="18" charset="0"/>
              </a:rPr>
              <a:t>. </a:t>
            </a:r>
            <a:r>
              <a:rPr lang="ru-RU" sz="1500" b="1" dirty="0" err="1">
                <a:solidFill>
                  <a:schemeClr val="tx1"/>
                </a:solidFill>
                <a:latin typeface="Times New Roman" pitchFamily="18" charset="0"/>
                <a:cs typeface="Times New Roman" pitchFamily="18" charset="0"/>
              </a:rPr>
              <a:t>Звідки</a:t>
            </a:r>
            <a:r>
              <a:rPr lang="ru-RU" sz="1500" b="1" dirty="0">
                <a:solidFill>
                  <a:schemeClr val="tx1"/>
                </a:solidFill>
                <a:latin typeface="Times New Roman" pitchFamily="18" charset="0"/>
                <a:cs typeface="Times New Roman" pitchFamily="18" charset="0"/>
              </a:rPr>
              <a:t> ж вони </a:t>
            </a:r>
            <a:r>
              <a:rPr lang="ru-RU" sz="1500" b="1" dirty="0" err="1">
                <a:solidFill>
                  <a:schemeClr val="tx1"/>
                </a:solidFill>
                <a:latin typeface="Times New Roman" pitchFamily="18" charset="0"/>
                <a:cs typeface="Times New Roman" pitchFamily="18" charset="0"/>
              </a:rPr>
              <a:t>беруться</a:t>
            </a:r>
            <a:r>
              <a:rPr lang="ru-RU" sz="1500" b="1" dirty="0">
                <a:solidFill>
                  <a:schemeClr val="tx1"/>
                </a:solidFill>
                <a:latin typeface="Times New Roman" pitchFamily="18" charset="0"/>
                <a:cs typeface="Times New Roman" pitchFamily="18" charset="0"/>
              </a:rPr>
              <a:t>? </a:t>
            </a:r>
            <a:r>
              <a:rPr lang="ru-RU" sz="1500" b="1" dirty="0" err="1">
                <a:solidFill>
                  <a:schemeClr val="tx1"/>
                </a:solidFill>
                <a:latin typeface="Times New Roman" pitchFamily="18" charset="0"/>
                <a:cs typeface="Times New Roman" pitchFamily="18" charset="0"/>
              </a:rPr>
              <a:t>Бар`єри</a:t>
            </a:r>
            <a:r>
              <a:rPr lang="ru-RU" sz="1500" b="1" dirty="0">
                <a:solidFill>
                  <a:schemeClr val="tx1"/>
                </a:solidFill>
                <a:latin typeface="Times New Roman" pitchFamily="18" charset="0"/>
                <a:cs typeface="Times New Roman" pitchFamily="18" charset="0"/>
              </a:rPr>
              <a:t> </a:t>
            </a:r>
            <a:r>
              <a:rPr lang="ru-RU" sz="1500" b="1" dirty="0" err="1">
                <a:solidFill>
                  <a:schemeClr val="tx1"/>
                </a:solidFill>
                <a:latin typeface="Times New Roman" pitchFamily="18" charset="0"/>
                <a:cs typeface="Times New Roman" pitchFamily="18" charset="0"/>
              </a:rPr>
              <a:t>спілкування</a:t>
            </a:r>
            <a:r>
              <a:rPr lang="ru-RU" sz="1500" b="1" dirty="0">
                <a:solidFill>
                  <a:schemeClr val="tx1"/>
                </a:solidFill>
                <a:latin typeface="Times New Roman" pitchFamily="18" charset="0"/>
                <a:cs typeface="Times New Roman" pitchFamily="18" charset="0"/>
              </a:rPr>
              <a:t> </a:t>
            </a:r>
            <a:r>
              <a:rPr lang="ru-RU" sz="1500" b="1" dirty="0" err="1">
                <a:solidFill>
                  <a:schemeClr val="tx1"/>
                </a:solidFill>
                <a:latin typeface="Times New Roman" pitchFamily="18" charset="0"/>
                <a:cs typeface="Times New Roman" pitchFamily="18" charset="0"/>
              </a:rPr>
              <a:t>з`являються</a:t>
            </a:r>
            <a:r>
              <a:rPr lang="ru-RU" sz="1500" b="1" dirty="0">
                <a:solidFill>
                  <a:schemeClr val="tx1"/>
                </a:solidFill>
                <a:latin typeface="Times New Roman" pitchFamily="18" charset="0"/>
                <a:cs typeface="Times New Roman" pitchFamily="18" charset="0"/>
              </a:rPr>
              <a:t> в </a:t>
            </a:r>
            <a:r>
              <a:rPr lang="ru-RU" sz="1500" b="1" dirty="0" err="1">
                <a:solidFill>
                  <a:schemeClr val="tx1"/>
                </a:solidFill>
                <a:latin typeface="Times New Roman" pitchFamily="18" charset="0"/>
                <a:cs typeface="Times New Roman" pitchFamily="18" charset="0"/>
              </a:rPr>
              <a:t>нашому</a:t>
            </a:r>
            <a:r>
              <a:rPr lang="ru-RU" sz="1500" b="1" dirty="0">
                <a:solidFill>
                  <a:schemeClr val="tx1"/>
                </a:solidFill>
                <a:latin typeface="Times New Roman" pitchFamily="18" charset="0"/>
                <a:cs typeface="Times New Roman" pitchFamily="18" charset="0"/>
              </a:rPr>
              <a:t> </a:t>
            </a:r>
            <a:r>
              <a:rPr lang="ru-RU" sz="1500" b="1" dirty="0" err="1">
                <a:solidFill>
                  <a:schemeClr val="tx1"/>
                </a:solidFill>
                <a:latin typeface="Times New Roman" pitchFamily="18" charset="0"/>
                <a:cs typeface="Times New Roman" pitchFamily="18" charset="0"/>
              </a:rPr>
              <a:t>житті</a:t>
            </a:r>
            <a:r>
              <a:rPr lang="ru-RU" sz="1500" b="1" dirty="0">
                <a:solidFill>
                  <a:schemeClr val="tx1"/>
                </a:solidFill>
                <a:latin typeface="Times New Roman" pitchFamily="18" charset="0"/>
                <a:cs typeface="Times New Roman" pitchFamily="18" charset="0"/>
              </a:rPr>
              <a:t> з </a:t>
            </a:r>
            <a:r>
              <a:rPr lang="ru-RU" sz="1500" b="1" dirty="0" err="1">
                <a:solidFill>
                  <a:schemeClr val="tx1"/>
                </a:solidFill>
                <a:latin typeface="Times New Roman" pitchFamily="18" charset="0"/>
                <a:cs typeface="Times New Roman" pitchFamily="18" charset="0"/>
              </a:rPr>
              <a:t>різних</a:t>
            </a:r>
            <a:r>
              <a:rPr lang="ru-RU" sz="1500" b="1" dirty="0">
                <a:solidFill>
                  <a:schemeClr val="tx1"/>
                </a:solidFill>
                <a:latin typeface="Times New Roman" pitchFamily="18" charset="0"/>
                <a:cs typeface="Times New Roman" pitchFamily="18" charset="0"/>
              </a:rPr>
              <a:t> причин - як правило, </a:t>
            </a:r>
            <a:r>
              <a:rPr lang="ru-RU" sz="1500" b="1" dirty="0" err="1">
                <a:solidFill>
                  <a:schemeClr val="tx1"/>
                </a:solidFill>
                <a:latin typeface="Times New Roman" pitchFamily="18" charset="0"/>
                <a:cs typeface="Times New Roman" pitchFamily="18" charset="0"/>
              </a:rPr>
              <a:t>це</a:t>
            </a:r>
            <a:r>
              <a:rPr lang="ru-RU" sz="1500" b="1" dirty="0">
                <a:solidFill>
                  <a:schemeClr val="tx1"/>
                </a:solidFill>
                <a:latin typeface="Times New Roman" pitchFamily="18" charset="0"/>
                <a:cs typeface="Times New Roman" pitchFamily="18" charset="0"/>
              </a:rPr>
              <a:t> </a:t>
            </a:r>
            <a:r>
              <a:rPr lang="ru-RU" sz="1500" b="1" dirty="0" err="1" smtClean="0">
                <a:solidFill>
                  <a:schemeClr val="tx1"/>
                </a:solidFill>
                <a:latin typeface="Times New Roman" pitchFamily="18" charset="0"/>
                <a:cs typeface="Times New Roman" pitchFamily="18" charset="0"/>
              </a:rPr>
              <a:t>тісне</a:t>
            </a:r>
            <a:r>
              <a:rPr lang="ru-RU" sz="1500" b="1" dirty="0" smtClean="0">
                <a:solidFill>
                  <a:schemeClr val="tx1"/>
                </a:solidFill>
                <a:latin typeface="Times New Roman" pitchFamily="18" charset="0"/>
                <a:cs typeface="Times New Roman" pitchFamily="18" charset="0"/>
              </a:rPr>
              <a:t> </a:t>
            </a:r>
            <a:r>
              <a:rPr lang="ru-RU" sz="1500" b="1" dirty="0" err="1">
                <a:solidFill>
                  <a:schemeClr val="tx1"/>
                </a:solidFill>
                <a:latin typeface="Times New Roman" pitchFamily="18" charset="0"/>
                <a:cs typeface="Times New Roman" pitchFamily="18" charset="0"/>
              </a:rPr>
              <a:t>сплетіння</a:t>
            </a:r>
            <a:r>
              <a:rPr lang="ru-RU" sz="1500" b="1" dirty="0">
                <a:solidFill>
                  <a:schemeClr val="tx1"/>
                </a:solidFill>
                <a:latin typeface="Times New Roman" pitchFamily="18" charset="0"/>
                <a:cs typeface="Times New Roman" pitchFamily="18" charset="0"/>
              </a:rPr>
              <a:t> </a:t>
            </a:r>
            <a:r>
              <a:rPr lang="ru-RU" sz="1500" b="1" dirty="0" err="1">
                <a:solidFill>
                  <a:schemeClr val="tx1"/>
                </a:solidFill>
                <a:latin typeface="Times New Roman" pitchFamily="18" charset="0"/>
                <a:cs typeface="Times New Roman" pitchFamily="18" charset="0"/>
              </a:rPr>
              <a:t>особливостей</a:t>
            </a:r>
            <a:r>
              <a:rPr lang="ru-RU" sz="1500" b="1" dirty="0">
                <a:solidFill>
                  <a:schemeClr val="tx1"/>
                </a:solidFill>
                <a:latin typeface="Times New Roman" pitchFamily="18" charset="0"/>
                <a:cs typeface="Times New Roman" pitchFamily="18" charset="0"/>
              </a:rPr>
              <a:t> наших </a:t>
            </a:r>
            <a:r>
              <a:rPr lang="ru-RU" sz="1500" b="1" dirty="0" err="1">
                <a:solidFill>
                  <a:schemeClr val="tx1"/>
                </a:solidFill>
                <a:latin typeface="Times New Roman" pitchFamily="18" charset="0"/>
                <a:cs typeface="Times New Roman" pitchFamily="18" charset="0"/>
              </a:rPr>
              <a:t>характерів</a:t>
            </a:r>
            <a:r>
              <a:rPr lang="ru-RU" sz="1500" b="1" dirty="0">
                <a:solidFill>
                  <a:schemeClr val="tx1"/>
                </a:solidFill>
                <a:latin typeface="Times New Roman" pitchFamily="18" charset="0"/>
                <a:cs typeface="Times New Roman" pitchFamily="18" charset="0"/>
              </a:rPr>
              <a:t> і </a:t>
            </a:r>
            <a:r>
              <a:rPr lang="ru-RU" sz="1500" b="1" dirty="0" err="1">
                <a:solidFill>
                  <a:schemeClr val="tx1"/>
                </a:solidFill>
                <a:latin typeface="Times New Roman" pitchFamily="18" charset="0"/>
                <a:cs typeface="Times New Roman" pitchFamily="18" charset="0"/>
              </a:rPr>
              <a:t>ситуації</a:t>
            </a:r>
            <a:r>
              <a:rPr lang="ru-RU" sz="1500" b="1" dirty="0">
                <a:solidFill>
                  <a:schemeClr val="tx1"/>
                </a:solidFill>
                <a:latin typeface="Times New Roman" pitchFamily="18" charset="0"/>
                <a:cs typeface="Times New Roman" pitchFamily="18" charset="0"/>
              </a:rPr>
              <a:t>. </a:t>
            </a:r>
            <a:r>
              <a:rPr lang="ru-RU" sz="1500" b="1" dirty="0" smtClean="0">
                <a:solidFill>
                  <a:schemeClr val="tx1"/>
                </a:solidFill>
                <a:latin typeface="Times New Roman" pitchFamily="18" charset="0"/>
                <a:cs typeface="Times New Roman" pitchFamily="18" charset="0"/>
              </a:rPr>
              <a:t>Як </a:t>
            </a:r>
            <a:r>
              <a:rPr lang="ru-RU" sz="1500" b="1" dirty="0" err="1">
                <a:solidFill>
                  <a:schemeClr val="tx1"/>
                </a:solidFill>
                <a:latin typeface="Times New Roman" pitchFamily="18" charset="0"/>
                <a:cs typeface="Times New Roman" pitchFamily="18" charset="0"/>
              </a:rPr>
              <a:t>вже</a:t>
            </a:r>
            <a:r>
              <a:rPr lang="ru-RU" sz="1500" b="1" dirty="0">
                <a:solidFill>
                  <a:schemeClr val="tx1"/>
                </a:solidFill>
                <a:latin typeface="Times New Roman" pitchFamily="18" charset="0"/>
                <a:cs typeface="Times New Roman" pitchFamily="18" charset="0"/>
              </a:rPr>
              <a:t> </a:t>
            </a:r>
            <a:r>
              <a:rPr lang="ru-RU" sz="1500" b="1" dirty="0" err="1">
                <a:solidFill>
                  <a:schemeClr val="tx1"/>
                </a:solidFill>
                <a:latin typeface="Times New Roman" pitchFamily="18" charset="0"/>
                <a:cs typeface="Times New Roman" pitchFamily="18" charset="0"/>
              </a:rPr>
              <a:t>було</a:t>
            </a:r>
            <a:r>
              <a:rPr lang="ru-RU" sz="1500" b="1" dirty="0">
                <a:solidFill>
                  <a:schemeClr val="tx1"/>
                </a:solidFill>
                <a:latin typeface="Times New Roman" pitchFamily="18" charset="0"/>
                <a:cs typeface="Times New Roman" pitchFamily="18" charset="0"/>
              </a:rPr>
              <a:t> сказано </a:t>
            </a:r>
            <a:r>
              <a:rPr lang="ru-RU" sz="1500" b="1" dirty="0" err="1">
                <a:solidFill>
                  <a:schemeClr val="tx1"/>
                </a:solidFill>
                <a:latin typeface="Times New Roman" pitchFamily="18" charset="0"/>
                <a:cs typeface="Times New Roman" pitchFamily="18" charset="0"/>
              </a:rPr>
              <a:t>вище</a:t>
            </a:r>
            <a:r>
              <a:rPr lang="ru-RU" sz="1500" b="1" dirty="0">
                <a:solidFill>
                  <a:schemeClr val="tx1"/>
                </a:solidFill>
                <a:latin typeface="Times New Roman" pitchFamily="18" charset="0"/>
                <a:cs typeface="Times New Roman" pitchFamily="18" charset="0"/>
              </a:rPr>
              <a:t>, з проблемами в </a:t>
            </a:r>
            <a:r>
              <a:rPr lang="ru-RU" sz="1500" b="1" dirty="0" err="1">
                <a:solidFill>
                  <a:schemeClr val="tx1"/>
                </a:solidFill>
                <a:latin typeface="Times New Roman" pitchFamily="18" charset="0"/>
                <a:cs typeface="Times New Roman" pitchFamily="18" charset="0"/>
              </a:rPr>
              <a:t>різних</a:t>
            </a:r>
            <a:r>
              <a:rPr lang="ru-RU" sz="1500" b="1" dirty="0">
                <a:solidFill>
                  <a:schemeClr val="tx1"/>
                </a:solidFill>
                <a:latin typeface="Times New Roman" pitchFamily="18" charset="0"/>
                <a:cs typeface="Times New Roman" pitchFamily="18" charset="0"/>
              </a:rPr>
              <a:t> </a:t>
            </a:r>
            <a:r>
              <a:rPr lang="ru-RU" sz="1500" b="1" dirty="0" err="1">
                <a:solidFill>
                  <a:schemeClr val="tx1"/>
                </a:solidFill>
                <a:latin typeface="Times New Roman" pitchFamily="18" charset="0"/>
                <a:cs typeface="Times New Roman" pitchFamily="18" charset="0"/>
              </a:rPr>
              <a:t>ситуаціях</a:t>
            </a:r>
            <a:r>
              <a:rPr lang="ru-RU" sz="1500" b="1" dirty="0">
                <a:solidFill>
                  <a:schemeClr val="tx1"/>
                </a:solidFill>
                <a:latin typeface="Times New Roman" pitchFamily="18" charset="0"/>
                <a:cs typeface="Times New Roman" pitchFamily="18" charset="0"/>
              </a:rPr>
              <a:t> </a:t>
            </a:r>
            <a:r>
              <a:rPr lang="ru-RU" sz="1500" b="1" dirty="0" err="1">
                <a:solidFill>
                  <a:schemeClr val="tx1"/>
                </a:solidFill>
                <a:latin typeface="Times New Roman" pitchFamily="18" charset="0"/>
                <a:cs typeface="Times New Roman" pitchFamily="18" charset="0"/>
              </a:rPr>
              <a:t>спілкування</a:t>
            </a:r>
            <a:r>
              <a:rPr lang="ru-RU" sz="1500" b="1" dirty="0">
                <a:solidFill>
                  <a:schemeClr val="tx1"/>
                </a:solidFill>
                <a:latin typeface="Times New Roman" pitchFamily="18" charset="0"/>
                <a:cs typeface="Times New Roman" pitchFamily="18" charset="0"/>
              </a:rPr>
              <a:t> </a:t>
            </a:r>
            <a:r>
              <a:rPr lang="ru-RU" sz="1500" b="1" dirty="0" err="1" smtClean="0">
                <a:solidFill>
                  <a:schemeClr val="tx1"/>
                </a:solidFill>
                <a:latin typeface="Times New Roman" pitchFamily="18" charset="0"/>
                <a:cs typeface="Times New Roman" pitchFamily="18" charset="0"/>
              </a:rPr>
              <a:t>стикалася</a:t>
            </a:r>
            <a:r>
              <a:rPr lang="ru-RU" sz="1500" b="1" dirty="0" smtClean="0">
                <a:solidFill>
                  <a:schemeClr val="tx1"/>
                </a:solidFill>
                <a:latin typeface="Times New Roman" pitchFamily="18" charset="0"/>
                <a:cs typeface="Times New Roman" pitchFamily="18" charset="0"/>
              </a:rPr>
              <a:t> </a:t>
            </a:r>
            <a:r>
              <a:rPr lang="ru-RU" sz="1500" b="1" dirty="0">
                <a:solidFill>
                  <a:schemeClr val="tx1"/>
                </a:solidFill>
                <a:latin typeface="Times New Roman" pitchFamily="18" charset="0"/>
                <a:cs typeface="Times New Roman" pitchFamily="18" charset="0"/>
              </a:rPr>
              <a:t>практично </a:t>
            </a:r>
            <a:r>
              <a:rPr lang="ru-RU" sz="1500" b="1" dirty="0" err="1">
                <a:solidFill>
                  <a:schemeClr val="tx1"/>
                </a:solidFill>
                <a:latin typeface="Times New Roman" pitchFamily="18" charset="0"/>
                <a:cs typeface="Times New Roman" pitchFamily="18" charset="0"/>
              </a:rPr>
              <a:t>кожна</a:t>
            </a:r>
            <a:r>
              <a:rPr lang="ru-RU" sz="1500" b="1" dirty="0">
                <a:solidFill>
                  <a:schemeClr val="tx1"/>
                </a:solidFill>
                <a:latin typeface="Times New Roman" pitchFamily="18" charset="0"/>
                <a:cs typeface="Times New Roman" pitchFamily="18" charset="0"/>
              </a:rPr>
              <a:t> </a:t>
            </a:r>
            <a:r>
              <a:rPr lang="ru-RU" sz="1500" b="1" dirty="0" err="1" smtClean="0">
                <a:solidFill>
                  <a:schemeClr val="tx1"/>
                </a:solidFill>
                <a:latin typeface="Times New Roman" pitchFamily="18" charset="0"/>
                <a:cs typeface="Times New Roman" pitchFamily="18" charset="0"/>
              </a:rPr>
              <a:t>людина</a:t>
            </a:r>
            <a:r>
              <a:rPr lang="ru-RU" sz="1500" b="1" dirty="0" smtClean="0">
                <a:solidFill>
                  <a:schemeClr val="tx1"/>
                </a:solidFill>
                <a:latin typeface="Times New Roman" pitchFamily="18" charset="0"/>
                <a:cs typeface="Times New Roman" pitchFamily="18" charset="0"/>
              </a:rPr>
              <a:t>. </a:t>
            </a:r>
            <a:r>
              <a:rPr lang="ru-RU" sz="1500" b="1" dirty="0" err="1" smtClean="0">
                <a:solidFill>
                  <a:schemeClr val="tx1"/>
                </a:solidFill>
                <a:latin typeface="Times New Roman" pitchFamily="18" charset="0"/>
                <a:cs typeface="Times New Roman" pitchFamily="18" charset="0"/>
              </a:rPr>
              <a:t>Це</a:t>
            </a:r>
            <a:r>
              <a:rPr lang="ru-RU" sz="1500" b="1" dirty="0" smtClean="0">
                <a:solidFill>
                  <a:schemeClr val="tx1"/>
                </a:solidFill>
                <a:latin typeface="Times New Roman" pitchFamily="18" charset="0"/>
                <a:cs typeface="Times New Roman" pitchFamily="18" charset="0"/>
              </a:rPr>
              <a:t> </a:t>
            </a:r>
            <a:r>
              <a:rPr lang="ru-RU" sz="1500" b="1" dirty="0" err="1">
                <a:solidFill>
                  <a:schemeClr val="tx1"/>
                </a:solidFill>
                <a:latin typeface="Times New Roman" pitchFamily="18" charset="0"/>
                <a:cs typeface="Times New Roman" pitchFamily="18" charset="0"/>
              </a:rPr>
              <a:t>може</a:t>
            </a:r>
            <a:r>
              <a:rPr lang="ru-RU" sz="1500" b="1" dirty="0">
                <a:solidFill>
                  <a:schemeClr val="tx1"/>
                </a:solidFill>
                <a:latin typeface="Times New Roman" pitchFamily="18" charset="0"/>
                <a:cs typeface="Times New Roman" pitchFamily="18" charset="0"/>
              </a:rPr>
              <a:t> </a:t>
            </a:r>
            <a:r>
              <a:rPr lang="ru-RU" sz="1500" b="1" dirty="0" err="1">
                <a:solidFill>
                  <a:schemeClr val="tx1"/>
                </a:solidFill>
                <a:latin typeface="Times New Roman" pitchFamily="18" charset="0"/>
                <a:cs typeface="Times New Roman" pitchFamily="18" charset="0"/>
              </a:rPr>
              <a:t>означати</a:t>
            </a:r>
            <a:r>
              <a:rPr lang="ru-RU" sz="1500" b="1" dirty="0">
                <a:solidFill>
                  <a:schemeClr val="tx1"/>
                </a:solidFill>
                <a:latin typeface="Times New Roman" pitchFamily="18" charset="0"/>
                <a:cs typeface="Times New Roman" pitchFamily="18" charset="0"/>
              </a:rPr>
              <a:t> </a:t>
            </a:r>
            <a:r>
              <a:rPr lang="ru-RU" sz="1500" b="1" dirty="0" err="1">
                <a:solidFill>
                  <a:schemeClr val="tx1"/>
                </a:solidFill>
                <a:latin typeface="Times New Roman" pitchFamily="18" charset="0"/>
                <a:cs typeface="Times New Roman" pitchFamily="18" charset="0"/>
              </a:rPr>
              <a:t>лише</a:t>
            </a:r>
            <a:r>
              <a:rPr lang="ru-RU" sz="1500" b="1" dirty="0">
                <a:solidFill>
                  <a:schemeClr val="tx1"/>
                </a:solidFill>
                <a:latin typeface="Times New Roman" pitchFamily="18" charset="0"/>
                <a:cs typeface="Times New Roman" pitchFamily="18" charset="0"/>
              </a:rPr>
              <a:t> </a:t>
            </a:r>
            <a:r>
              <a:rPr lang="ru-RU" sz="1500" b="1" dirty="0" err="1">
                <a:solidFill>
                  <a:schemeClr val="tx1"/>
                </a:solidFill>
                <a:latin typeface="Times New Roman" pitchFamily="18" charset="0"/>
                <a:cs typeface="Times New Roman" pitchFamily="18" charset="0"/>
              </a:rPr>
              <a:t>одне</a:t>
            </a:r>
            <a:r>
              <a:rPr lang="ru-RU" sz="1500" b="1" dirty="0">
                <a:solidFill>
                  <a:schemeClr val="tx1"/>
                </a:solidFill>
                <a:latin typeface="Times New Roman" pitchFamily="18" charset="0"/>
                <a:cs typeface="Times New Roman" pitchFamily="18" charset="0"/>
              </a:rPr>
              <a:t> - причини, </a:t>
            </a:r>
            <a:r>
              <a:rPr lang="ru-RU" sz="1500" b="1" dirty="0" smtClean="0">
                <a:solidFill>
                  <a:schemeClr val="tx1"/>
                </a:solidFill>
                <a:latin typeface="Times New Roman" pitchFamily="18" charset="0"/>
                <a:cs typeface="Times New Roman" pitchFamily="18" charset="0"/>
              </a:rPr>
              <a:t>через </a:t>
            </a:r>
            <a:r>
              <a:rPr lang="ru-RU" sz="1500" b="1" dirty="0" err="1" smtClean="0">
                <a:solidFill>
                  <a:schemeClr val="tx1"/>
                </a:solidFill>
                <a:latin typeface="Times New Roman" pitchFamily="18" charset="0"/>
                <a:cs typeface="Times New Roman" pitchFamily="18" charset="0"/>
              </a:rPr>
              <a:t>які</a:t>
            </a:r>
            <a:r>
              <a:rPr lang="ru-RU" sz="1500" b="1" dirty="0" smtClean="0">
                <a:solidFill>
                  <a:schemeClr val="tx1"/>
                </a:solidFill>
                <a:latin typeface="Times New Roman" pitchFamily="18" charset="0"/>
                <a:cs typeface="Times New Roman" pitchFamily="18" charset="0"/>
              </a:rPr>
              <a:t> </a:t>
            </a:r>
            <a:r>
              <a:rPr lang="ru-RU" sz="1500" b="1" dirty="0" err="1">
                <a:solidFill>
                  <a:schemeClr val="tx1"/>
                </a:solidFill>
                <a:latin typeface="Times New Roman" pitchFamily="18" charset="0"/>
                <a:cs typeface="Times New Roman" pitchFamily="18" charset="0"/>
              </a:rPr>
              <a:t>виникають</a:t>
            </a:r>
            <a:r>
              <a:rPr lang="ru-RU" sz="1500" b="1" dirty="0">
                <a:solidFill>
                  <a:schemeClr val="tx1"/>
                </a:solidFill>
                <a:latin typeface="Times New Roman" pitchFamily="18" charset="0"/>
                <a:cs typeface="Times New Roman" pitchFamily="18" charset="0"/>
              </a:rPr>
              <a:t> </a:t>
            </a:r>
            <a:r>
              <a:rPr lang="ru-RU" sz="1500" b="1" dirty="0" err="1">
                <a:solidFill>
                  <a:schemeClr val="tx1"/>
                </a:solidFill>
                <a:latin typeface="Times New Roman" pitchFamily="18" charset="0"/>
                <a:cs typeface="Times New Roman" pitchFamily="18" charset="0"/>
              </a:rPr>
              <a:t>бар`єри</a:t>
            </a:r>
            <a:r>
              <a:rPr lang="ru-RU" sz="1500" b="1" dirty="0">
                <a:solidFill>
                  <a:schemeClr val="tx1"/>
                </a:solidFill>
                <a:latin typeface="Times New Roman" pitchFamily="18" charset="0"/>
                <a:cs typeface="Times New Roman" pitchFamily="18" charset="0"/>
              </a:rPr>
              <a:t> в </a:t>
            </a:r>
            <a:r>
              <a:rPr lang="ru-RU" sz="1500" b="1" dirty="0" err="1">
                <a:solidFill>
                  <a:schemeClr val="tx1"/>
                </a:solidFill>
                <a:latin typeface="Times New Roman" pitchFamily="18" charset="0"/>
                <a:cs typeface="Times New Roman" pitchFamily="18" charset="0"/>
              </a:rPr>
              <a:t>спілкуванні</a:t>
            </a:r>
            <a:r>
              <a:rPr lang="ru-RU" sz="1500" b="1" dirty="0">
                <a:solidFill>
                  <a:schemeClr val="tx1"/>
                </a:solidFill>
                <a:latin typeface="Times New Roman" pitchFamily="18" charset="0"/>
                <a:cs typeface="Times New Roman" pitchFamily="18" charset="0"/>
              </a:rPr>
              <a:t>, </a:t>
            </a:r>
            <a:r>
              <a:rPr lang="ru-RU" sz="1500" b="1" dirty="0" err="1">
                <a:solidFill>
                  <a:schemeClr val="tx1"/>
                </a:solidFill>
                <a:latin typeface="Times New Roman" pitchFamily="18" charset="0"/>
                <a:cs typeface="Times New Roman" pitchFamily="18" charset="0"/>
              </a:rPr>
              <a:t>різні</a:t>
            </a:r>
            <a:r>
              <a:rPr lang="ru-RU" sz="1500" b="1" dirty="0">
                <a:solidFill>
                  <a:schemeClr val="tx1"/>
                </a:solidFill>
                <a:latin typeface="Times New Roman" pitchFamily="18" charset="0"/>
                <a:cs typeface="Times New Roman" pitchFamily="18" charset="0"/>
              </a:rPr>
              <a:t>, і вони </a:t>
            </a:r>
            <a:r>
              <a:rPr lang="ru-RU" sz="1500" b="1" dirty="0" err="1">
                <a:solidFill>
                  <a:schemeClr val="tx1"/>
                </a:solidFill>
                <a:latin typeface="Times New Roman" pitchFamily="18" charset="0"/>
                <a:cs typeface="Times New Roman" pitchFamily="18" charset="0"/>
              </a:rPr>
              <a:t>присутні</a:t>
            </a:r>
            <a:r>
              <a:rPr lang="ru-RU" sz="1500" b="1" dirty="0">
                <a:solidFill>
                  <a:schemeClr val="tx1"/>
                </a:solidFill>
                <a:latin typeface="Times New Roman" pitchFamily="18" charset="0"/>
                <a:cs typeface="Times New Roman" pitchFamily="18" charset="0"/>
              </a:rPr>
              <a:t> в </a:t>
            </a:r>
            <a:r>
              <a:rPr lang="ru-RU" sz="1500" b="1" dirty="0" err="1">
                <a:solidFill>
                  <a:schemeClr val="tx1"/>
                </a:solidFill>
                <a:latin typeface="Times New Roman" pitchFamily="18" charset="0"/>
                <a:cs typeface="Times New Roman" pitchFamily="18" charset="0"/>
              </a:rPr>
              <a:t>житті</a:t>
            </a:r>
            <a:r>
              <a:rPr lang="ru-RU" sz="1500" b="1" dirty="0">
                <a:solidFill>
                  <a:schemeClr val="tx1"/>
                </a:solidFill>
                <a:latin typeface="Times New Roman" pitchFamily="18" charset="0"/>
                <a:cs typeface="Times New Roman" pitchFamily="18" charset="0"/>
              </a:rPr>
              <a:t> </a:t>
            </a:r>
            <a:r>
              <a:rPr lang="ru-RU" sz="1500" b="1" dirty="0" err="1">
                <a:solidFill>
                  <a:schemeClr val="tx1"/>
                </a:solidFill>
                <a:latin typeface="Times New Roman" pitchFamily="18" charset="0"/>
                <a:cs typeface="Times New Roman" pitchFamily="18" charset="0"/>
              </a:rPr>
              <a:t>кожної</a:t>
            </a:r>
            <a:r>
              <a:rPr lang="ru-RU" sz="1500" b="1" dirty="0">
                <a:solidFill>
                  <a:schemeClr val="tx1"/>
                </a:solidFill>
                <a:latin typeface="Times New Roman" pitchFamily="18" charset="0"/>
                <a:cs typeface="Times New Roman" pitchFamily="18" charset="0"/>
              </a:rPr>
              <a:t> </a:t>
            </a:r>
            <a:r>
              <a:rPr lang="ru-RU" sz="1500" b="1" dirty="0" err="1">
                <a:solidFill>
                  <a:schemeClr val="tx1"/>
                </a:solidFill>
                <a:latin typeface="Times New Roman" pitchFamily="18" charset="0"/>
                <a:cs typeface="Times New Roman" pitchFamily="18" charset="0"/>
              </a:rPr>
              <a:t>людини</a:t>
            </a:r>
            <a:r>
              <a:rPr lang="ru-RU" sz="1600" b="1" dirty="0" smtClean="0">
                <a:solidFill>
                  <a:schemeClr val="bg1"/>
                </a:solidFill>
                <a:latin typeface="Times New Roman" pitchFamily="18" charset="0"/>
                <a:cs typeface="Times New Roman" pitchFamily="18" charset="0"/>
              </a:rPr>
              <a:t>.</a:t>
            </a:r>
            <a:endParaRPr sz="1600" b="1" dirty="0">
              <a:solidFill>
                <a:schemeClr val="bg1"/>
              </a:solidFill>
              <a:latin typeface="Times New Roman" pitchFamily="18" charset="0"/>
              <a:cs typeface="Times New Roman" pitchFamily="18" charset="0"/>
            </a:endParaRPr>
          </a:p>
        </p:txBody>
      </p:sp>
      <p:pic>
        <p:nvPicPr>
          <p:cNvPr id="76" name="Shape 76"/>
          <p:cNvPicPr preferRelativeResize="0"/>
          <p:nvPr/>
        </p:nvPicPr>
        <p:blipFill>
          <a:blip r:embed="rId3">
            <a:extLst>
              <a:ext uri="{28A0092B-C50C-407E-A947-70E740481C1C}">
                <a14:useLocalDpi xmlns:a14="http://schemas.microsoft.com/office/drawing/2010/main" val="0"/>
              </a:ext>
            </a:extLst>
          </a:blip>
          <a:stretch>
            <a:fillRect/>
          </a:stretch>
        </p:blipFill>
        <p:spPr>
          <a:xfrm>
            <a:off x="4799445" y="518157"/>
            <a:ext cx="2515200" cy="2515200"/>
          </a:xfrm>
          <a:prstGeom prst="wedgeEllipseCallout">
            <a:avLst>
              <a:gd name="adj1" fmla="val -60049"/>
              <a:gd name="adj2" fmla="val 34410"/>
            </a:avLst>
          </a:prstGeom>
          <a:noFill/>
          <a:ln w="76200" cap="flat" cmpd="sng">
            <a:solidFill>
              <a:srgbClr val="000000"/>
            </a:solidFill>
            <a:prstDash val="solid"/>
            <a:miter lim="8000"/>
            <a:headEnd type="none" w="sm" len="sm"/>
            <a:tailEnd type="none" w="sm" len="sm"/>
          </a:ln>
        </p:spPr>
      </p:pic>
    </p:spTree>
  </p:cSld>
  <p:clrMapOvr>
    <a:masterClrMapping/>
  </p:clrMapOvr>
  <p:transition spd="slow">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A6CD02"/>
        </a:solidFill>
        <a:effectLst/>
      </p:bgPr>
    </p:bg>
    <p:spTree>
      <p:nvGrpSpPr>
        <p:cNvPr id="1" name="Shape 80"/>
        <p:cNvGrpSpPr/>
        <p:nvPr/>
      </p:nvGrpSpPr>
      <p:grpSpPr>
        <a:xfrm>
          <a:off x="0" y="0"/>
          <a:ext cx="0" cy="0"/>
          <a:chOff x="0" y="0"/>
          <a:chExt cx="0" cy="0"/>
        </a:xfrm>
      </p:grpSpPr>
      <p:sp>
        <p:nvSpPr>
          <p:cNvPr id="81" name="Shape 81"/>
          <p:cNvSpPr txBox="1">
            <a:spLocks noGrp="1"/>
          </p:cNvSpPr>
          <p:nvPr>
            <p:ph type="ctrTitle"/>
          </p:nvPr>
        </p:nvSpPr>
        <p:spPr>
          <a:xfrm>
            <a:off x="4131270" y="1950951"/>
            <a:ext cx="3767400" cy="1159800"/>
          </a:xfrm>
          <a:prstGeom prst="rect">
            <a:avLst/>
          </a:prstGeom>
        </p:spPr>
        <p:txBody>
          <a:bodyPr spcFirstLastPara="1" wrap="square" lIns="91425" tIns="91425" rIns="91425" bIns="91425" anchor="b" anchorCtr="0">
            <a:noAutofit/>
          </a:bodyPr>
          <a:lstStyle/>
          <a:p>
            <a:pPr marL="0" lvl="0" indent="0" rtl="0">
              <a:spcBef>
                <a:spcPts val="0"/>
              </a:spcBef>
              <a:spcAft>
                <a:spcPts val="0"/>
              </a:spcAft>
              <a:buNone/>
            </a:pPr>
            <a:r>
              <a:rPr lang="en" sz="7200" dirty="0" smtClean="0"/>
              <a:t>1.</a:t>
            </a:r>
          </a:p>
          <a:p>
            <a:r>
              <a:rPr lang="uk-UA" b="1" dirty="0" smtClean="0"/>
              <a:t>Види </a:t>
            </a:r>
            <a:r>
              <a:rPr lang="hr-HR" b="1" dirty="0" err="1" smtClean="0"/>
              <a:t>бар`єрів</a:t>
            </a:r>
            <a:r>
              <a:rPr lang="uk-UA" b="1" dirty="0"/>
              <a:t> </a:t>
            </a:r>
            <a:r>
              <a:rPr lang="uk-UA" b="1" dirty="0" smtClean="0"/>
              <a:t>у спілкуванні</a:t>
            </a:r>
            <a:endParaRPr b="1" dirty="0"/>
          </a:p>
        </p:txBody>
      </p:sp>
    </p:spTree>
  </p:cSld>
  <p:clrMapOvr>
    <a:masterClrMapping/>
  </p:clrMapOvr>
  <p:transition spd="slow">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FFA300"/>
        </a:solidFill>
        <a:effectLst/>
      </p:bgPr>
    </p:bg>
    <p:spTree>
      <p:nvGrpSpPr>
        <p:cNvPr id="1" name="Shape 86"/>
        <p:cNvGrpSpPr/>
        <p:nvPr/>
      </p:nvGrpSpPr>
      <p:grpSpPr>
        <a:xfrm>
          <a:off x="0" y="0"/>
          <a:ext cx="0" cy="0"/>
          <a:chOff x="0" y="0"/>
          <a:chExt cx="0" cy="0"/>
        </a:xfrm>
      </p:grpSpPr>
      <p:sp>
        <p:nvSpPr>
          <p:cNvPr id="87" name="Shape 87"/>
          <p:cNvSpPr txBox="1">
            <a:spLocks noGrp="1"/>
          </p:cNvSpPr>
          <p:nvPr>
            <p:ph type="body" idx="1"/>
          </p:nvPr>
        </p:nvSpPr>
        <p:spPr>
          <a:xfrm>
            <a:off x="2602524" y="2059913"/>
            <a:ext cx="4240404" cy="901691"/>
          </a:xfrm>
          <a:prstGeom prst="rect">
            <a:avLst/>
          </a:prstGeom>
        </p:spPr>
        <p:txBody>
          <a:bodyPr spcFirstLastPara="1" wrap="square" lIns="91425" tIns="91425" rIns="91425" bIns="91425" anchor="ctr" anchorCtr="0">
            <a:noAutofit/>
          </a:bodyPr>
          <a:lstStyle/>
          <a:p>
            <a:pPr marL="0" indent="0">
              <a:buNone/>
            </a:pPr>
            <a:r>
              <a:rPr lang="en" dirty="0" smtClean="0"/>
              <a:t>“</a:t>
            </a:r>
            <a:r>
              <a:rPr lang="ru-RU" dirty="0" smtClean="0"/>
              <a:t>У </a:t>
            </a:r>
            <a:r>
              <a:rPr lang="ru-RU" dirty="0" err="1" smtClean="0"/>
              <a:t>спілкуванні</a:t>
            </a:r>
            <a:r>
              <a:rPr lang="ru-RU" dirty="0"/>
              <a:t> </a:t>
            </a:r>
            <a:r>
              <a:rPr lang="ru-RU" dirty="0" err="1"/>
              <a:t>найважливіше</a:t>
            </a:r>
            <a:r>
              <a:rPr lang="ru-RU" dirty="0"/>
              <a:t> - </a:t>
            </a:r>
            <a:r>
              <a:rPr lang="ru-RU" dirty="0" err="1"/>
              <a:t>чути</a:t>
            </a:r>
            <a:r>
              <a:rPr lang="ru-RU" dirty="0"/>
              <a:t> те, </a:t>
            </a:r>
            <a:r>
              <a:rPr lang="ru-RU" dirty="0" err="1"/>
              <a:t>що</a:t>
            </a:r>
            <a:r>
              <a:rPr lang="ru-RU" dirty="0"/>
              <a:t> не сказано</a:t>
            </a:r>
            <a:r>
              <a:rPr lang="ru-RU" dirty="0" smtClean="0"/>
              <a:t>.</a:t>
            </a:r>
            <a:r>
              <a:rPr lang="mr-IN" dirty="0" smtClean="0">
                <a:solidFill>
                  <a:schemeClr val="dk1"/>
                </a:solidFill>
              </a:rPr>
              <a:t>”</a:t>
            </a:r>
            <a:endParaRPr lang="mr-IN" dirty="0"/>
          </a:p>
          <a:p>
            <a:pPr marL="0" indent="0">
              <a:buNone/>
            </a:pPr>
            <a:r>
              <a:rPr lang="ru-RU" i="1" dirty="0" smtClean="0"/>
              <a:t>                          </a:t>
            </a:r>
            <a:endParaRPr dirty="0"/>
          </a:p>
        </p:txBody>
      </p:sp>
    </p:spTree>
  </p:cSld>
  <p:clrMapOvr>
    <a:masterClrMapping/>
  </p:clrMapOvr>
  <p:transition spd="slow">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FAD900"/>
        </a:solidFill>
        <a:effectLst/>
      </p:bgPr>
    </p:bg>
    <p:spTree>
      <p:nvGrpSpPr>
        <p:cNvPr id="1" name="Shape 91"/>
        <p:cNvGrpSpPr/>
        <p:nvPr/>
      </p:nvGrpSpPr>
      <p:grpSpPr>
        <a:xfrm>
          <a:off x="0" y="0"/>
          <a:ext cx="0" cy="0"/>
          <a:chOff x="0" y="0"/>
          <a:chExt cx="0" cy="0"/>
        </a:xfrm>
      </p:grpSpPr>
      <p:sp>
        <p:nvSpPr>
          <p:cNvPr id="92" name="Shape 92"/>
          <p:cNvSpPr txBox="1">
            <a:spLocks noGrp="1"/>
          </p:cNvSpPr>
          <p:nvPr>
            <p:ph type="title"/>
          </p:nvPr>
        </p:nvSpPr>
        <p:spPr>
          <a:xfrm rot="161729">
            <a:off x="930682" y="650932"/>
            <a:ext cx="7085288" cy="793180"/>
          </a:xfrm>
          <a:prstGeom prst="rect">
            <a:avLst/>
          </a:prstGeom>
        </p:spPr>
        <p:txBody>
          <a:bodyPr spcFirstLastPara="1" wrap="square" lIns="91425" tIns="91425" rIns="91425" bIns="91425" anchor="b" anchorCtr="0">
            <a:noAutofit/>
          </a:bodyPr>
          <a:lstStyle/>
          <a:p>
            <a:pPr marL="0" lvl="0" indent="0">
              <a:spcBef>
                <a:spcPts val="0"/>
              </a:spcBef>
              <a:spcAft>
                <a:spcPts val="0"/>
              </a:spcAft>
              <a:buNone/>
            </a:pPr>
            <a:r>
              <a:rPr lang="uk-UA" b="1" dirty="0" smtClean="0"/>
              <a:t>Семантичний бар</a:t>
            </a:r>
            <a:r>
              <a:rPr lang="en-US" b="1" dirty="0" smtClean="0"/>
              <a:t>’</a:t>
            </a:r>
            <a:r>
              <a:rPr lang="uk-UA" b="1" dirty="0" err="1" smtClean="0"/>
              <a:t>єр</a:t>
            </a:r>
            <a:endParaRPr b="1" dirty="0"/>
          </a:p>
        </p:txBody>
      </p:sp>
      <p:sp>
        <p:nvSpPr>
          <p:cNvPr id="93" name="Shape 93"/>
          <p:cNvSpPr txBox="1">
            <a:spLocks noGrp="1"/>
          </p:cNvSpPr>
          <p:nvPr>
            <p:ph type="body" idx="1"/>
          </p:nvPr>
        </p:nvSpPr>
        <p:spPr>
          <a:xfrm>
            <a:off x="1031928" y="1277071"/>
            <a:ext cx="6968100" cy="3303600"/>
          </a:xfrm>
          <a:prstGeom prst="rect">
            <a:avLst/>
          </a:prstGeom>
        </p:spPr>
        <p:txBody>
          <a:bodyPr spcFirstLastPara="1" wrap="square" lIns="91425" tIns="91425" rIns="91425" bIns="91425" anchor="t" anchorCtr="0">
            <a:noAutofit/>
          </a:bodyPr>
          <a:lstStyle/>
          <a:p>
            <a:pPr marL="76200" indent="0">
              <a:buSzPts val="2400"/>
              <a:buNone/>
            </a:pPr>
            <a:r>
              <a:rPr lang="ru-RU" sz="2000" dirty="0" err="1" smtClean="0">
                <a:latin typeface="Times New Roman" pitchFamily="18" charset="0"/>
                <a:cs typeface="Times New Roman" pitchFamily="18" charset="0"/>
              </a:rPr>
              <a:t>Він</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трапляється</a:t>
            </a:r>
            <a:r>
              <a:rPr lang="ru-RU" sz="2000" dirty="0" smtClean="0">
                <a:latin typeface="Times New Roman" pitchFamily="18" charset="0"/>
                <a:cs typeface="Times New Roman" pitchFamily="18" charset="0"/>
              </a:rPr>
              <a:t> на </a:t>
            </a:r>
            <a:r>
              <a:rPr lang="ru-RU" sz="2000" dirty="0" err="1">
                <a:latin typeface="Times New Roman" pitchFamily="18" charset="0"/>
                <a:cs typeface="Times New Roman" pitchFamily="18" charset="0"/>
              </a:rPr>
              <a:t>вашому</a:t>
            </a:r>
            <a:r>
              <a:rPr lang="ru-RU" sz="2000" dirty="0">
                <a:latin typeface="Times New Roman" pitchFamily="18" charset="0"/>
                <a:cs typeface="Times New Roman" pitchFamily="18" charset="0"/>
              </a:rPr>
              <a:t> шляху </a:t>
            </a:r>
            <a:r>
              <a:rPr lang="ru-RU" sz="2000" dirty="0" err="1">
                <a:latin typeface="Times New Roman" pitchFamily="18" charset="0"/>
                <a:cs typeface="Times New Roman" pitchFamily="18" charset="0"/>
              </a:rPr>
              <a:t>тоді</a:t>
            </a:r>
            <a:r>
              <a:rPr lang="ru-RU" sz="2000" dirty="0">
                <a:latin typeface="Times New Roman" pitchFamily="18" charset="0"/>
                <a:cs typeface="Times New Roman" pitchFamily="18" charset="0"/>
              </a:rPr>
              <a:t>, коли </a:t>
            </a:r>
            <a:r>
              <a:rPr lang="ru-RU" sz="2000" dirty="0" err="1">
                <a:latin typeface="Times New Roman" pitchFamily="18" charset="0"/>
                <a:cs typeface="Times New Roman" pitchFamily="18" charset="0"/>
              </a:rPr>
              <a:t>ви</a:t>
            </a:r>
            <a:r>
              <a:rPr lang="ru-RU" sz="2000" dirty="0">
                <a:latin typeface="Times New Roman" pitchFamily="18" charset="0"/>
                <a:cs typeface="Times New Roman" pitchFamily="18" charset="0"/>
              </a:rPr>
              <a:t> і ваш </a:t>
            </a:r>
            <a:r>
              <a:rPr lang="ru-RU" sz="2000" dirty="0" err="1">
                <a:latin typeface="Times New Roman" pitchFamily="18" charset="0"/>
                <a:cs typeface="Times New Roman" pitchFamily="18" charset="0"/>
              </a:rPr>
              <a:t>співрозмовник</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під</a:t>
            </a:r>
            <a:r>
              <a:rPr lang="ru-RU" sz="2000" dirty="0">
                <a:latin typeface="Times New Roman" pitchFamily="18" charset="0"/>
                <a:cs typeface="Times New Roman" pitchFamily="18" charset="0"/>
              </a:rPr>
              <a:t> одними і </a:t>
            </a:r>
            <a:r>
              <a:rPr lang="ru-RU" sz="2000" dirty="0" err="1">
                <a:latin typeface="Times New Roman" pitchFamily="18" charset="0"/>
                <a:cs typeface="Times New Roman" pitchFamily="18" charset="0"/>
              </a:rPr>
              <a:t>тими</a:t>
            </a:r>
            <a:r>
              <a:rPr lang="ru-RU" sz="2000" dirty="0">
                <a:latin typeface="Times New Roman" pitchFamily="18" charset="0"/>
                <a:cs typeface="Times New Roman" pitchFamily="18" charset="0"/>
              </a:rPr>
              <a:t> ж </a:t>
            </a:r>
            <a:r>
              <a:rPr lang="ru-RU" sz="2000" dirty="0" err="1">
                <a:latin typeface="Times New Roman" pitchFamily="18" charset="0"/>
                <a:cs typeface="Times New Roman" pitchFamily="18" charset="0"/>
              </a:rPr>
              <a:t>поняттями</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маєте</a:t>
            </a:r>
            <a:r>
              <a:rPr lang="ru-RU" sz="2000" dirty="0">
                <a:latin typeface="Times New Roman" pitchFamily="18" charset="0"/>
                <a:cs typeface="Times New Roman" pitchFamily="18" charset="0"/>
              </a:rPr>
              <a:t> на </a:t>
            </a:r>
            <a:r>
              <a:rPr lang="ru-RU" sz="2000" dirty="0" err="1">
                <a:latin typeface="Times New Roman" pitchFamily="18" charset="0"/>
                <a:cs typeface="Times New Roman" pitchFamily="18" charset="0"/>
              </a:rPr>
              <a:t>увазі</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зовсім</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різні</a:t>
            </a:r>
            <a:r>
              <a:rPr lang="ru-RU" sz="2000" dirty="0">
                <a:latin typeface="Times New Roman" pitchFamily="18" charset="0"/>
                <a:cs typeface="Times New Roman" pitchFamily="18" charset="0"/>
              </a:rPr>
              <a:t> </a:t>
            </a:r>
            <a:r>
              <a:rPr lang="ru-RU" sz="2000" dirty="0" err="1" smtClean="0">
                <a:latin typeface="Times New Roman" pitchFamily="18" charset="0"/>
                <a:cs typeface="Times New Roman" pitchFamily="18" charset="0"/>
              </a:rPr>
              <a:t>речі</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Виникає</a:t>
            </a:r>
            <a:r>
              <a:rPr lang="ru-RU" sz="2000" dirty="0" smtClean="0">
                <a:latin typeface="Times New Roman" pitchFamily="18" charset="0"/>
                <a:cs typeface="Times New Roman" pitchFamily="18" charset="0"/>
              </a:rPr>
              <a:t> </a:t>
            </a:r>
            <a:r>
              <a:rPr lang="ru-RU" sz="2000" dirty="0">
                <a:latin typeface="Times New Roman" pitchFamily="18" charset="0"/>
                <a:cs typeface="Times New Roman" pitchFamily="18" charset="0"/>
              </a:rPr>
              <a:t>практично </a:t>
            </a:r>
            <a:r>
              <a:rPr lang="ru-RU" sz="2000" dirty="0" err="1">
                <a:latin typeface="Times New Roman" pitchFamily="18" charset="0"/>
                <a:cs typeface="Times New Roman" pitchFamily="18" charset="0"/>
              </a:rPr>
              <a:t>завжди</a:t>
            </a:r>
            <a:r>
              <a:rPr lang="ru-RU" sz="2000" dirty="0">
                <a:latin typeface="Times New Roman" pitchFamily="18" charset="0"/>
                <a:cs typeface="Times New Roman" pitchFamily="18" charset="0"/>
              </a:rPr>
              <a:t> і </a:t>
            </a:r>
            <a:r>
              <a:rPr lang="ru-RU" sz="2000" dirty="0" err="1">
                <a:latin typeface="Times New Roman" pitchFamily="18" charset="0"/>
                <a:cs typeface="Times New Roman" pitchFamily="18" charset="0"/>
              </a:rPr>
              <a:t>скрізь</a:t>
            </a:r>
            <a:r>
              <a:rPr lang="ru-RU" sz="2000" dirty="0">
                <a:latin typeface="Times New Roman" pitchFamily="18" charset="0"/>
                <a:cs typeface="Times New Roman" pitchFamily="18" charset="0"/>
              </a:rPr>
              <a:t>, тому </a:t>
            </a:r>
            <a:r>
              <a:rPr lang="ru-RU" sz="2000" dirty="0" err="1">
                <a:latin typeface="Times New Roman" pitchFamily="18" charset="0"/>
                <a:cs typeface="Times New Roman" pitchFamily="18" charset="0"/>
              </a:rPr>
              <a:t>що</a:t>
            </a:r>
            <a:r>
              <a:rPr lang="ru-RU" sz="2000" dirty="0">
                <a:latin typeface="Times New Roman" pitchFamily="18" charset="0"/>
                <a:cs typeface="Times New Roman" pitchFamily="18" charset="0"/>
              </a:rPr>
              <a:t> ми по-</a:t>
            </a:r>
            <a:r>
              <a:rPr lang="ru-RU" sz="2000" dirty="0" err="1">
                <a:latin typeface="Times New Roman" pitchFamily="18" charset="0"/>
                <a:cs typeface="Times New Roman" pitchFamily="18" charset="0"/>
              </a:rPr>
              <a:t>різному</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розуміємо</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багато</a:t>
            </a:r>
            <a:r>
              <a:rPr lang="ru-RU" sz="2000" dirty="0">
                <a:latin typeface="Times New Roman" pitchFamily="18" charset="0"/>
                <a:cs typeface="Times New Roman" pitchFamily="18" charset="0"/>
              </a:rPr>
              <a:t> </a:t>
            </a:r>
            <a:r>
              <a:rPr lang="ru-RU" sz="2000" dirty="0" smtClean="0">
                <a:latin typeface="Times New Roman" pitchFamily="18" charset="0"/>
                <a:cs typeface="Times New Roman" pitchFamily="18" charset="0"/>
              </a:rPr>
              <a:t>речей. Для </a:t>
            </a:r>
            <a:r>
              <a:rPr lang="ru-RU" sz="2000" dirty="0">
                <a:latin typeface="Times New Roman" pitchFamily="18" charset="0"/>
                <a:cs typeface="Times New Roman" pitchFamily="18" charset="0"/>
              </a:rPr>
              <a:t>того, </a:t>
            </a:r>
            <a:r>
              <a:rPr lang="ru-RU" sz="2000" dirty="0" err="1">
                <a:latin typeface="Times New Roman" pitchFamily="18" charset="0"/>
                <a:cs typeface="Times New Roman" pitchFamily="18" charset="0"/>
              </a:rPr>
              <a:t>щоб</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зруйнувати</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цей</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бар`єр</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необхідно</a:t>
            </a:r>
            <a:r>
              <a:rPr lang="ru-RU" sz="2000" dirty="0">
                <a:latin typeface="Times New Roman" pitchFamily="18" charset="0"/>
                <a:cs typeface="Times New Roman" pitchFamily="18" charset="0"/>
              </a:rPr>
              <a:t> добре </a:t>
            </a:r>
            <a:r>
              <a:rPr lang="ru-RU" sz="2000" dirty="0" err="1" smtClean="0">
                <a:latin typeface="Times New Roman" pitchFamily="18" charset="0"/>
                <a:cs typeface="Times New Roman" pitchFamily="18" charset="0"/>
              </a:rPr>
              <a:t>розуміти</a:t>
            </a:r>
            <a:r>
              <a:rPr lang="ru-RU" sz="2000" dirty="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людину</a:t>
            </a:r>
            <a:r>
              <a:rPr lang="ru-RU" sz="2000" dirty="0" smtClean="0">
                <a:latin typeface="Times New Roman" pitchFamily="18" charset="0"/>
                <a:cs typeface="Times New Roman" pitchFamily="18" charset="0"/>
              </a:rPr>
              <a:t> з </a:t>
            </a:r>
            <a:r>
              <a:rPr lang="ru-RU" sz="2000" dirty="0" err="1" smtClean="0">
                <a:latin typeface="Times New Roman" pitchFamily="18" charset="0"/>
                <a:cs typeface="Times New Roman" pitchFamily="18" charset="0"/>
              </a:rPr>
              <a:t>якою</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ви</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розмовляєте</a:t>
            </a:r>
            <a:r>
              <a:rPr lang="ru-RU" sz="2000" dirty="0" smtClean="0">
                <a:latin typeface="Times New Roman" pitchFamily="18" charset="0"/>
                <a:cs typeface="Times New Roman" pitchFamily="18" charset="0"/>
              </a:rPr>
              <a:t> і </a:t>
            </a:r>
            <a:r>
              <a:rPr lang="ru-RU" sz="2000" dirty="0" err="1">
                <a:latin typeface="Times New Roman" pitchFamily="18" charset="0"/>
                <a:cs typeface="Times New Roman" pitchFamily="18" charset="0"/>
              </a:rPr>
              <a:t>його</a:t>
            </a:r>
            <a:r>
              <a:rPr lang="ru-RU" sz="2000" dirty="0">
                <a:latin typeface="Times New Roman" pitchFamily="18" charset="0"/>
                <a:cs typeface="Times New Roman" pitchFamily="18" charset="0"/>
              </a:rPr>
              <a:t> картину </a:t>
            </a:r>
            <a:r>
              <a:rPr lang="ru-RU" sz="2000" dirty="0" err="1">
                <a:latin typeface="Times New Roman" pitchFamily="18" charset="0"/>
                <a:cs typeface="Times New Roman" pitchFamily="18" charset="0"/>
              </a:rPr>
              <a:t>світу</a:t>
            </a:r>
            <a:r>
              <a:rPr lang="ru-RU" sz="2000" dirty="0">
                <a:latin typeface="Times New Roman" pitchFamily="18" charset="0"/>
                <a:cs typeface="Times New Roman" pitchFamily="18" charset="0"/>
              </a:rPr>
              <a:t> - </a:t>
            </a:r>
            <a:r>
              <a:rPr lang="ru-RU" sz="2000" dirty="0" err="1">
                <a:latin typeface="Times New Roman" pitchFamily="18" charset="0"/>
                <a:cs typeface="Times New Roman" pitchFamily="18" charset="0"/>
              </a:rPr>
              <a:t>ті</a:t>
            </a:r>
            <a:r>
              <a:rPr lang="ru-RU" sz="2000" dirty="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поняття</a:t>
            </a:r>
            <a:r>
              <a:rPr lang="ru-RU" sz="2000" dirty="0" smtClean="0">
                <a:latin typeface="Times New Roman" pitchFamily="18" charset="0"/>
                <a:cs typeface="Times New Roman" pitchFamily="18" charset="0"/>
              </a:rPr>
              <a:t>, </a:t>
            </a:r>
            <a:r>
              <a:rPr lang="ru-RU" sz="2000" dirty="0" err="1">
                <a:latin typeface="Times New Roman" pitchFamily="18" charset="0"/>
                <a:cs typeface="Times New Roman" pitchFamily="18" charset="0"/>
              </a:rPr>
              <a:t>які</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він</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вкладає</a:t>
            </a:r>
            <a:r>
              <a:rPr lang="ru-RU" sz="2000" dirty="0">
                <a:latin typeface="Times New Roman" pitchFamily="18" charset="0"/>
                <a:cs typeface="Times New Roman" pitchFamily="18" charset="0"/>
              </a:rPr>
              <a:t> </a:t>
            </a:r>
            <a:r>
              <a:rPr lang="ru-RU" sz="2000" dirty="0" smtClean="0">
                <a:latin typeface="Times New Roman" pitchFamily="18" charset="0"/>
                <a:cs typeface="Times New Roman" pitchFamily="18" charset="0"/>
              </a:rPr>
              <a:t>в </a:t>
            </a:r>
            <a:r>
              <a:rPr lang="ru-RU" sz="2000" dirty="0" err="1" smtClean="0">
                <a:latin typeface="Times New Roman" pitchFamily="18" charset="0"/>
                <a:cs typeface="Times New Roman" pitchFamily="18" charset="0"/>
              </a:rPr>
              <a:t>свої</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висловлювання</a:t>
            </a:r>
            <a:r>
              <a:rPr lang="ru-RU" sz="2000" dirty="0" smtClean="0">
                <a:latin typeface="Times New Roman" pitchFamily="18" charset="0"/>
                <a:cs typeface="Times New Roman" pitchFamily="18" charset="0"/>
              </a:rPr>
              <a:t>. </a:t>
            </a:r>
            <a:r>
              <a:rPr lang="ru-RU" sz="2000" dirty="0">
                <a:latin typeface="Times New Roman" pitchFamily="18" charset="0"/>
                <a:cs typeface="Times New Roman" pitchFamily="18" charset="0"/>
              </a:rPr>
              <a:t>У </a:t>
            </a:r>
            <a:r>
              <a:rPr lang="ru-RU" sz="2000" dirty="0" err="1">
                <a:latin typeface="Times New Roman" pitchFamily="18" charset="0"/>
                <a:cs typeface="Times New Roman" pitchFamily="18" charset="0"/>
              </a:rPr>
              <a:t>разі</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можливих</a:t>
            </a:r>
            <a:r>
              <a:rPr lang="ru-RU" sz="2000" dirty="0">
                <a:latin typeface="Times New Roman" pitchFamily="18" charset="0"/>
                <a:cs typeface="Times New Roman" pitchFamily="18" charset="0"/>
              </a:rPr>
              <a:t> неточностей </a:t>
            </a:r>
            <a:r>
              <a:rPr lang="ru-RU" sz="2000" dirty="0" err="1">
                <a:latin typeface="Times New Roman" pitchFamily="18" charset="0"/>
                <a:cs typeface="Times New Roman" pitchFamily="18" charset="0"/>
              </a:rPr>
              <a:t>завжди</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докладно</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пояснюйте</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що</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ви</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маєте</a:t>
            </a:r>
            <a:r>
              <a:rPr lang="ru-RU" sz="2000" dirty="0">
                <a:latin typeface="Times New Roman" pitchFamily="18" charset="0"/>
                <a:cs typeface="Times New Roman" pitchFamily="18" charset="0"/>
              </a:rPr>
              <a:t> на </a:t>
            </a:r>
            <a:r>
              <a:rPr lang="ru-RU" sz="2000" dirty="0" err="1">
                <a:latin typeface="Times New Roman" pitchFamily="18" charset="0"/>
                <a:cs typeface="Times New Roman" pitchFamily="18" charset="0"/>
              </a:rPr>
              <a:t>увазі</a:t>
            </a:r>
            <a:r>
              <a:rPr lang="ru-RU" sz="2000" dirty="0">
                <a:latin typeface="Times New Roman" pitchFamily="18" charset="0"/>
                <a:cs typeface="Times New Roman" pitchFamily="18" charset="0"/>
              </a:rPr>
              <a:t>, і </a:t>
            </a:r>
            <a:r>
              <a:rPr lang="ru-RU" sz="2000" dirty="0" err="1">
                <a:latin typeface="Times New Roman" pitchFamily="18" charset="0"/>
                <a:cs typeface="Times New Roman" pitchFamily="18" charset="0"/>
              </a:rPr>
              <a:t>намагайтеся</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використовувати</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зрозумілі</a:t>
            </a:r>
            <a:r>
              <a:rPr lang="ru-RU" sz="2000" dirty="0">
                <a:latin typeface="Times New Roman" pitchFamily="18" charset="0"/>
                <a:cs typeface="Times New Roman" pitchFamily="18" charset="0"/>
              </a:rPr>
              <a:t> для </a:t>
            </a:r>
            <a:r>
              <a:rPr lang="ru-RU" sz="2000" dirty="0" err="1">
                <a:latin typeface="Times New Roman" pitchFamily="18" charset="0"/>
                <a:cs typeface="Times New Roman" pitchFamily="18" charset="0"/>
              </a:rPr>
              <a:t>співбесідника</a:t>
            </a:r>
            <a:r>
              <a:rPr lang="ru-RU" sz="2000" dirty="0">
                <a:latin typeface="Times New Roman" pitchFamily="18" charset="0"/>
                <a:cs typeface="Times New Roman" pitchFamily="18" charset="0"/>
              </a:rPr>
              <a:t> слова та </a:t>
            </a:r>
            <a:r>
              <a:rPr lang="ru-RU" sz="2000" dirty="0" err="1">
                <a:latin typeface="Times New Roman" pitchFamily="18" charset="0"/>
                <a:cs typeface="Times New Roman" pitchFamily="18" charset="0"/>
              </a:rPr>
              <a:t>словосполучення</a:t>
            </a:r>
            <a:r>
              <a:rPr lang="ru-RU" sz="2000" dirty="0" smtClean="0">
                <a:latin typeface="Times New Roman" pitchFamily="18" charset="0"/>
                <a:cs typeface="Times New Roman" pitchFamily="18" charset="0"/>
              </a:rPr>
              <a:t>. </a:t>
            </a:r>
            <a:endParaRPr sz="2000" dirty="0">
              <a:latin typeface="Times New Roman" pitchFamily="18" charset="0"/>
              <a:cs typeface="Times New Roman" pitchFamily="18" charset="0"/>
            </a:endParaRPr>
          </a:p>
        </p:txBody>
      </p:sp>
    </p:spTree>
  </p:cSld>
  <p:clrMapOvr>
    <a:masterClrMapping/>
  </p:clrMapOvr>
  <p:transition spd="slow">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249651"/>
        </a:solidFill>
        <a:effectLst/>
      </p:bgPr>
    </p:bg>
    <p:spTree>
      <p:nvGrpSpPr>
        <p:cNvPr id="1" name="Shape 117"/>
        <p:cNvGrpSpPr/>
        <p:nvPr/>
      </p:nvGrpSpPr>
      <p:grpSpPr>
        <a:xfrm>
          <a:off x="0" y="0"/>
          <a:ext cx="0" cy="0"/>
          <a:chOff x="0" y="0"/>
          <a:chExt cx="0" cy="0"/>
        </a:xfrm>
      </p:grpSpPr>
      <p:sp>
        <p:nvSpPr>
          <p:cNvPr id="119" name="Shape 119"/>
          <p:cNvSpPr txBox="1">
            <a:spLocks noGrp="1"/>
          </p:cNvSpPr>
          <p:nvPr>
            <p:ph type="title"/>
          </p:nvPr>
        </p:nvSpPr>
        <p:spPr>
          <a:xfrm rot="161729">
            <a:off x="982067" y="877043"/>
            <a:ext cx="7029878" cy="513208"/>
          </a:xfrm>
          <a:prstGeom prst="rect">
            <a:avLst/>
          </a:prstGeom>
        </p:spPr>
        <p:txBody>
          <a:bodyPr spcFirstLastPara="1" wrap="square" lIns="91425" tIns="91425" rIns="91425" bIns="91425" anchor="b" anchorCtr="0">
            <a:noAutofit/>
          </a:bodyPr>
          <a:lstStyle/>
          <a:p>
            <a:pPr marL="0" lvl="0" indent="0">
              <a:spcBef>
                <a:spcPts val="0"/>
              </a:spcBef>
              <a:spcAft>
                <a:spcPts val="0"/>
              </a:spcAft>
              <a:buNone/>
            </a:pPr>
            <a:r>
              <a:rPr lang="ru-RU" b="1" dirty="0" smtClean="0"/>
              <a:t>Л</a:t>
            </a:r>
            <a:r>
              <a:rPr lang="uk-UA" b="1" dirty="0" err="1" smtClean="0"/>
              <a:t>огічний</a:t>
            </a:r>
            <a:r>
              <a:rPr lang="uk-UA" b="1" dirty="0" smtClean="0"/>
              <a:t> та фонетичний бар</a:t>
            </a:r>
            <a:r>
              <a:rPr lang="en-US" b="1" dirty="0" smtClean="0"/>
              <a:t>’</a:t>
            </a:r>
            <a:r>
              <a:rPr lang="uk-UA" b="1" dirty="0" err="1" smtClean="0"/>
              <a:t>єри</a:t>
            </a:r>
            <a:endParaRPr b="1" dirty="0"/>
          </a:p>
        </p:txBody>
      </p:sp>
      <p:sp>
        <p:nvSpPr>
          <p:cNvPr id="7" name="Текст 2"/>
          <p:cNvSpPr>
            <a:spLocks noGrp="1"/>
          </p:cNvSpPr>
          <p:nvPr>
            <p:ph type="body" idx="1"/>
          </p:nvPr>
        </p:nvSpPr>
        <p:spPr>
          <a:xfrm>
            <a:off x="865741" y="1306286"/>
            <a:ext cx="3758083" cy="2909939"/>
          </a:xfrm>
        </p:spPr>
        <p:txBody>
          <a:bodyPr/>
          <a:lstStyle/>
          <a:p>
            <a:pPr marL="88900" indent="0">
              <a:buNone/>
            </a:pPr>
            <a:r>
              <a:rPr lang="ru-RU" sz="2000" dirty="0" err="1">
                <a:latin typeface="Times New Roman" pitchFamily="18" charset="0"/>
                <a:cs typeface="Times New Roman" pitchFamily="18" charset="0"/>
              </a:rPr>
              <a:t>Ц</a:t>
            </a:r>
            <a:r>
              <a:rPr lang="ru-RU" sz="2000" dirty="0" err="1" smtClean="0">
                <a:latin typeface="Times New Roman" pitchFamily="18" charset="0"/>
                <a:cs typeface="Times New Roman" pitchFamily="18" charset="0"/>
              </a:rPr>
              <a:t>е</a:t>
            </a:r>
            <a:r>
              <a:rPr lang="ru-RU" sz="2000" dirty="0" smtClean="0">
                <a:latin typeface="Times New Roman" pitchFamily="18" charset="0"/>
                <a:cs typeface="Times New Roman" pitchFamily="18" charset="0"/>
              </a:rPr>
              <a:t> </a:t>
            </a:r>
            <a:r>
              <a:rPr lang="ru-RU" sz="2000" dirty="0" err="1">
                <a:latin typeface="Times New Roman" pitchFamily="18" charset="0"/>
                <a:cs typeface="Times New Roman" pitchFamily="18" charset="0"/>
              </a:rPr>
              <a:t>невміння</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виражати</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свої</a:t>
            </a:r>
            <a:r>
              <a:rPr lang="ru-RU" sz="2000" dirty="0">
                <a:latin typeface="Times New Roman" pitchFamily="18" charset="0"/>
                <a:cs typeface="Times New Roman" pitchFamily="18" charset="0"/>
              </a:rPr>
              <a:t> думки. У </a:t>
            </a:r>
            <a:r>
              <a:rPr lang="ru-RU" sz="2000" dirty="0" err="1">
                <a:latin typeface="Times New Roman" pitchFamily="18" charset="0"/>
                <a:cs typeface="Times New Roman" pitchFamily="18" charset="0"/>
              </a:rPr>
              <a:t>промові</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такої</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людини</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плутаються</a:t>
            </a:r>
            <a:r>
              <a:rPr lang="ru-RU" sz="2000" dirty="0">
                <a:latin typeface="Times New Roman" pitchFamily="18" charset="0"/>
                <a:cs typeface="Times New Roman" pitchFamily="18" charset="0"/>
              </a:rPr>
              <a:t> причинно-</a:t>
            </a:r>
            <a:r>
              <a:rPr lang="ru-RU" sz="2000" dirty="0" err="1">
                <a:latin typeface="Times New Roman" pitchFamily="18" charset="0"/>
                <a:cs typeface="Times New Roman" pitchFamily="18" charset="0"/>
              </a:rPr>
              <a:t>наслідкові</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зв`язки</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відбувається</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підміна</a:t>
            </a:r>
            <a:r>
              <a:rPr lang="ru-RU" sz="2000" dirty="0">
                <a:latin typeface="Times New Roman" pitchFamily="18" charset="0"/>
                <a:cs typeface="Times New Roman" pitchFamily="18" charset="0"/>
              </a:rPr>
              <a:t> понять. Або </a:t>
            </a:r>
            <a:r>
              <a:rPr lang="ru-RU" sz="2000" dirty="0" err="1">
                <a:latin typeface="Times New Roman" pitchFamily="18" charset="0"/>
                <a:cs typeface="Times New Roman" pitchFamily="18" charset="0"/>
              </a:rPr>
              <a:t>йому</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буває</a:t>
            </a:r>
            <a:r>
              <a:rPr lang="ru-RU" sz="2000" dirty="0">
                <a:latin typeface="Times New Roman" pitchFamily="18" charset="0"/>
                <a:cs typeface="Times New Roman" pitchFamily="18" charset="0"/>
              </a:rPr>
              <a:t> складно </a:t>
            </a:r>
            <a:r>
              <a:rPr lang="ru-RU" sz="2000" dirty="0" err="1">
                <a:latin typeface="Times New Roman" pitchFamily="18" charset="0"/>
                <a:cs typeface="Times New Roman" pitchFamily="18" charset="0"/>
              </a:rPr>
              <a:t>підібрати</a:t>
            </a:r>
            <a:r>
              <a:rPr lang="ru-RU" sz="2000" dirty="0">
                <a:latin typeface="Times New Roman" pitchFamily="18" charset="0"/>
                <a:cs typeface="Times New Roman" pitchFamily="18" charset="0"/>
              </a:rPr>
              <a:t> слова для тих </a:t>
            </a:r>
            <a:r>
              <a:rPr lang="ru-RU" sz="2000" dirty="0" err="1">
                <a:latin typeface="Times New Roman" pitchFamily="18" charset="0"/>
                <a:cs typeface="Times New Roman" pitchFamily="18" charset="0"/>
              </a:rPr>
              <a:t>складних</a:t>
            </a:r>
            <a:r>
              <a:rPr lang="ru-RU" sz="2000" dirty="0">
                <a:latin typeface="Times New Roman" pitchFamily="18" charset="0"/>
                <a:cs typeface="Times New Roman" pitchFamily="18" charset="0"/>
              </a:rPr>
              <a:t> думок, </a:t>
            </a:r>
            <a:r>
              <a:rPr lang="ru-RU" sz="2000" dirty="0" err="1">
                <a:latin typeface="Times New Roman" pitchFamily="18" charset="0"/>
                <a:cs typeface="Times New Roman" pitchFamily="18" charset="0"/>
              </a:rPr>
              <a:t>які</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пробігають</a:t>
            </a:r>
            <a:r>
              <a:rPr lang="ru-RU" sz="2000" dirty="0">
                <a:latin typeface="Times New Roman" pitchFamily="18" charset="0"/>
                <a:cs typeface="Times New Roman" pitchFamily="18" charset="0"/>
              </a:rPr>
              <a:t> в </a:t>
            </a:r>
            <a:r>
              <a:rPr lang="ru-RU" sz="2000" dirty="0" err="1">
                <a:latin typeface="Times New Roman" pitchFamily="18" charset="0"/>
                <a:cs typeface="Times New Roman" pitchFamily="18" charset="0"/>
              </a:rPr>
              <a:t>його</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голові</a:t>
            </a:r>
            <a:r>
              <a:rPr lang="ru-RU" sz="2000" dirty="0" smtClean="0">
                <a:latin typeface="Times New Roman" pitchFamily="18" charset="0"/>
                <a:cs typeface="Times New Roman" pitchFamily="18" charset="0"/>
              </a:rPr>
              <a:t>.</a:t>
            </a:r>
            <a:endParaRPr lang="ru-RU" sz="2000" dirty="0">
              <a:latin typeface="Times New Roman" pitchFamily="18" charset="0"/>
              <a:cs typeface="Times New Roman" pitchFamily="18" charset="0"/>
            </a:endParaRPr>
          </a:p>
          <a:p>
            <a:pPr marL="88900" indent="0">
              <a:buNone/>
            </a:pPr>
            <a:endParaRPr lang="ru-RU" dirty="0">
              <a:latin typeface="Times New Roman" pitchFamily="18" charset="0"/>
              <a:cs typeface="Times New Roman" pitchFamily="18" charset="0"/>
            </a:endParaRPr>
          </a:p>
        </p:txBody>
      </p:sp>
      <p:sp>
        <p:nvSpPr>
          <p:cNvPr id="2" name="Текст 1"/>
          <p:cNvSpPr>
            <a:spLocks noGrp="1"/>
          </p:cNvSpPr>
          <p:nvPr>
            <p:ph type="body" idx="2"/>
          </p:nvPr>
        </p:nvSpPr>
        <p:spPr>
          <a:xfrm>
            <a:off x="4491200" y="1306286"/>
            <a:ext cx="3776413" cy="2909939"/>
          </a:xfrm>
        </p:spPr>
        <p:txBody>
          <a:bodyPr/>
          <a:lstStyle/>
          <a:p>
            <a:pPr marL="88900" indent="0">
              <a:buNone/>
            </a:pPr>
            <a:r>
              <a:rPr lang="ru-RU" sz="2000" dirty="0" err="1">
                <a:latin typeface="Times New Roman" pitchFamily="18" charset="0"/>
                <a:cs typeface="Times New Roman" pitchFamily="18" charset="0"/>
              </a:rPr>
              <a:t>Це</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погана</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техніка</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мовлення</a:t>
            </a:r>
            <a:r>
              <a:rPr lang="ru-RU" sz="2000" dirty="0">
                <a:latin typeface="Times New Roman" pitchFamily="18" charset="0"/>
                <a:cs typeface="Times New Roman" pitchFamily="18" charset="0"/>
              </a:rPr>
              <a:t> - коли </a:t>
            </a:r>
            <a:r>
              <a:rPr lang="ru-RU" sz="2000" dirty="0" err="1">
                <a:latin typeface="Times New Roman" pitchFamily="18" charset="0"/>
                <a:cs typeface="Times New Roman" pitchFamily="18" charset="0"/>
              </a:rPr>
              <a:t>незрозуміло</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що</a:t>
            </a:r>
            <a:r>
              <a:rPr lang="ru-RU" sz="2000" dirty="0">
                <a:latin typeface="Times New Roman" pitchFamily="18" charset="0"/>
                <a:cs typeface="Times New Roman" pitchFamily="18" charset="0"/>
              </a:rPr>
              <a:t> говорить </a:t>
            </a:r>
            <a:r>
              <a:rPr lang="ru-RU" sz="2000" dirty="0" err="1">
                <a:latin typeface="Times New Roman" pitchFamily="18" charset="0"/>
                <a:cs typeface="Times New Roman" pitchFamily="18" charset="0"/>
              </a:rPr>
              <a:t>співрозмовник</a:t>
            </a:r>
            <a:r>
              <a:rPr lang="ru-RU" sz="2000" dirty="0">
                <a:latin typeface="Times New Roman" pitchFamily="18" charset="0"/>
                <a:cs typeface="Times New Roman" pitchFamily="18" charset="0"/>
              </a:rPr>
              <a:t>, і </a:t>
            </a:r>
            <a:r>
              <a:rPr lang="ru-RU" sz="2000" dirty="0" err="1">
                <a:latin typeface="Times New Roman" pitchFamily="18" charset="0"/>
                <a:cs typeface="Times New Roman" pitchFamily="18" charset="0"/>
              </a:rPr>
              <a:t>це</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заважає</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сприймати</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інформацію</a:t>
            </a:r>
            <a:r>
              <a:rPr lang="ru-RU" sz="2000" dirty="0">
                <a:latin typeface="Times New Roman" pitchFamily="18" charset="0"/>
                <a:cs typeface="Times New Roman" pitchFamily="18" charset="0"/>
              </a:rPr>
              <a:t>. </a:t>
            </a:r>
            <a:r>
              <a:rPr lang="ru-RU" sz="2000" dirty="0" smtClean="0">
                <a:latin typeface="Times New Roman" pitchFamily="18" charset="0"/>
                <a:cs typeface="Times New Roman" pitchFamily="18" charset="0"/>
              </a:rPr>
              <a:t>При </a:t>
            </a:r>
            <a:r>
              <a:rPr lang="ru-RU" sz="2000" dirty="0">
                <a:latin typeface="Times New Roman" pitchFamily="18" charset="0"/>
                <a:cs typeface="Times New Roman" pitchFamily="18" charset="0"/>
              </a:rPr>
              <a:t>формальному </a:t>
            </a:r>
            <a:r>
              <a:rPr lang="ru-RU" sz="2000" dirty="0" err="1">
                <a:latin typeface="Times New Roman" pitchFamily="18" charset="0"/>
                <a:cs typeface="Times New Roman" pitchFamily="18" charset="0"/>
              </a:rPr>
              <a:t>або</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діловому</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спілкуванні</a:t>
            </a:r>
            <a:r>
              <a:rPr lang="ru-RU" sz="2000" dirty="0">
                <a:latin typeface="Times New Roman" pitchFamily="18" charset="0"/>
                <a:cs typeface="Times New Roman" pitchFamily="18" charset="0"/>
              </a:rPr>
              <a:t> вам </a:t>
            </a:r>
            <a:r>
              <a:rPr lang="ru-RU" sz="2000" dirty="0" err="1">
                <a:latin typeface="Times New Roman" pitchFamily="18" charset="0"/>
                <a:cs typeface="Times New Roman" pitchFamily="18" charset="0"/>
              </a:rPr>
              <a:t>доведеться</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пристосуватися</a:t>
            </a:r>
            <a:r>
              <a:rPr lang="ru-RU" sz="2000" dirty="0">
                <a:latin typeface="Times New Roman" pitchFamily="18" charset="0"/>
                <a:cs typeface="Times New Roman" pitchFamily="18" charset="0"/>
              </a:rPr>
              <a:t> до </a:t>
            </a:r>
            <a:r>
              <a:rPr lang="ru-RU" sz="2000" dirty="0" err="1">
                <a:latin typeface="Times New Roman" pitchFamily="18" charset="0"/>
                <a:cs typeface="Times New Roman" pitchFamily="18" charset="0"/>
              </a:rPr>
              <a:t>його</a:t>
            </a:r>
            <a:r>
              <a:rPr lang="ru-RU" sz="2000" dirty="0">
                <a:latin typeface="Times New Roman" pitchFamily="18" charset="0"/>
                <a:cs typeface="Times New Roman" pitchFamily="18" charset="0"/>
              </a:rPr>
              <a:t> </a:t>
            </a:r>
            <a:r>
              <a:rPr lang="ru-RU" sz="2000" smtClean="0">
                <a:latin typeface="Times New Roman" pitchFamily="18" charset="0"/>
                <a:cs typeface="Times New Roman" pitchFamily="18" charset="0"/>
              </a:rPr>
              <a:t>манери </a:t>
            </a:r>
            <a:r>
              <a:rPr lang="ru-RU" sz="2000" dirty="0" err="1">
                <a:latin typeface="Times New Roman" pitchFamily="18" charset="0"/>
                <a:cs typeface="Times New Roman" pitchFamily="18" charset="0"/>
              </a:rPr>
              <a:t>говорити</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зрідка</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перепитуючи</a:t>
            </a:r>
            <a:r>
              <a:rPr lang="ru-RU" sz="2000" dirty="0">
                <a:latin typeface="Times New Roman" pitchFamily="18" charset="0"/>
                <a:cs typeface="Times New Roman" pitchFamily="18" charset="0"/>
              </a:rPr>
              <a:t> в </a:t>
            </a:r>
            <a:r>
              <a:rPr lang="ru-RU" sz="2000" dirty="0" err="1">
                <a:latin typeface="Times New Roman" pitchFamily="18" charset="0"/>
                <a:cs typeface="Times New Roman" pitchFamily="18" charset="0"/>
              </a:rPr>
              <a:t>незрозумілих</a:t>
            </a:r>
            <a:r>
              <a:rPr lang="ru-RU" sz="2000" dirty="0">
                <a:latin typeface="Times New Roman" pitchFamily="18" charset="0"/>
                <a:cs typeface="Times New Roman" pitchFamily="18" charset="0"/>
              </a:rPr>
              <a:t> моментах. </a:t>
            </a:r>
          </a:p>
        </p:txBody>
      </p:sp>
    </p:spTree>
  </p:cSld>
  <p:clrMapOvr>
    <a:masterClrMapping/>
  </p:clrMapOvr>
  <p:transition spd="slow">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rot="161729">
            <a:off x="996358" y="551006"/>
            <a:ext cx="7029878" cy="760139"/>
          </a:xfrm>
        </p:spPr>
        <p:txBody>
          <a:bodyPr/>
          <a:lstStyle/>
          <a:p>
            <a:r>
              <a:rPr lang="ru-RU" b="1" dirty="0" err="1" smtClean="0"/>
              <a:t>Модальний</a:t>
            </a:r>
            <a:r>
              <a:rPr lang="ru-RU" b="1" dirty="0" smtClean="0"/>
              <a:t> та </a:t>
            </a:r>
            <a:r>
              <a:rPr lang="ru-RU" b="1" dirty="0" err="1" smtClean="0"/>
              <a:t>особистісний</a:t>
            </a:r>
            <a:r>
              <a:rPr lang="ru-RU" b="1" dirty="0" smtClean="0"/>
              <a:t> бар</a:t>
            </a:r>
            <a:r>
              <a:rPr lang="en-US" b="1" dirty="0" smtClean="0"/>
              <a:t>’</a:t>
            </a:r>
            <a:r>
              <a:rPr lang="uk-UA" b="1" dirty="0" err="1" smtClean="0"/>
              <a:t>єр</a:t>
            </a:r>
            <a:endParaRPr lang="ru-RU" b="1" dirty="0"/>
          </a:p>
        </p:txBody>
      </p:sp>
      <p:sp>
        <p:nvSpPr>
          <p:cNvPr id="3" name="Текст 2"/>
          <p:cNvSpPr>
            <a:spLocks noGrp="1"/>
          </p:cNvSpPr>
          <p:nvPr>
            <p:ph type="body" idx="1"/>
          </p:nvPr>
        </p:nvSpPr>
        <p:spPr>
          <a:xfrm>
            <a:off x="712988" y="1476024"/>
            <a:ext cx="3696202" cy="2311773"/>
          </a:xfrm>
        </p:spPr>
        <p:txBody>
          <a:bodyPr/>
          <a:lstStyle/>
          <a:p>
            <a:pPr marL="88900" indent="0">
              <a:buNone/>
            </a:pPr>
            <a:r>
              <a:rPr lang="ru-RU" sz="1800" dirty="0" err="1" smtClean="0">
                <a:latin typeface="Times New Roman" pitchFamily="18" charset="0"/>
                <a:cs typeface="Times New Roman" pitchFamily="18" charset="0"/>
              </a:rPr>
              <a:t>Всі</a:t>
            </a:r>
            <a:r>
              <a:rPr lang="ru-RU" sz="1800" dirty="0" smtClean="0">
                <a:latin typeface="Times New Roman" pitchFamily="18" charset="0"/>
                <a:cs typeface="Times New Roman" pitchFamily="18" charset="0"/>
              </a:rPr>
              <a:t> ми </a:t>
            </a:r>
            <a:r>
              <a:rPr lang="ru-RU" sz="1800" dirty="0" err="1" smtClean="0">
                <a:latin typeface="Times New Roman" pitchFamily="18" charset="0"/>
                <a:cs typeface="Times New Roman" pitchFamily="18" charset="0"/>
              </a:rPr>
              <a:t>сприймаємо</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світ</a:t>
            </a:r>
            <a:r>
              <a:rPr lang="ru-RU" sz="1800" dirty="0" smtClean="0">
                <a:latin typeface="Times New Roman" pitchFamily="18" charset="0"/>
                <a:cs typeface="Times New Roman" pitchFamily="18" charset="0"/>
              </a:rPr>
              <a:t> за </a:t>
            </a:r>
            <a:r>
              <a:rPr lang="ru-RU" sz="1800" dirty="0" err="1" smtClean="0">
                <a:latin typeface="Times New Roman" pitchFamily="18" charset="0"/>
                <a:cs typeface="Times New Roman" pitchFamily="18" charset="0"/>
              </a:rPr>
              <a:t>допомогою</a:t>
            </a:r>
            <a:r>
              <a:rPr lang="ru-RU" sz="1800" dirty="0" smtClean="0">
                <a:latin typeface="Times New Roman" pitchFamily="18" charset="0"/>
                <a:cs typeface="Times New Roman" pitchFamily="18" charset="0"/>
              </a:rPr>
              <a:t> п</a:t>
            </a:r>
            <a:r>
              <a:rPr lang="en-US" sz="1800" dirty="0" smtClean="0">
                <a:latin typeface="Times New Roman" pitchFamily="18" charset="0"/>
                <a:cs typeface="Times New Roman" pitchFamily="18" charset="0"/>
              </a:rPr>
              <a:t>’</a:t>
            </a:r>
            <a:r>
              <a:rPr lang="uk-UA" sz="1800" dirty="0" err="1" smtClean="0">
                <a:latin typeface="Times New Roman" pitchFamily="18" charset="0"/>
                <a:cs typeface="Times New Roman" pitchFamily="18" charset="0"/>
              </a:rPr>
              <a:t>яти</a:t>
            </a:r>
            <a:r>
              <a:rPr lang="uk-UA" sz="1800" dirty="0" smtClean="0">
                <a:latin typeface="Times New Roman" pitchFamily="18" charset="0"/>
                <a:cs typeface="Times New Roman" pitchFamily="18" charset="0"/>
              </a:rPr>
              <a:t> органів чуття.</a:t>
            </a:r>
            <a:r>
              <a:rPr lang="ru-RU" sz="1800" dirty="0">
                <a:latin typeface="Times New Roman" pitchFamily="18" charset="0"/>
                <a:cs typeface="Times New Roman" pitchFamily="18" charset="0"/>
              </a:rPr>
              <a:t> </a:t>
            </a:r>
            <a:r>
              <a:rPr lang="ru-RU" sz="1800" dirty="0" err="1">
                <a:latin typeface="Times New Roman" pitchFamily="18" charset="0"/>
                <a:cs typeface="Times New Roman" pitchFamily="18" charset="0"/>
              </a:rPr>
              <a:t>Наприклад</a:t>
            </a:r>
            <a:r>
              <a:rPr lang="ru-RU" sz="1800" dirty="0">
                <a:latin typeface="Times New Roman" pitchFamily="18" charset="0"/>
                <a:cs typeface="Times New Roman" pitchFamily="18" charset="0"/>
              </a:rPr>
              <a:t>, люди з </a:t>
            </a:r>
            <a:r>
              <a:rPr lang="ru-RU" sz="1800" dirty="0" err="1">
                <a:latin typeface="Times New Roman" pitchFamily="18" charset="0"/>
                <a:cs typeface="Times New Roman" pitchFamily="18" charset="0"/>
              </a:rPr>
              <a:t>візуальної</a:t>
            </a:r>
            <a:r>
              <a:rPr lang="ru-RU" sz="1800" dirty="0">
                <a:latin typeface="Times New Roman" pitchFamily="18" charset="0"/>
                <a:cs typeface="Times New Roman" pitchFamily="18" charset="0"/>
              </a:rPr>
              <a:t> </a:t>
            </a:r>
            <a:r>
              <a:rPr lang="ru-RU" sz="1800" dirty="0" err="1">
                <a:latin typeface="Times New Roman" pitchFamily="18" charset="0"/>
                <a:cs typeface="Times New Roman" pitchFamily="18" charset="0"/>
              </a:rPr>
              <a:t>модальністю</a:t>
            </a:r>
            <a:r>
              <a:rPr lang="ru-RU" sz="1800" dirty="0">
                <a:latin typeface="Times New Roman" pitchFamily="18" charset="0"/>
                <a:cs typeface="Times New Roman" pitchFamily="18" charset="0"/>
              </a:rPr>
              <a:t> </a:t>
            </a:r>
            <a:r>
              <a:rPr lang="ru-RU" sz="1800" dirty="0" err="1" smtClean="0">
                <a:latin typeface="Times New Roman" pitchFamily="18" charset="0"/>
                <a:cs typeface="Times New Roman" pitchFamily="18" charset="0"/>
              </a:rPr>
              <a:t>найкраще</a:t>
            </a:r>
            <a:endParaRPr lang="ru-RU" sz="1800" dirty="0" smtClean="0">
              <a:latin typeface="Times New Roman" pitchFamily="18" charset="0"/>
              <a:cs typeface="Times New Roman" pitchFamily="18" charset="0"/>
            </a:endParaRPr>
          </a:p>
          <a:p>
            <a:pPr marL="88900" indent="0">
              <a:buNone/>
            </a:pPr>
            <a:r>
              <a:rPr lang="ru-RU" sz="1800" dirty="0" smtClean="0">
                <a:latin typeface="Times New Roman" pitchFamily="18" charset="0"/>
                <a:cs typeface="Times New Roman" pitchFamily="18" charset="0"/>
              </a:rPr>
              <a:t> </a:t>
            </a:r>
            <a:r>
              <a:rPr lang="ru-RU" sz="1800" dirty="0" err="1">
                <a:latin typeface="Times New Roman" pitchFamily="18" charset="0"/>
                <a:cs typeface="Times New Roman" pitchFamily="18" charset="0"/>
              </a:rPr>
              <a:t>засвоюють</a:t>
            </a:r>
            <a:r>
              <a:rPr lang="ru-RU" sz="1800" dirty="0">
                <a:latin typeface="Times New Roman" pitchFamily="18" charset="0"/>
                <a:cs typeface="Times New Roman" pitchFamily="18" charset="0"/>
              </a:rPr>
              <a:t> </a:t>
            </a:r>
            <a:r>
              <a:rPr lang="ru-RU" sz="1800" dirty="0" err="1">
                <a:latin typeface="Times New Roman" pitchFamily="18" charset="0"/>
                <a:cs typeface="Times New Roman" pitchFamily="18" charset="0"/>
              </a:rPr>
              <a:t>побачену</a:t>
            </a:r>
            <a:r>
              <a:rPr lang="ru-RU" sz="1800" dirty="0">
                <a:latin typeface="Times New Roman" pitchFamily="18" charset="0"/>
                <a:cs typeface="Times New Roman" pitchFamily="18" charset="0"/>
              </a:rPr>
              <a:t> </a:t>
            </a:r>
            <a:r>
              <a:rPr lang="ru-RU" sz="1800" dirty="0" err="1">
                <a:latin typeface="Times New Roman" pitchFamily="18" charset="0"/>
                <a:cs typeface="Times New Roman" pitchFamily="18" charset="0"/>
              </a:rPr>
              <a:t>інформацію</a:t>
            </a:r>
            <a:r>
              <a:rPr lang="ru-RU" sz="1800" dirty="0">
                <a:latin typeface="Times New Roman" pitchFamily="18" charset="0"/>
                <a:cs typeface="Times New Roman" pitchFamily="18" charset="0"/>
              </a:rPr>
              <a:t>, а ось </a:t>
            </a:r>
            <a:r>
              <a:rPr lang="ru-RU" sz="1800" dirty="0" err="1">
                <a:latin typeface="Times New Roman" pitchFamily="18" charset="0"/>
                <a:cs typeface="Times New Roman" pitchFamily="18" charset="0"/>
              </a:rPr>
              <a:t>почуту</a:t>
            </a:r>
            <a:r>
              <a:rPr lang="ru-RU" sz="1800" dirty="0">
                <a:latin typeface="Times New Roman" pitchFamily="18" charset="0"/>
                <a:cs typeface="Times New Roman" pitchFamily="18" charset="0"/>
              </a:rPr>
              <a:t> - </a:t>
            </a:r>
            <a:r>
              <a:rPr lang="ru-RU" sz="1800" dirty="0" err="1">
                <a:latin typeface="Times New Roman" pitchFamily="18" charset="0"/>
                <a:cs typeface="Times New Roman" pitchFamily="18" charset="0"/>
              </a:rPr>
              <a:t>набагато</a:t>
            </a:r>
            <a:r>
              <a:rPr lang="ru-RU" sz="1800" dirty="0">
                <a:latin typeface="Times New Roman" pitchFamily="18" charset="0"/>
                <a:cs typeface="Times New Roman" pitchFamily="18" charset="0"/>
              </a:rPr>
              <a:t> </a:t>
            </a:r>
            <a:r>
              <a:rPr lang="ru-RU" sz="1800" dirty="0" err="1">
                <a:latin typeface="Times New Roman" pitchFamily="18" charset="0"/>
                <a:cs typeface="Times New Roman" pitchFamily="18" charset="0"/>
              </a:rPr>
              <a:t>гірше</a:t>
            </a:r>
            <a:r>
              <a:rPr lang="ru-RU" sz="1800" dirty="0">
                <a:latin typeface="Times New Roman" pitchFamily="18" charset="0"/>
                <a:cs typeface="Times New Roman" pitchFamily="18" charset="0"/>
              </a:rPr>
              <a:t>. </a:t>
            </a:r>
            <a:r>
              <a:rPr lang="ru-RU" sz="1800" dirty="0" err="1">
                <a:latin typeface="Times New Roman" pitchFamily="18" charset="0"/>
                <a:cs typeface="Times New Roman" pitchFamily="18" charset="0"/>
              </a:rPr>
              <a:t>Знаючи</a:t>
            </a:r>
            <a:r>
              <a:rPr lang="ru-RU" sz="1800" dirty="0">
                <a:latin typeface="Times New Roman" pitchFamily="18" charset="0"/>
                <a:cs typeface="Times New Roman" pitchFamily="18" charset="0"/>
              </a:rPr>
              <a:t> про </a:t>
            </a:r>
            <a:r>
              <a:rPr lang="ru-RU" sz="1800" dirty="0" err="1">
                <a:latin typeface="Times New Roman" pitchFamily="18" charset="0"/>
                <a:cs typeface="Times New Roman" pitchFamily="18" charset="0"/>
              </a:rPr>
              <a:t>це</a:t>
            </a:r>
            <a:r>
              <a:rPr lang="ru-RU" sz="1800" dirty="0">
                <a:latin typeface="Times New Roman" pitchFamily="18" charset="0"/>
                <a:cs typeface="Times New Roman" pitchFamily="18" charset="0"/>
              </a:rPr>
              <a:t>, </a:t>
            </a:r>
            <a:r>
              <a:rPr lang="ru-RU" sz="1800" dirty="0" err="1">
                <a:latin typeface="Times New Roman" pitchFamily="18" charset="0"/>
                <a:cs typeface="Times New Roman" pitchFamily="18" charset="0"/>
              </a:rPr>
              <a:t>намагайтеся</a:t>
            </a:r>
            <a:r>
              <a:rPr lang="ru-RU" sz="1800" dirty="0">
                <a:latin typeface="Times New Roman" pitchFamily="18" charset="0"/>
                <a:cs typeface="Times New Roman" pitchFamily="18" charset="0"/>
              </a:rPr>
              <a:t> з ходу </a:t>
            </a:r>
            <a:r>
              <a:rPr lang="ru-RU" sz="1800" dirty="0" err="1">
                <a:latin typeface="Times New Roman" pitchFamily="18" charset="0"/>
                <a:cs typeface="Times New Roman" pitchFamily="18" charset="0"/>
              </a:rPr>
              <a:t>визначити</a:t>
            </a:r>
            <a:r>
              <a:rPr lang="ru-RU" sz="1800" dirty="0">
                <a:latin typeface="Times New Roman" pitchFamily="18" charset="0"/>
                <a:cs typeface="Times New Roman" pitchFamily="18" charset="0"/>
              </a:rPr>
              <a:t> </a:t>
            </a:r>
            <a:r>
              <a:rPr lang="ru-RU" sz="1800" dirty="0" err="1">
                <a:latin typeface="Times New Roman" pitchFamily="18" charset="0"/>
                <a:cs typeface="Times New Roman" pitchFamily="18" charset="0"/>
              </a:rPr>
              <a:t>модальність</a:t>
            </a:r>
            <a:r>
              <a:rPr lang="ru-RU" sz="1800" dirty="0">
                <a:latin typeface="Times New Roman" pitchFamily="18" charset="0"/>
                <a:cs typeface="Times New Roman" pitchFamily="18" charset="0"/>
              </a:rPr>
              <a:t> </a:t>
            </a:r>
            <a:r>
              <a:rPr lang="ru-RU" sz="1800" dirty="0" err="1">
                <a:latin typeface="Times New Roman" pitchFamily="18" charset="0"/>
                <a:cs typeface="Times New Roman" pitchFamily="18" charset="0"/>
              </a:rPr>
              <a:t>вашого</a:t>
            </a:r>
            <a:r>
              <a:rPr lang="ru-RU" sz="1800" dirty="0">
                <a:latin typeface="Times New Roman" pitchFamily="18" charset="0"/>
                <a:cs typeface="Times New Roman" pitchFamily="18" charset="0"/>
              </a:rPr>
              <a:t> </a:t>
            </a:r>
            <a:r>
              <a:rPr lang="ru-RU" sz="1800" dirty="0" err="1" smtClean="0">
                <a:latin typeface="Times New Roman" pitchFamily="18" charset="0"/>
                <a:cs typeface="Times New Roman" pitchFamily="18" charset="0"/>
              </a:rPr>
              <a:t>співрозмовника</a:t>
            </a:r>
            <a:r>
              <a:rPr lang="ru-RU" sz="1800" dirty="0" smtClean="0">
                <a:latin typeface="Times New Roman" pitchFamily="18" charset="0"/>
                <a:cs typeface="Times New Roman" pitchFamily="18" charset="0"/>
              </a:rPr>
              <a:t>.</a:t>
            </a:r>
            <a:endParaRPr lang="ru-RU" sz="1800" dirty="0">
              <a:latin typeface="Times New Roman" pitchFamily="18" charset="0"/>
              <a:cs typeface="Times New Roman" pitchFamily="18" charset="0"/>
            </a:endParaRPr>
          </a:p>
        </p:txBody>
      </p:sp>
      <p:sp>
        <p:nvSpPr>
          <p:cNvPr id="4" name="Текст 3"/>
          <p:cNvSpPr>
            <a:spLocks noGrp="1"/>
          </p:cNvSpPr>
          <p:nvPr>
            <p:ph type="body" idx="2"/>
          </p:nvPr>
        </p:nvSpPr>
        <p:spPr>
          <a:xfrm>
            <a:off x="4142768" y="1315617"/>
            <a:ext cx="4166838" cy="2780522"/>
          </a:xfrm>
        </p:spPr>
        <p:txBody>
          <a:bodyPr/>
          <a:lstStyle/>
          <a:p>
            <a:pPr marL="88900" indent="0">
              <a:buNone/>
            </a:pPr>
            <a:r>
              <a:rPr lang="ru-RU" sz="1800" dirty="0">
                <a:latin typeface="Times New Roman" pitchFamily="18" charset="0"/>
                <a:cs typeface="Times New Roman" pitchFamily="18" charset="0"/>
              </a:rPr>
              <a:t>У кожного з нас </a:t>
            </a:r>
            <a:r>
              <a:rPr lang="ru-RU" sz="1800" dirty="0" err="1">
                <a:latin typeface="Times New Roman" pitchFamily="18" charset="0"/>
                <a:cs typeface="Times New Roman" pitchFamily="18" charset="0"/>
              </a:rPr>
              <a:t>є</a:t>
            </a:r>
            <a:r>
              <a:rPr lang="ru-RU" sz="1800" dirty="0">
                <a:latin typeface="Times New Roman" pitchFamily="18" charset="0"/>
                <a:cs typeface="Times New Roman" pitchFamily="18" charset="0"/>
              </a:rPr>
              <a:t> характер, і </a:t>
            </a:r>
            <a:r>
              <a:rPr lang="ru-RU" sz="1800" dirty="0" err="1">
                <a:latin typeface="Times New Roman" pitchFamily="18" charset="0"/>
                <a:cs typeface="Times New Roman" pitchFamily="18" charset="0"/>
              </a:rPr>
              <a:t>деякі</a:t>
            </a:r>
            <a:r>
              <a:rPr lang="ru-RU" sz="1800" dirty="0">
                <a:latin typeface="Times New Roman" pitchFamily="18" charset="0"/>
                <a:cs typeface="Times New Roman" pitchFamily="18" charset="0"/>
              </a:rPr>
              <a:t> </a:t>
            </a:r>
            <a:r>
              <a:rPr lang="ru-RU" sz="1800" dirty="0" err="1">
                <a:latin typeface="Times New Roman" pitchFamily="18" charset="0"/>
                <a:cs typeface="Times New Roman" pitchFamily="18" charset="0"/>
              </a:rPr>
              <a:t>його</a:t>
            </a:r>
            <a:r>
              <a:rPr lang="ru-RU" sz="1800" dirty="0">
                <a:latin typeface="Times New Roman" pitchFamily="18" charset="0"/>
                <a:cs typeface="Times New Roman" pitchFamily="18" charset="0"/>
              </a:rPr>
              <a:t> </a:t>
            </a:r>
            <a:r>
              <a:rPr lang="ru-RU" sz="1800" dirty="0" err="1">
                <a:latin typeface="Times New Roman" pitchFamily="18" charset="0"/>
                <a:cs typeface="Times New Roman" pitchFamily="18" charset="0"/>
              </a:rPr>
              <a:t>риси</a:t>
            </a:r>
            <a:r>
              <a:rPr lang="ru-RU" sz="1800" dirty="0">
                <a:latin typeface="Times New Roman" pitchFamily="18" charset="0"/>
                <a:cs typeface="Times New Roman" pitchFamily="18" charset="0"/>
              </a:rPr>
              <a:t> </a:t>
            </a:r>
            <a:r>
              <a:rPr lang="ru-RU" sz="1800" dirty="0" err="1">
                <a:latin typeface="Times New Roman" pitchFamily="18" charset="0"/>
                <a:cs typeface="Times New Roman" pitchFamily="18" charset="0"/>
              </a:rPr>
              <a:t>можуть</a:t>
            </a:r>
            <a:r>
              <a:rPr lang="ru-RU" sz="1800" dirty="0">
                <a:latin typeface="Times New Roman" pitchFamily="18" charset="0"/>
                <a:cs typeface="Times New Roman" pitchFamily="18" charset="0"/>
              </a:rPr>
              <a:t> </a:t>
            </a:r>
            <a:r>
              <a:rPr lang="ru-RU" sz="1800" dirty="0" err="1">
                <a:latin typeface="Times New Roman" pitchFamily="18" charset="0"/>
                <a:cs typeface="Times New Roman" pitchFamily="18" charset="0"/>
              </a:rPr>
              <a:t>когось</a:t>
            </a:r>
            <a:r>
              <a:rPr lang="ru-RU" sz="1800" dirty="0">
                <a:latin typeface="Times New Roman" pitchFamily="18" charset="0"/>
                <a:cs typeface="Times New Roman" pitchFamily="18" charset="0"/>
              </a:rPr>
              <a:t> не </a:t>
            </a:r>
            <a:r>
              <a:rPr lang="ru-RU" sz="1800" dirty="0" err="1">
                <a:latin typeface="Times New Roman" pitchFamily="18" charset="0"/>
                <a:cs typeface="Times New Roman" pitchFamily="18" charset="0"/>
              </a:rPr>
              <a:t>влаштовувати</a:t>
            </a:r>
            <a:r>
              <a:rPr lang="ru-RU" sz="1800" dirty="0">
                <a:latin typeface="Times New Roman" pitchFamily="18" charset="0"/>
                <a:cs typeface="Times New Roman" pitchFamily="18" charset="0"/>
              </a:rPr>
              <a:t>. Але у </a:t>
            </a:r>
            <a:r>
              <a:rPr lang="ru-RU" sz="1800" dirty="0" err="1" smtClean="0">
                <a:latin typeface="Times New Roman" pitchFamily="18" charset="0"/>
                <a:cs typeface="Times New Roman" pitchFamily="18" charset="0"/>
              </a:rPr>
              <a:t>багатьох</a:t>
            </a:r>
            <a:r>
              <a:rPr lang="ru-RU" sz="1800" dirty="0" smtClean="0">
                <a:latin typeface="Times New Roman" pitchFamily="18" charset="0"/>
                <a:cs typeface="Times New Roman" pitchFamily="18" charset="0"/>
              </a:rPr>
              <a:t>  </a:t>
            </a:r>
            <a:r>
              <a:rPr lang="ru-RU" sz="1800" dirty="0" err="1">
                <a:latin typeface="Times New Roman" pitchFamily="18" charset="0"/>
                <a:cs typeface="Times New Roman" pitchFamily="18" charset="0"/>
              </a:rPr>
              <a:t>ці</a:t>
            </a:r>
            <a:r>
              <a:rPr lang="ru-RU" sz="1800" dirty="0">
                <a:latin typeface="Times New Roman" pitchFamily="18" charset="0"/>
                <a:cs typeface="Times New Roman" pitchFamily="18" charset="0"/>
              </a:rPr>
              <a:t> </a:t>
            </a:r>
            <a:r>
              <a:rPr lang="ru-RU" sz="1800" dirty="0" err="1">
                <a:latin typeface="Times New Roman" pitchFamily="18" charset="0"/>
                <a:cs typeface="Times New Roman" pitchFamily="18" charset="0"/>
              </a:rPr>
              <a:t>риси</a:t>
            </a:r>
            <a:r>
              <a:rPr lang="ru-RU" sz="1800" dirty="0">
                <a:latin typeface="Times New Roman" pitchFamily="18" charset="0"/>
                <a:cs typeface="Times New Roman" pitchFamily="18" charset="0"/>
              </a:rPr>
              <a:t> </a:t>
            </a:r>
            <a:r>
              <a:rPr lang="ru-RU" sz="1800" dirty="0" err="1">
                <a:latin typeface="Times New Roman" pitchFamily="18" charset="0"/>
                <a:cs typeface="Times New Roman" pitchFamily="18" charset="0"/>
              </a:rPr>
              <a:t>настільки</a:t>
            </a:r>
            <a:r>
              <a:rPr lang="ru-RU" sz="1800" dirty="0">
                <a:latin typeface="Times New Roman" pitchFamily="18" charset="0"/>
                <a:cs typeface="Times New Roman" pitchFamily="18" charset="0"/>
              </a:rPr>
              <a:t> </a:t>
            </a:r>
            <a:r>
              <a:rPr lang="ru-RU" sz="1800" dirty="0" err="1">
                <a:latin typeface="Times New Roman" pitchFamily="18" charset="0"/>
                <a:cs typeface="Times New Roman" pitchFamily="18" charset="0"/>
              </a:rPr>
              <a:t>загострені</a:t>
            </a:r>
            <a:r>
              <a:rPr lang="ru-RU" sz="1800" dirty="0">
                <a:latin typeface="Times New Roman" pitchFamily="18" charset="0"/>
                <a:cs typeface="Times New Roman" pitchFamily="18" charset="0"/>
              </a:rPr>
              <a:t>, </a:t>
            </a:r>
            <a:r>
              <a:rPr lang="ru-RU" sz="1800" dirty="0" err="1">
                <a:latin typeface="Times New Roman" pitchFamily="18" charset="0"/>
                <a:cs typeface="Times New Roman" pitchFamily="18" charset="0"/>
              </a:rPr>
              <a:t>що</a:t>
            </a:r>
            <a:r>
              <a:rPr lang="ru-RU" sz="1800" dirty="0">
                <a:latin typeface="Times New Roman" pitchFamily="18" charset="0"/>
                <a:cs typeface="Times New Roman" pitchFamily="18" charset="0"/>
              </a:rPr>
              <a:t> </a:t>
            </a:r>
            <a:r>
              <a:rPr lang="ru-RU" sz="1800" dirty="0" err="1">
                <a:latin typeface="Times New Roman" pitchFamily="18" charset="0"/>
                <a:cs typeface="Times New Roman" pitchFamily="18" charset="0"/>
              </a:rPr>
              <a:t>його</a:t>
            </a:r>
            <a:r>
              <a:rPr lang="ru-RU" sz="1800" dirty="0">
                <a:latin typeface="Times New Roman" pitchFamily="18" charset="0"/>
                <a:cs typeface="Times New Roman" pitchFamily="18" charset="0"/>
              </a:rPr>
              <a:t> характер </a:t>
            </a:r>
            <a:r>
              <a:rPr lang="ru-RU" sz="1800" dirty="0" err="1">
                <a:latin typeface="Times New Roman" pitchFamily="18" charset="0"/>
                <a:cs typeface="Times New Roman" pitchFamily="18" charset="0"/>
              </a:rPr>
              <a:t>може</a:t>
            </a:r>
            <a:r>
              <a:rPr lang="ru-RU" sz="1800" dirty="0">
                <a:latin typeface="Times New Roman" pitchFamily="18" charset="0"/>
                <a:cs typeface="Times New Roman" pitchFamily="18" charset="0"/>
              </a:rPr>
              <a:t> бути </a:t>
            </a:r>
            <a:r>
              <a:rPr lang="ru-RU" sz="1800" dirty="0" err="1">
                <a:latin typeface="Times New Roman" pitchFamily="18" charset="0"/>
                <a:cs typeface="Times New Roman" pitchFamily="18" charset="0"/>
              </a:rPr>
              <a:t>бар`єром</a:t>
            </a:r>
            <a:r>
              <a:rPr lang="ru-RU" sz="1800" dirty="0">
                <a:latin typeface="Times New Roman" pitchFamily="18" charset="0"/>
                <a:cs typeface="Times New Roman" pitchFamily="18" charset="0"/>
              </a:rPr>
              <a:t> у </a:t>
            </a:r>
            <a:r>
              <a:rPr lang="ru-RU" sz="1800" dirty="0" err="1">
                <a:latin typeface="Times New Roman" pitchFamily="18" charset="0"/>
                <a:cs typeface="Times New Roman" pitchFamily="18" charset="0"/>
              </a:rPr>
              <a:t>спілкуванні</a:t>
            </a:r>
            <a:r>
              <a:rPr lang="ru-RU" sz="1800" dirty="0">
                <a:latin typeface="Times New Roman" pitchFamily="18" charset="0"/>
                <a:cs typeface="Times New Roman" pitchFamily="18" charset="0"/>
              </a:rPr>
              <a:t>. </a:t>
            </a:r>
            <a:r>
              <a:rPr lang="ru-RU" sz="1800" dirty="0" err="1">
                <a:latin typeface="Times New Roman" pitchFamily="18" charset="0"/>
                <a:cs typeface="Times New Roman" pitchFamily="18" charset="0"/>
              </a:rPr>
              <a:t>Це</a:t>
            </a:r>
            <a:r>
              <a:rPr lang="ru-RU" sz="1800" dirty="0">
                <a:latin typeface="Times New Roman" pitchFamily="18" charset="0"/>
                <a:cs typeface="Times New Roman" pitchFamily="18" charset="0"/>
              </a:rPr>
              <a:t> </a:t>
            </a:r>
            <a:r>
              <a:rPr lang="ru-RU" sz="1800" dirty="0" err="1">
                <a:latin typeface="Times New Roman" pitchFamily="18" charset="0"/>
                <a:cs typeface="Times New Roman" pitchFamily="18" charset="0"/>
              </a:rPr>
              <a:t>може</a:t>
            </a:r>
            <a:r>
              <a:rPr lang="ru-RU" sz="1800" dirty="0">
                <a:latin typeface="Times New Roman" pitchFamily="18" charset="0"/>
                <a:cs typeface="Times New Roman" pitchFamily="18" charset="0"/>
              </a:rPr>
              <a:t> бути </a:t>
            </a:r>
            <a:r>
              <a:rPr lang="ru-RU" sz="1800" dirty="0" err="1">
                <a:latin typeface="Times New Roman" pitchFamily="18" charset="0"/>
                <a:cs typeface="Times New Roman" pitchFamily="18" charset="0"/>
              </a:rPr>
              <a:t>пов`язано</a:t>
            </a:r>
            <a:r>
              <a:rPr lang="ru-RU" sz="1800" dirty="0">
                <a:latin typeface="Times New Roman" pitchFamily="18" charset="0"/>
                <a:cs typeface="Times New Roman" pitchFamily="18" charset="0"/>
              </a:rPr>
              <a:t> з </a:t>
            </a:r>
            <a:r>
              <a:rPr lang="ru-RU" sz="1800" dirty="0" err="1">
                <a:latin typeface="Times New Roman" pitchFamily="18" charset="0"/>
                <a:cs typeface="Times New Roman" pitchFamily="18" charset="0"/>
              </a:rPr>
              <a:t>незнанням</a:t>
            </a:r>
            <a:r>
              <a:rPr lang="ru-RU" sz="1800" dirty="0">
                <a:latin typeface="Times New Roman" pitchFamily="18" charset="0"/>
                <a:cs typeface="Times New Roman" pitchFamily="18" charset="0"/>
              </a:rPr>
              <a:t> </a:t>
            </a:r>
            <a:r>
              <a:rPr lang="ru-RU" sz="1800" dirty="0" err="1">
                <a:latin typeface="Times New Roman" pitchFamily="18" charset="0"/>
                <a:cs typeface="Times New Roman" pitchFamily="18" charset="0"/>
              </a:rPr>
              <a:t>своїх</a:t>
            </a:r>
            <a:r>
              <a:rPr lang="ru-RU" sz="1800" dirty="0">
                <a:latin typeface="Times New Roman" pitchFamily="18" charset="0"/>
                <a:cs typeface="Times New Roman" pitchFamily="18" charset="0"/>
              </a:rPr>
              <a:t> </a:t>
            </a:r>
            <a:r>
              <a:rPr lang="ru-RU" sz="1800" dirty="0" err="1">
                <a:latin typeface="Times New Roman" pitchFamily="18" charset="0"/>
                <a:cs typeface="Times New Roman" pitchFamily="18" charset="0"/>
              </a:rPr>
              <a:t>особливостей</a:t>
            </a:r>
            <a:r>
              <a:rPr lang="ru-RU" sz="1800" dirty="0">
                <a:latin typeface="Times New Roman" pitchFamily="18" charset="0"/>
                <a:cs typeface="Times New Roman" pitchFamily="18" charset="0"/>
              </a:rPr>
              <a:t> </a:t>
            </a:r>
            <a:r>
              <a:rPr lang="ru-RU" sz="1800" dirty="0" err="1">
                <a:latin typeface="Times New Roman" pitchFamily="18" charset="0"/>
                <a:cs typeface="Times New Roman" pitchFamily="18" charset="0"/>
              </a:rPr>
              <a:t>або</a:t>
            </a:r>
            <a:r>
              <a:rPr lang="ru-RU" sz="1800" dirty="0">
                <a:latin typeface="Times New Roman" pitchFamily="18" charset="0"/>
                <a:cs typeface="Times New Roman" pitchFamily="18" charset="0"/>
              </a:rPr>
              <a:t> з </a:t>
            </a:r>
            <a:r>
              <a:rPr lang="ru-RU" sz="1800" dirty="0" err="1">
                <a:latin typeface="Times New Roman" pitchFamily="18" charset="0"/>
                <a:cs typeface="Times New Roman" pitchFamily="18" charset="0"/>
              </a:rPr>
              <a:t>нестачею</a:t>
            </a:r>
            <a:r>
              <a:rPr lang="ru-RU" sz="1800" dirty="0">
                <a:latin typeface="Times New Roman" pitchFamily="18" charset="0"/>
                <a:cs typeface="Times New Roman" pitchFamily="18" charset="0"/>
              </a:rPr>
              <a:t> самоконтролю. </a:t>
            </a:r>
            <a:r>
              <a:rPr lang="ru-RU" sz="1800" dirty="0" err="1">
                <a:latin typeface="Times New Roman" pitchFamily="18" charset="0"/>
                <a:cs typeface="Times New Roman" pitchFamily="18" charset="0"/>
              </a:rPr>
              <a:t>Наприклад</a:t>
            </a:r>
            <a:r>
              <a:rPr lang="ru-RU" sz="1800" dirty="0">
                <a:latin typeface="Times New Roman" pitchFamily="18" charset="0"/>
                <a:cs typeface="Times New Roman" pitchFamily="18" charset="0"/>
              </a:rPr>
              <a:t>, </a:t>
            </a:r>
            <a:r>
              <a:rPr lang="ru-RU" sz="1800" dirty="0" err="1">
                <a:latin typeface="Times New Roman" pitchFamily="18" charset="0"/>
                <a:cs typeface="Times New Roman" pitchFamily="18" charset="0"/>
              </a:rPr>
              <a:t>надмірна</a:t>
            </a:r>
            <a:r>
              <a:rPr lang="ru-RU" sz="1800" dirty="0">
                <a:latin typeface="Times New Roman" pitchFamily="18" charset="0"/>
                <a:cs typeface="Times New Roman" pitchFamily="18" charset="0"/>
              </a:rPr>
              <a:t> </a:t>
            </a:r>
            <a:r>
              <a:rPr lang="ru-RU" sz="1800" dirty="0" err="1">
                <a:latin typeface="Times New Roman" pitchFamily="18" charset="0"/>
                <a:cs typeface="Times New Roman" pitchFamily="18" charset="0"/>
              </a:rPr>
              <a:t>повільність</a:t>
            </a:r>
            <a:r>
              <a:rPr lang="ru-RU" sz="1800" dirty="0">
                <a:latin typeface="Times New Roman" pitchFamily="18" charset="0"/>
                <a:cs typeface="Times New Roman" pitchFamily="18" charset="0"/>
              </a:rPr>
              <a:t> </a:t>
            </a:r>
            <a:r>
              <a:rPr lang="ru-RU" sz="1800" dirty="0" err="1" smtClean="0">
                <a:latin typeface="Times New Roman" pitchFamily="18" charset="0"/>
                <a:cs typeface="Times New Roman" pitchFamily="18" charset="0"/>
              </a:rPr>
              <a:t>може</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дратувати</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вашого</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співбесідника</a:t>
            </a:r>
            <a:r>
              <a:rPr lang="ru-RU" sz="2000" dirty="0" smtClean="0"/>
              <a:t>. </a:t>
            </a:r>
            <a:endParaRPr lang="ru-RU" sz="2000" dirty="0"/>
          </a:p>
        </p:txBody>
      </p:sp>
    </p:spTree>
    <p:extLst>
      <p:ext uri="{BB962C8B-B14F-4D97-AF65-F5344CB8AC3E}">
        <p14:creationId xmlns:p14="http://schemas.microsoft.com/office/powerpoint/2010/main" val="312226950"/>
      </p:ext>
    </p:extLst>
  </p:cSld>
  <p:clrMapOvr>
    <a:masterClrMapping/>
  </p:clrMapOvr>
  <p:transition spd="slow">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Изображение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spTree>
    <p:extLst>
      <p:ext uri="{BB962C8B-B14F-4D97-AF65-F5344CB8AC3E}">
        <p14:creationId xmlns:p14="http://schemas.microsoft.com/office/powerpoint/2010/main" val="1248284045"/>
      </p:ext>
    </p:extLst>
  </p:cSld>
  <p:clrMapOvr>
    <a:masterClrMapping/>
  </p:clrMapOvr>
  <p:transition spd="slow">
    <p:fade/>
  </p:transition>
  <p:timing>
    <p:tnLst>
      <p:par>
        <p:cTn id="1" dur="indefinite" restart="never" nodeType="tmRoot"/>
      </p:par>
    </p:tnLst>
  </p:timing>
</p:sld>
</file>

<file path=ppt/theme/theme1.xml><?xml version="1.0" encoding="utf-8"?>
<a:theme xmlns:a="http://schemas.openxmlformats.org/drawingml/2006/main" name="Jachimo template">
  <a:themeElements>
    <a:clrScheme name="Custom 347">
      <a:dk1>
        <a:srgbClr val="000000"/>
      </a:dk1>
      <a:lt1>
        <a:srgbClr val="FFFFFF"/>
      </a:lt1>
      <a:dk2>
        <a:srgbClr val="666666"/>
      </a:dk2>
      <a:lt2>
        <a:srgbClr val="CCCCCC"/>
      </a:lt2>
      <a:accent1>
        <a:srgbClr val="3A81BA"/>
      </a:accent1>
      <a:accent2>
        <a:srgbClr val="D89F39"/>
      </a:accent2>
      <a:accent3>
        <a:srgbClr val="8BAB42"/>
      </a:accent3>
      <a:accent4>
        <a:srgbClr val="57A7B5"/>
      </a:accent4>
      <a:accent5>
        <a:srgbClr val="8B81D2"/>
      </a:accent5>
      <a:accent6>
        <a:srgbClr val="963334"/>
      </a:accent6>
      <a:hlink>
        <a:srgbClr val="1155CC"/>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276</TotalTime>
  <Words>597</Words>
  <Application>Microsoft Office PowerPoint</Application>
  <PresentationFormat>Экран (16:9)</PresentationFormat>
  <Paragraphs>26</Paragraphs>
  <Slides>15</Slides>
  <Notes>12</Notes>
  <HiddenSlides>0</HiddenSlides>
  <MMClips>0</MMClips>
  <ScaleCrop>false</ScaleCrop>
  <HeadingPairs>
    <vt:vector size="4" baseType="variant">
      <vt:variant>
        <vt:lpstr>Тема</vt:lpstr>
      </vt:variant>
      <vt:variant>
        <vt:i4>1</vt:i4>
      </vt:variant>
      <vt:variant>
        <vt:lpstr>Заголовки слайдов</vt:lpstr>
      </vt:variant>
      <vt:variant>
        <vt:i4>15</vt:i4>
      </vt:variant>
    </vt:vector>
  </HeadingPairs>
  <TitlesOfParts>
    <vt:vector size="16" baseType="lpstr">
      <vt:lpstr>Jachimo template</vt:lpstr>
      <vt:lpstr>Бар'єри у спілкуванні і шляхи їх подолання </vt:lpstr>
      <vt:lpstr>Спілкування </vt:lpstr>
      <vt:lpstr>Hello!</vt:lpstr>
      <vt:lpstr>1. Види бар`єрів у спілкуванні</vt:lpstr>
      <vt:lpstr>Презентация PowerPoint</vt:lpstr>
      <vt:lpstr>Семантичний бар’єр</vt:lpstr>
      <vt:lpstr>Логічний та фонетичний бар’єри</vt:lpstr>
      <vt:lpstr>Модальний та особистісний бар’єр</vt:lpstr>
      <vt:lpstr>Презентация PowerPoint</vt:lpstr>
      <vt:lpstr>Як виявити бар’єр у спілкуванні?</vt:lpstr>
      <vt:lpstr>                                                          По-перше, це положення тіла. Відчувши труднощі в спілкуванні, люди найчастіше приймають або неприродні, незграбні і напружені пози, або навпаки, неадекватно розслаблені, іноді навіть розхлябані. Дуже часто положення тіла буває закритим (схрещені руки, ноги, тіло відвертається від співрозмовника) або "піднесеним" (прагнення сісти вище, дивитися на співрозмовника зверху вниз).  </vt:lpstr>
      <vt:lpstr>Презентация PowerPoint</vt:lpstr>
      <vt:lpstr>Презентация PowerPoint</vt:lpstr>
      <vt:lpstr>Презентация PowerPoint</vt:lpstr>
      <vt:lpstr>Дякую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Бар'єри у спілкуванні і шляхи їх подолання</dc:title>
  <dc:creator>Administrator</dc:creator>
  <cp:lastModifiedBy>Administrator</cp:lastModifiedBy>
  <cp:revision>37</cp:revision>
  <dcterms:modified xsi:type="dcterms:W3CDTF">2022-09-15T02:25:23Z</dcterms:modified>
</cp:coreProperties>
</file>