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73" r:id="rId3"/>
    <p:sldId id="265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71" r:id="rId12"/>
    <p:sldId id="266" r:id="rId13"/>
    <p:sldId id="272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27828-5B02-47B9-BAB8-C3A91DF370BC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3CE6-582C-4022-843B-8670F20BB5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829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22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53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90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8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910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1988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283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7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410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75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34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5703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43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729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440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3CE6-582C-4022-843B-8670F20BB513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421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01A01E-4813-4E47-B1B5-1E16E6DEBD0A}" type="datetimeFigureOut">
              <a:rPr lang="uk-UA" smtClean="0"/>
              <a:t>16.02.2023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753B47F-21FB-48D5-91C5-E5EAD6B4908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irl.edu.ua/template-features/menu-krl/menu-kfil/spetsialnist-vidavnicha-sprava-ta-redaguvannya/osoblivosti-spetsialnosti" TargetMode="External"/><Relationship Id="rId5" Type="http://schemas.openxmlformats.org/officeDocument/2006/relationships/hyperlink" Target="http://www.osvita.com.ua/ua/universities/?directions=38" TargetMode="External"/><Relationship Id="rId4" Type="http://schemas.openxmlformats.org/officeDocument/2006/relationships/hyperlink" Target="http://virtuni.education.zp.ua/info_cpu/node/108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1143" y="3717032"/>
            <a:ext cx="4602857" cy="180020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Виконала учениця </a:t>
            </a:r>
            <a:r>
              <a:rPr lang="uk-UA" sz="24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14 групи</a:t>
            </a:r>
            <a:endParaRPr lang="uk-UA" sz="2400" b="1" i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uk-UA" sz="24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Професії Кравець, вишивальник</a:t>
            </a:r>
            <a:endParaRPr lang="uk-UA" sz="2400" b="1" i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uk-UA" sz="2400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Томчук</a:t>
            </a:r>
            <a:r>
              <a:rPr lang="uk-UA" sz="2400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Наталія</a:t>
            </a:r>
            <a:endParaRPr lang="uk-UA" sz="2400" b="1" i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028384" cy="2661395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ПРОЕКТ </a:t>
            </a:r>
            <a:b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</a:br>
            <a:r>
              <a:rPr lang="uk-UA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«МОЯ ПРОФЕСІЙНА КАР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'ЄРА»</a:t>
            </a: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endParaRPr lang="uk-UA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21602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Після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цього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макет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вирушає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друкарні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де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оператори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друкарських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верстатів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переносять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усі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задуми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журналістів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письменників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художників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ілюстраторів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верстальників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на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папір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.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Навчальні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заклади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де я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мо</a:t>
            </a:r>
            <a:r>
              <a:rPr lang="ru-RU" u="sng" dirty="0" err="1">
                <a:solidFill>
                  <a:schemeClr val="bg1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ж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у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отримати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освіту</a:t>
            </a:r>
            <a:endParaRPr lang="uk-U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pic>
        <p:nvPicPr>
          <p:cNvPr id="8194" name="Picture 2" descr="http://smartclever.com.ua/uploads/landmarks_photo/file/446/oldkorpu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035299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022177"/>
            <a:ext cx="43543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Національний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технічний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університет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України</a:t>
            </a:r>
            <a:r>
              <a:rPr lang="ru-RU" sz="2400" dirty="0">
                <a:solidFill>
                  <a:schemeClr val="bg1"/>
                </a:solidFill>
              </a:rPr>
              <a:t> "</a:t>
            </a:r>
            <a:r>
              <a:rPr lang="ru-RU" sz="2400" dirty="0" err="1">
                <a:solidFill>
                  <a:schemeClr val="bg1"/>
                </a:solidFill>
              </a:rPr>
              <a:t>Київський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політехнічний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інститут</a:t>
            </a:r>
            <a:r>
              <a:rPr lang="ru-RU" sz="2400" dirty="0">
                <a:solidFill>
                  <a:schemeClr val="bg1"/>
                </a:solidFill>
              </a:rPr>
              <a:t>" (НТУУ КПІ)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18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eol.univ.kiev.ua/photo/abit/univ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84285"/>
            <a:ext cx="4994260" cy="35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WFhQXGBwaFxcYGR0cHBgcHRwcGBwXGBocHCggGBolHBgcITEkJSkrLi4uGB8zODMsNygtLisBCgoKDg0OGxAQGzAkHyQsLCwsLCwsLCwsLCwsLDQsLCwsLCwsLCwsLCwsLCwsLCwsLCwsLCwsLCwsLCwsLCwsLP/AABEIALwBDQMBIgACEQEDEQH/xAAbAAABBQEBAAAAAAAAAAAAAAAFAQIDBAYAB//EAEgQAAIBAgQDBQUEBggFAwUAAAECEQADBBIhMQVBUQYTImFxBzKBkaFCscHwFCNSYrLRFSQzY3Jz4fGCkqLS0zSjwhZDU4OT/8QAGQEAAwEBAQAAAAAAAAAAAAAAAAECAwQF/8QAJxEAAgICAgIBBAMBAQAAAAAAAAECERIhAzEEQRMiMlFhcYHwkTP/2gAMAwEAAhEDEQA/ABd3emVNdXWmRXoo8l9iVwpYpwFMkbXGn5aSKAErqdFKBQBHXCnla4CgQgp60gFOApDQtdXRXEUFDYpRXRSgUCFilpBT6AEiupRXGgY2lrqcKBCUsUopYpDG0kU8ikIoGNilpYpYoEMYUgp7CkigTOinAVwpRTAWnUkU+KRSKV1daZlqe6utNimJkcUoFPilAoEMiuK1JFLFAiLLSxUmWly0AQla4LUuWuC0CIwKUCpMtdFA0My10VJFdFIZFFcBUmWlC0WCVjIp0UZs9m75ttcZcigSM0Ak8gASPrFC3tspyspVuhGvy3rJc8G6s2fByJXRFFLFSAUmWtTEjilin5aWKAGAU6KWK6KBjSK4inxXRQAyK4CnxSgUgI2FJFSMK6KYmMinAUsUoFAHRTwKSKeBSKRWurrTMtWLq60zLVEsjilC1JlpQtAiPLSlakC0pWgRFlrstSxXZaAIstdlqWK7LQBEFpQtSBafbsliAASTsBqT6DnSboaTZDlpyWiTAEnoK0GC7MXCM14rZt/tORJ9BMfM/CjuCspa7y3hbRN5IHeXR4TrBhh06CJ865eTyox0tnZx+JKW5aM5gey1xlz3SLNsbs+mnp/OK0GAw1qyxTD2i9zJmW+4lCSJAzDYR0iilrhbXHZ7jM4dQGtTNoRB0ka+IT8daI3LAtWiQmYIpItroDGsAVxz5J8nZ3Q44cekYvtbhb7WRcN097lyOtsnIRrsPPSfSsVbx922GtmHGbMVugtG8hRPgmZlYOm9a3inFu8uFwCgaDbIGbYKMpI0BGpjf50+3gbV9gjKWZgmVtinhAaVI1GbN8pneuRcqyo6XxOrM1bxVl8xk2oIA7w6NMwQwll2+0GA61NicMUPiBWdpiD6MPC3znyorxrsNdtyUGdBzG8eY3++sye+sm5lJBeM2YZpjqG0PTUGuyHLOBxz4oT7Rby0uWorfErLEh1NjKoMiWRm0kBAcyamfC2w2q+cMcoaJQgMHWWWDsSQJWf3gK64eVF/do45+JJfbsqxXZakj89fTqK7LXSmmrRzNNOmRxXZaky12WgRHFLFPy0oWgCIikipiKblpgMilC08LTgtIBkU4CnZaeBQNFe4utNyVPcGtJlpksiy0oWpctKFoERBaXLUoWosXiFtoztOVRLQJIHWBRYdnZa7LQjC9qbLsRDqo+2wAHyBJijJurAMjKdjIg6TvUqcZdMuXHKPaG5a7LTLuMtqoYugUkgHMNSNxpzqA8Wta+L5Kxn5D8xQ+SK7YlxzfSLRYL4mnKNWgSY5wOZo1w3tdhEyCyyLmXNnNonaSUYm5OYxEeYrLvxm2Nsx/wCGP4iKM9k+BW8SHIBRWE5ctufey5lMErMHQRtOs1w+XOLVqX9HoeHCSdONfssL2jsus3rr31uXPcu2ge5I0zRn0SG6nY85q83bi2oeCx7shVQWx4xqMy/rII05+VEf/pG1vmMxl923t6ZN/PenW+yFkZfE3h20TT/o1+Nef8p6GH7KR7fqGYBmOVMynuxDnTwDxe9rzjY0idvAxRS7qHU5m7tf1Z1EHXfTfUaiiA7J2RGrwDP2d+vu/Sk/+lrOsljmMtqon5JT+Zh8a/Jkk4vYARgb6sWgjwBl/vCcus5jt0Pxnw/aCzZzPb7/ADI4yQUGcagx+rgLHLfatceztkySXkiCc3LpttSrwCwMur+EQvjIj0jaouK3RX1PVgV+32pA70gJmB8HiaAckd3pvE+VDsb2rtXsouo/iXxtFvMhEws91Lbb7a1rV4DYgCW0Mgd42/Xfekfs9hjM5jJkzdbxHz8WtX8rZGCPODdwjBSbeIDFoZQ6eFf2x+q132HSutNhrTu9tMSGHhVluqC6nQme68GmvXbavSv6FsSTLSdCe9aSOh8W1NPBMP8AvbR/avov7I8W3lS+RjxR5/ZuWAStq3iDlICsXXxgkyzza+z5zUmX1+OvwnnG1GL2Fa89xMOjd3bIC53czp4iFIZkAkACKi/oHEga29egzfigrv8AG5IRVtnD5PHObqK0CyRMSJ6U7LQrEdlsWe8N20rXGYEE5CAoiVAYyBlnaiOA4e1pIFlhJJIVZ+gNbQ8qMpV0YT8ScY32yTLXZaRbm8q6x+1bdZ9JWkTEoRIYaaHXn+RWy5Iv2YPimvTHFaTLTwQedcGExOoq7M6GxSgVJlpQtADMtKBT8tOC0iiF1pMtWGTWgnFu0NqzKr+sfmAdF5eJuXw+lEpqKtijBydIKhKrYjiFq3ozqD0mT8hrWL4h2ge8kEn3iSEACxAAGY66Gf2gZ8qrYeyx2yqPIZj8z4fkK5peVXSOmPiX9zNXd7RJ9hGbz2H8x8qEYvFG53k5FzSSASWgoEI0OuiztvVXureUFjm6jNmnloJA3owmG8GYaKAsHTYmNY1jSuDn8ty0z0ODxFDaAVvCL+y7TrsRv6kfdVq3hl2FoeUsoj4BTR3wDDvdS2j3VQMAxLZJOSMuxg+LXqKNez9zctWy8gszLcyoAWAJglzsZP2Y0HWoXJas0cKdAfhmDuNCfo6zH6ssLnmxB8SzPI6x6HQgOBYrTwYe3Oilrdoyegz5iTQjs0939KaS7tLEAkmGE7H0J+dTe0SzdfFWpYnJaQrB5lvEZ5GTv6VnnbqzT43Vj8Vh73dP3l0gI0FFVVOYdQigKPWtJ7Pr1/Jce6e8tswVC5LsHG6jNsIK7dKk7XcSu21NvIhDqZYgx0Ma6t/OovZcrOt9eSsDHXMDoZ5EqNdxGkTT425OrJkkmHr/AGow9sA3IQMSBKb5TB6xrpr0q1w/jVm8neW8pXPk91ZLQDG3ORWS9q2AQDDp4hmZiT5sdR89ao+y2yRcKrJWToeoBidpXqPTpWmLT7JtGtx3bDD2QpuArmLBfApnKYOw0169Kn4V2it4i2XtnQOEAyqDJAifDABJiTpWK9rOBTvkQLAhQY0ksWYzr8fjzqD2V4ci9lXaTpPQGOe0naYPSinfYWjX4ztrasx3gdSxaAEQnwnKcwyyuvXoavcI7RpiLZdGIAYLBVM2sQSAuiyd9qwntmtKt1ZXQKBoBJJljO35NN9kaFnUDrMAkbAkfATtRj+ws2PEO21uxHeZwSWAAVCRlIBLCPCJMCd4NT8J7XJiFdreaUjwwmZp3yrGw0186w3tmt5bqwB4QBqNyZYnTzP1NV/Ztam6i8idRJEgNtpymD8KMf2Fm94v20XDFhczCGKiMsmBOaCNF2186n4F2oGLDG3mGWNDlzMNZIEbCPrWN9sKf1jDoQDoJMDUsTOwHT6mrHsow2ZnTllBI2kBtPT+RI50Y77CzY8NwaYh7puWUEELrJLNqxaVga5h9KTHYXB2WVHZrbMYWHvAbwJYNlXXqRR21Yyk9YEkRqddTpFZDtpYJ7wZtO6mPPrtR06BsO/0IonLexC8tMQ+nwaagw2C7wTZxtxwDGj27kHoZTeiGIk2C0n3J5fs/wAjWd7Lg/pVwyPFaUnTcq0A6c9frQmBax/Dbw8PfyGBn+r2ywHUd2Q2/MUzh3D7pBNs2Cuij9XdScsy3gcwczEGf2ap9ppW8raBrdy3kYDWJUEE9CJkedWuKg9wyjwhr7jRiCIZzIIjnr8KL2MsXeGPucNh39LhB+HeWyPrVS9wy2ffwl5D+0gDD/2WB+a1ZtcVuJwzvixLrbMtoTIJQNrz2PwpOzfGrjYK7dvQ9yyXBYiMwUBwTA00OvpVKVdMlpPtAHG4KyP7G+A5IGS74I3JJzhMojn4uVO/om6FDBcwImRIn0DATO8KWNXLHaUXcP8ApF+2HCZg9pdVZkIysqtOkPMGYPpRdcFhi1o2XaxcvJntqhhXEAnNbModCOQrSPPNezKXj8b9UZEL8xuOY8iOVLFajiGEKg/pCKREC/bHujqyGSg8xK+VZzH2WtNBGZTqrqdGHUa+fp57x1Q8mL70cnJ4ko/bszfbnFtasjKSM5KsR0jb1P4VhrFrNBbr7vIevU6bmtj24xzZRbNoi28Mlxh70faQ7f71mEw5EbMCZlSCp3kSNJEieYrLmmnLRrwQcYbK91yQsD7TCN9FB+W1E+A4V7l+4AIGkAmY8J0HnH4U/hWHGeTpC3TA13RufxohhrjBme2pEySdhPkFiBy061y8k8Vo6eONvYHw2DZ5gESfFyAUGdNI5fSilnMFI8lOkbTJ9Nqq8NuszSIhnhgNNAuwHIS1NxWJzO4GwImNJWcsfMGuOduVHdCkrNHhsXFhrZB8S5VOkbg69Yg0U4cf0awoOViGYgAndmkD1iPmKDWgFtqxIJgegGuvyG1XpVgMpnQx6gSRy6Vhk+jZQT2VbNoWrmYtOc8hBkEGZ/ZjT1Joxg+H28QxbEPc0A0EQVBBG+w9KB4Zc7iJIgsZEgAgajqJEfCr1y+Q4RhlEKG85AYEj0P0qHKndF46o2HHyjYa4YbLl30ncED5xVX2RARiSOtv7nqbjrg4K5/hA2jZgNqZ7Il/V4k/vr/Cf516HjO2edzKgv254TbvC2zmMh8OnPcGfKNqCdh8ClrEQh01P0NF/aHxdcPbtZkLZi2gIGwjWRr71CPZ7iBcuZwCNWEEg6j0HnWkoy+S/RCccK9l/wBoXDLdzK7nUHQROsbzmFBewOEVMT4dteUcj5mi3tR4oMOlolC2ZmETGyjfQzvQf2aYsXbucAjxEQTPKennScZLkv1Y8ljXugv7RuE2rrK1zXTYiRpzmRrrQnsBhEt4gBNB0iOR86Me1DiPcLabLmksPejkD0M0F9neJ726HiPGREzynoOv0puMlyX6sMljXug37ROGWrhVrgkwdCARpz9daz3ZDComIXIIEjSAOdaL2mY7uRaYKCTO7RynoZrN9isT3l0PEHPG881PTzpSjJTv1YKSxr3Qb9ouDtveRnExbEaAx4m1E86r+zK2q4i9l2yD76te0zE909pvDqsSxgaEmqHsqvZ715tJiNDI3Bn61eL+S/VkuSxr2ejXPePoPvNVr+DtPq9pWPUgH7xVq7v8KA8fxzWmGW7k8M5cgad9Zgx86U/uBPQYNtcuXL4YiPLaPlUGH4dattmRMrRlkdJmPmKi4TiWuYe1caMzW1YmNJIk6dJoRwvj7XL6W+9s3FdWMoCCIj986b8qkYWx/B7N4k3AxnoSNo6HyqG1gUui4jFoW8zAjSSRPMHbMR8JqLjvFXsAlTa0XNlacx32httOlLg8UwW4yKpJdTDNlHjAO8HrS/ofonu8BQ4R8KHIRlZcx1YZiWnaNCahwPZ3usPfshw3fZtSIjMgTqZ2mp+EcUN+0z5MpVmXKGmSonQwN5ruDcZXEG4vdujWiAweNzO0E9KrROzNjszet4V7ByszsSuU6E5E08QGsoTVoYK4jcMzIQbYKXI1ykoF1IkamiFvj9i6cysQLTePMpGXMGE+egbaiPCeNWsRb7y2x7vMyhmEBsuhKzuuh18qFVjb0gBw7HPbS2JlQMTK8hkcESTroCR8fKh+OxIw11kVQysA66e7mmVWBos6geZrWHD2r6koIjMA6jwnOsFhycbajmN6y/arGLaugPsQcu3Ug7kaf61UYptKT0TOTUW4rZ50nDcULT5HiyFzMrHwkDxaBl97zEetVcNYQqOU7j7MxoT+z0160Rv4uQBmkBChGsAGIGv8qHm7kBGTQQIjSDpqY9fpXPycj6RvHjXbI+GN+tggAG206zGqrGm/v1PhGf8ArKs2lpmXQRovPzOlQ4S5aS7oCq93JHQd9Zn6A1Hdx6i3faJ75mygb65QZHIHWtKUoma+mRJw8ZlR1GpBYTOnI6+n3Cql+5beTc0nKDlI6mZHPXX/AHqLh2JZFVQAdFAn1Mj1/wBarY6wQwLe6bkmNZGaT+fSs4w+tps6XLSZorOI8OT7IhdoMQSIHyPxo/we1b7p5n3WMjQzlYAxWOwTQD5KDEjrBNGuG40AGJzQ0n1BBj58q5pxxZ0J2qCXBntqSWE5reUactcsdDrVLFYk95bA94tbX4MyKCROpides9aa4fNKicwUamdzPLoY36VuOGcFVTmZVzjLBiTpr99ZLvZUnS0P7VnLg7n/AAj/AKlp/sh/sL5/vR/AP51W7akjCNqNWXl5+tWvZCp/Rbx/vz/Ald/i9nn8xV9sqzbw/l3h/gH41B7KwBoP2n+5aJ+0ewztaEKVyPuBoZGuoJ2+6hXYS2UvEAwOQAHz21reXIs6MlxvHIk9tg/V2P8AE/8ACKoeyZYIj9s/w1pO3TKe7BIIg6ECPhI/MUM7E2wMRppry05HpUvlT5MR/G8ch3tn9yx/ib7hQz2XaEf5h/hrVe0Cyrd2GAIht9enWgPZC0q31CiBmGg05HpTlyrPH9guN45BD2sqClqf3vurOez0+IR/+Qf/ABrZdvrKt3eYAiDvr0rNdnLSi+AAAJHL94Up8qzx/YLj+nKwr7VbQYWs3Ro9YoX7JXHfXRP2Z+6jXtNw+ZbQ2lXH8P8AOgvsvs5MU400tQPnVuazxJwdZHpt5hI1Gx/Cs/2i1KxrCnbXeOnxo9iboBE85/CoxdEkSJFRyP6hxWgbwDTC2gwIIQAgiIjTUVi+y1h7eIwxNtwALoMqwiQSJkaTXojXlG5H5/3oVxrGHIRagPBKsTEwJIHM9PjWblRoo3oEdtcYuQwCSAQYB00ME6aDWhGG44jJ3Z1Dthx/yd3mEeooVxnily6hUEqk5mBEHN0ECIgEwCdudR4W0uYXE1VXJy5mJOaAFXSZ0MT016VlmzZcaN32SfNaxCx/91tNOaJ51S7AeG7iFA5Wj9G8/OjXZ/EtcXxiPCNDprsZ8/uohcKW5YBQY5QPzvWqd7MWq0eR8PvXFbFWiSZdQZ6Brggk8ta0WAtZuHWS0EJigYOw8RO0efOmdqGw4DNbAU5znZQAWEzqRvBJ+ZrT8K4dZuWGtrohYNCnUGB1npSi9ja0V7fFHtXbyl9FxMEHUBGtFgNfdXMJ0rHdp8eMWyPK+7tO0kk/f9K0vazhgD3Lgae9ysynbwKUgHzn615q2FZZGbUEgxqJBgwRScnlRcIqrBXEcSFYkMGPMjYAwPnP4VFexqFJJIJEaGOfNeY0P0pnEuH3Aly6ZCnKyuZ/WS+UwfJv4aFWhK6ZS2umub+UV0fFF7MfklWgvwxhN0uxAFuCOYPe29DPmKtveGijLqo0Ebg7kcvKgeFDBXgfZQEc9WmBp+7VrhNzMuZpmdDz/ZOp5QfzFTywXYcbb0Xr7Hv5ywMo15DTfTnU3EsEwRSoEiT4uscuX38utV8QwCyd1KKYI6AxqNpirPG8SBZQa5iFKiekfLX7q5t5Rr+Dr1TBxxJKJHunwCSsgjeRuB4j+di3D7lv3SATzPIwZI9JH3UExOCZUF0RlkEdZbXX5H5UY4MpChTAypzGwMiNOes/Cr5lHG0HFakaDCW9Vg+6QDzEDb05VoU4mASrYls8gBcrEHUAy4EKPjWQ4deYFgoDOdQBqBoDrzJnT1qxw+8WuSTBNyZOw167Vwq4W2dMkpUaDtncjCrO7XNdTsAxjXzij3siYfodz/Pb+BKyfarF57CIWDZGmQdxEcq13sh/9E/+e38KV3eG7PP8lUyX2hY+xa7rv2iQ2UgMToV000jbesx2Vx6PiF7hsymVBAIM6DUNHXQ+lTe26Jws6iLn/wAKpezfAqChUEFszz5BgABG2q/nStpxWVmcJPGg37RsRasmw10wkEDLJiAOnkfpVT2fY21dvZ7TSsxqCNQCefqKre3NvBhxGkt9wqj7Fm1I/vD/AAingsr/AGLJ1RsfaTxK3YFprslTIAUAmd532/kKz3YfH2718PbJC5gIYRrE9fOrHtyP6qx/iP3Gs/7JX8f/AOz8BTlFZX+xKTqjee0niVvDpae4CwJKwoBMxM6nbT7qyfZPidu/ez2wVAKiGAH2gZ0NF/bcf6vY/wAw/wAJrG+zS5+sYfvr94pzirsSk6o9C9p/EEsW7Fx1LCWWBHMAzr/hoF7M+JrexTMqlRkIjT15Ve9tv/pbH+Yf4azHsau/1kjqD/CaqS+q/wCBXo9cxwaRoSpmevpE7fCs5x3i7YQJctqhYwpzDQ6Ej3eYI59TWg4k6kqdcwnYkH6HXboZrHdtHzYdPK4wP/Jcj46Cubk/9NG8PsKlrtBdxEO1tWDSGtW94kggSIggAnXprqBQJ+0dxrsG2qiYBOYkagsJLSTBg61bwNtkwi3FfKSbiFeTTmOka5omPvrO/o4W/bCk6XCWkdHIHqYiRUfmzRdKg3xW8tpFCFWzySwJPu5dgR4ZAE9fhUvA2DIzspOS3KwTAgtE7xDEt6HpQXHgqWBHhBYDQA5t50129frUvD8UyoVRYOWGPLLMnT4jeoT0U+z0Ls5x0Yg3l7gK1u0DIYnvJG0QI2HzrJYjtemKxncmx3a286ghs2Yg5ZIAE6wd6u9hr0YjEwVUm0cuoiQwjyOpjSsBbxeTiV27yZnI5btm0610akn/AAc7tf8AQtj8YHTuyp0ViDm5K+XLB1nWZohwDixW3fZHvW0V8tzKQWgzAST70gmTG1ZbjF7Li7qrKjx6T+0qMV8vdqfA8TCfpFvKCXIIg6AhnMn4MamS1a/BUFbNnxbtDdvHKXKpkDksBOqrGqjWT8j6Vmrtl2Mkzm8Wn72u3KoVIglSfcGxOhn/AH+dHrGMAUeFGIEEkTszREcoisovZs0YHjvFnuhVYiFzAR0LFyI2iW+lDVxBAKjQfn8K7iB8RqHNpXpqKo4Arw3iKo1wspYFY2/cuKCZ5SwPwqxwK0pQqZDeFTrEZiTMcz4R8/Kg+GYbwWPQbH160X4bbCswKkH3432Gwb/j0isOf7Wjbh7sLcTsQIABJbxHoIO/4a/Oob9q3dYO4YiNVzRHKV6bfSpMce8XOjkQSpEwGgnUnlVZsME1zrsxEftFQo3IHIk68xXFDrvZ1vsixhzKbQMnNmkkagCB8fzyq7wpIXKY1+0SdZ1+Xh+6uw162iBQ8hsoEA6eEAny5b/WrWHdPCQ1tiYkh+USFKgQDvz0inKTxqil9xewKhO9ysMzKo1Og1Uz15H501UjNBnZiBz0mIpmFSSxt7MJJB3EiYI65iauqoWCcsgL4Z3EwRtHIb1zSe9m0WJjkKWyzBWAnbkNIr0P2Y2mTAqzrHeOzgR9kwoPxyz6EV5R2g4shEQFI8Ph5kfamOkV6V2cdL1i04KyUUsq5oBjb39PQ10+PUFbOTyLk6LPbGzaxDoL1gXMqyhLOvvGGEKYOqjWedCOzls2r2W3byW1QqACYnMSRLbHc07i2IwikrcvWrbbQdCAefvbVPwnBC5BzAruDEqdTqoO48z0rV8l9mahSCHafCpiSvfWUuZQCoYtoSSGHgI2AG9UezfCxZxbdzYFuyoX3c2XPBJkuZmCNvKqPGbuHw9wC5dtJI1VrajSDBELGp+6ivA3w+JVmtG1cUGCRat7wOqedNcn5JcAx2nwa32QPbtXUAMBwGg+UsOX3Vn8Jw8WsUndWEtoolu7UKJJGXMQxnRTVvixwuHUG+bSAzBNm3BI9LdQcG4ngr793h3ts8EwtpV0G+pSKt8ieycK0Gu0vd3u7zjDugDSLmRobwwRmYcs30rJXBbXEoLCWFCqWfuxbQE5hHiDGYg+k+dO7XdoP0aUFwoNATlGkieS9KxNntIbrsRdcsRqdRp02p55bE1Wj1TjfGsPdWyHewYEstwI4EgQfFsRB+dAeBWY4kbiqgsAN4lVUQnKFgFRHM1j8TxNUQu2YkH3ixJjQbD8670f4D24s3lFkNd7wiFAa4F0EyxmOXIUZvumCj6NRxTiv9p3aAKNcwc6eYEjz+Y61BaS0zkuBo0KWB190gbeHV9o+6s3xPia51W2bgRGGcZmObLr7sxy01HwqXDdq0Vmdkc6LGUII3Mkajy06VzN3s3jrQZ7SXLdq1BKgkkhFzCRoOg0A/GsNexSFcgX7RgxuCd2MAyNR921eojCJiLlu9vNktGk6FDG3mR8/WvNOP4nO1wopNvMVU6ATBAJA8gfl5mZa9lJgq3jG8RUdADHSNADvA6+VJbxEEGNhMMTqfPmapd5maRIB0PKf9/wqfiH6tep3gnyjflVpbBvQbwHD1uOguFS06L4tdySCNARoeWwoZirKJ3mhmecb6yDrvz25UvC+0XdBbXcqWe4AGLGVkZYHwA58/mztBiX7tb0D9YY1kagTOh15A6c/KlhLKh3qhTYS81xnhZFswAYBjxMPFtAnrodNKuWLau9oAKYCDIEEM2gA8+U6eVBMBxQ3EdoVWAS2I0gZWGaOR86ceJXLTWQoACoCTl5gnedx5VcoSuv90ZxkvQR4s0XT4Qk7gaecR8SI8qsYRxGmWOU/wCtWO1bLfvoUWMyAkbnOT4vMfHyqg1khEkCYMz5GOYqEjXIx2PHiNF0xSLi7Z8MKDPhgE5WI0Daz4dZ5+VBeIHxGqoPnXpONnBdGvxFhcVj0hgFuXbKHKMsFzDKAZ2+NAoZL+QXNdJadDpmmTVPvriaBipDAyp1DDZgwO45EVBNJQ0GVB9+MZc6rJtxlU7cwZ+f31Qhncd4SJUH16fGNqtcMx9i3axCtbzvcQKjsAchzeJwJlTlmInWKhwtwvmuN4ltqoOnKco/PlUKCj0i82+whg7ZRGQESoLtzOkQR5wSetVrtsLbUoCCVOw39fSiOC43h7Vu4AJdrZVZTmXU7x0B1oO+MLIFLAQDvPM+nT76zUZd/s0zXRsOyYLnIYANpdvMDX8fWrPavD90LbDdg3Xz36xAHxoZwXiluzkYnLb7i2GaNM2d5GmuvlPnFS9tePWb9u0mGcEqDmOVhuxIAka6RrXK+G+Vs2XLUDFPiG1kkyZIiNZ6V7J7L7iXLBChlZAFMuCIOshREH4Tyk14nEbkacpr0HslicGMgvhAAAWfvHBkaRCqc20xIG1dXkRWKObik7CntZtr31sQM3cWxPPdqsLhr4wWD/Rxek2yW7stpOUwY9T9ao9uuIYfF3AbN1QFtqgmQPDOw5DXpWk7O9r8JZw6W7l0BlkQATpPh2B5RWMnpGqWwL7Z2A/RpAJyPzOninlv8aCdl+PXsLw13sQHOJAkgNoUmIPmPpV72jcYw+NNrurultWBlTqWM6adKAcM42MJhgikG7+kq8iYCBfMe9IIjofOtFuCX8EPTs2najiLXuFYe5e8TO4LQI1hum21Yvsxjblq7iHsnK62WKaSZjSB1o7207ZWsTh1WyHBW4GMiNCpGg3gzzrM9meLJYxJe6GPXKJg79RRCLxehya0Wsfjr17B3jiWdrgdSMyxAJUdBA3oT2bbxt6Vp+0Xa3C4iybKW3DHIA7bKqmdRJkkz86yGCxa2XkgkH4GORrWFuDVUYy77NZxFYsO3usVMSNGE67iPKs52XuZcUh2/wBYHLWn4njfeo65SDlMkn94TpQ/hWLFq6lyJykEg6Trtz+6nCDUGmDls37WTakjUXJ16SQBzg7E6eRrOYy4xYatBWduhjrzmrWE7XF7ozW5BOksBE9Tkg7f7UPvX0U5S0RAOh01J5xXOoST2jRtVo9f4NJsW4JCfo7SQcpPgXwzyUZdxE/WvOsTfK2QkTaa74VjXNsGYxtEx8a1HCe1mFw9pEa27O1shjk0IKhSJJ1Uanlv51jOJ9o1uXnFpItd4LqK0AgrrG8AGeXlUwg2XKSQi2/CCCpBkwNToBIOnIzVni6AIvNihJEeQjNprzNBMbiii2yikEqzGDoGNxvgYEajrVq/2gGVAbIzBCqsXMjVpMDTXPz/AGNNzWnxO7RGfoo2DnuWZbLLLroIJfKIPl+FE+3KutrDKwAGUQB01APr4aCX7gS7bzAHLkYwdNlciQOcxXdoOLNiHEgBVAAAMjbeee/1rT425xa6E5fSwj2VwRdbycyUAk6BvGIboalx98HussmEZSCZ1V2BO3U1X7JXGyYoqYdLYuhjBjIZ2O8zQbhmI7q8rkZoOo68qJcbcm/90KM6SPYMfYAxmEZjlD2UgwDJgb+Wu5n7qTg2DtdzN3ISbjgAkAiI135z9KyN3jS4ndnVktXFUMSQBkMZemoHy2qvgsXeVAue2wG0qNPpWC4zR8lADHYRix2+YqAcOY/aX51b4g+pqk12utORholxeCVVXxgHWZn6ETPyqiQJ3+Ov8qm3YEgHy2pL/iYkAKDsBsPSrja7JZGHjYmnW7xB6g703ujU1wgoqhAGBkvzPlVOgLWHwStBLKsxADgnUHZd9CIOtXeIYYuy5WRoRFjOoPhQJtM/ZoThiV2AnrVhrub3gp9VBP3VjJOzRNUOt4a6Ha3lJJGbKDuBtGhnXr50Qs4TEDxEOvKZQn7qFLeytIA6agfjUycQYbQP+EfyqJqT6opNfkLf0eHdHuGcsSN5EzqAI8qvYPCSAFUwBHIffQJeJudJ+gqW3j2/MVk4T9lKS9B58Nl3U/AT+FU1wmdHVgy6kAjfLOh2qkOIP1NccYx31pKMkDmi5h8AygjvCw/eGvzmocbwousKwGoI+HkI1qCxiXY5V1J5D86CtFw/DZdXhm6HYfXWhZJ2FqqA6cKADAN73l+etQ2uDQ+dmB+mvyNaxoGyrr6Uoj9kfIVSlIl0Y/EcDDEkNGs7/wClVX4G2vjWt4QI9wfIUG45dgrEDQ7f6VanMlqJncPwFxOoIII0npufjFKvZ5v2xVw3z1pO/PWjOf5CojbfBco9+fIaH+KiNjBsAYJ8RDE6bjN1/wAVUTe86TvvOpeT7GmkFhYJOtzbr/oNKq3eEIXDkA+hA167jWqZv0xr1CTXQ3JMJYbhFs2x3rLmAOgOgEkgDxCflUV3gmHkQR5+Ij8TQ5r1cb1OpfkVr8F3EcOsuc1x4MAeGDsAv2l6AVAOHYcR+scwZ2X/ALapYi/EfH8KgGK8qWM/yO0HOF91Ye4VYsr2jaKkRoY1md9OlPt3MOPsE+pH8qA/pHlUlq9ScJPthdBy7ctEghWGUzAIjaI2MirC41CP7MfM0A73XardltKpQ2JzKOPw8k1T/RaNYldaqPVqbJooNh6aLWvKrd63rqTTEtirthRBlHSmtPSrRtiKaUFFiKwFOAqdU1pwt0WBSca0gFWntim5BNOwoiQa1ZtExXJbFSpaFTdjGqfKrmCwjXTC/Ek6D1pLFkEgef4xXpGD4SiAKjOo6A/zFRJ0FGcwXD0trAVSebEvP0UACr1uwsaoP/c/7aPf0Opj9Y/yT8UqZeAoT77/APLa/wDHWehmfGGB+wPld/7aQWRr+r/6bx/CtKezqEe+2v7ln/xVydmrf7bf/wA7H/hp6AzotAbr/wBF7/trN9o3GcQI8PRhzPJ9a9FxHZm3tmMH+7sf+GsB2x4ctq9kUkjINwg3nkqgfSrjETAU11RkRpUiVdE2dSyaWKcEooBINIyt0qTuhSXEooCuwIrpqUJrUosCihgvGGY+NVpovfwoMTP5ioxgl86YA8CpLNXRgV8/z8KZcwAmMzR6j+VNKwbEA1q9ZGlVP6NXNu3zH8qvWcGoG5p/HQm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data:image/jpeg;base64,/9j/4AAQSkZJRgABAQAAAQABAAD/2wCEAAkGBxQSEhUUEhQWFhQXGBwaFxcYGR0cHBgcHRwcGBwXGBocHCggGBolHBgcITEkJSkrLi4uGB8zODMsNygtLisBCgoKDg0OGxAQGzAkHyQsLCwsLCwsLCwsLCwsLDQsLCwsLCwsLCwsLCwsLCwsLCwsLCwsLCwsLCwsLCwsLCwsLP/AABEIALwBDQMBIgACEQEDEQH/xAAbAAABBQEBAAAAAAAAAAAAAAAFAQIDBAYAB//EAEgQAAIBAgQDBQUEBggFAwUAAAECEQADBBIhMQVBUQYTImFxBzKBkaFCscHwFCNSYrLRFSQzY3Jz4fGCkqLS0zSjwhZDU4OT/8QAGQEAAwEBAQAAAAAAAAAAAAAAAAECAwQF/8QAJxEAAgICAgIBBAMBAQAAAAAAAAECERIhAzEEQRMiMlFhcYHwkTP/2gAMAwEAAhEDEQA/ABd3emVNdXWmRXoo8l9iVwpYpwFMkbXGn5aSKAErqdFKBQBHXCnla4CgQgp60gFOApDQtdXRXEUFDYpRXRSgUCFilpBT6AEiupRXGgY2lrqcKBCUsUopYpDG0kU8ikIoGNilpYpYoEMYUgp7CkigTOinAVwpRTAWnUkU+KRSKV1daZlqe6utNimJkcUoFPilAoEMiuK1JFLFAiLLSxUmWly0AQla4LUuWuC0CIwKUCpMtdFA0My10VJFdFIZFFcBUmWlC0WCVjIp0UZs9m75ttcZcigSM0Ak8gASPrFC3tspyspVuhGvy3rJc8G6s2fByJXRFFLFSAUmWtTEjilin5aWKAGAU6KWK6KBjSK4inxXRQAyK4CnxSgUgI2FJFSMK6KYmMinAUsUoFAHRTwKSKeBSKRWurrTMtWLq60zLVEsjilC1JlpQtAiPLSlakC0pWgRFlrstSxXZaAIstdlqWK7LQBEFpQtSBafbsliAASTsBqT6DnSboaTZDlpyWiTAEnoK0GC7MXCM14rZt/tORJ9BMfM/CjuCspa7y3hbRN5IHeXR4TrBhh06CJ865eTyox0tnZx+JKW5aM5gey1xlz3SLNsbs+mnp/OK0GAw1qyxTD2i9zJmW+4lCSJAzDYR0iilrhbXHZ7jM4dQGtTNoRB0ka+IT8daI3LAtWiQmYIpItroDGsAVxz5J8nZ3Q44cekYvtbhb7WRcN097lyOtsnIRrsPPSfSsVbx922GtmHGbMVugtG8hRPgmZlYOm9a3inFu8uFwCgaDbIGbYKMpI0BGpjf50+3gbV9gjKWZgmVtinhAaVI1GbN8pneuRcqyo6XxOrM1bxVl8xk2oIA7w6NMwQwll2+0GA61NicMUPiBWdpiD6MPC3znyorxrsNdtyUGdBzG8eY3++sye+sm5lJBeM2YZpjqG0PTUGuyHLOBxz4oT7Rby0uWorfErLEh1NjKoMiWRm0kBAcyamfC2w2q+cMcoaJQgMHWWWDsSQJWf3gK64eVF/do45+JJfbsqxXZakj89fTqK7LXSmmrRzNNOmRxXZaky12WgRHFLFPy0oWgCIikipiKblpgMilC08LTgtIBkU4CnZaeBQNFe4utNyVPcGtJlpksiy0oWpctKFoERBaXLUoWosXiFtoztOVRLQJIHWBRYdnZa7LQjC9qbLsRDqo+2wAHyBJijJurAMjKdjIg6TvUqcZdMuXHKPaG5a7LTLuMtqoYugUkgHMNSNxpzqA8Wta+L5Kxn5D8xQ+SK7YlxzfSLRYL4mnKNWgSY5wOZo1w3tdhEyCyyLmXNnNonaSUYm5OYxEeYrLvxm2Nsx/wCGP4iKM9k+BW8SHIBRWE5ctufey5lMErMHQRtOs1w+XOLVqX9HoeHCSdONfssL2jsus3rr31uXPcu2ge5I0zRn0SG6nY85q83bi2oeCx7shVQWx4xqMy/rII05+VEf/pG1vmMxl923t6ZN/PenW+yFkZfE3h20TT/o1+Nef8p6GH7KR7fqGYBmOVMynuxDnTwDxe9rzjY0idvAxRS7qHU5m7tf1Z1EHXfTfUaiiA7J2RGrwDP2d+vu/Sk/+lrOsljmMtqon5JT+Zh8a/Jkk4vYARgb6sWgjwBl/vCcus5jt0Pxnw/aCzZzPb7/ADI4yQUGcagx+rgLHLfatceztkySXkiCc3LpttSrwCwMur+EQvjIj0jaouK3RX1PVgV+32pA70gJmB8HiaAckd3pvE+VDsb2rtXsouo/iXxtFvMhEws91Lbb7a1rV4DYgCW0Mgd42/Xfekfs9hjM5jJkzdbxHz8WtX8rZGCPODdwjBSbeIDFoZQ6eFf2x+q132HSutNhrTu9tMSGHhVluqC6nQme68GmvXbavSv6FsSTLSdCe9aSOh8W1NPBMP8AvbR/avov7I8W3lS+RjxR5/ZuWAStq3iDlICsXXxgkyzza+z5zUmX1+OvwnnG1GL2Fa89xMOjd3bIC53czp4iFIZkAkACKi/oHEga29egzfigrv8AG5IRVtnD5PHObqK0CyRMSJ6U7LQrEdlsWe8N20rXGYEE5CAoiVAYyBlnaiOA4e1pIFlhJJIVZ+gNbQ8qMpV0YT8ScY32yTLXZaRbm8q6x+1bdZ9JWkTEoRIYaaHXn+RWy5Iv2YPimvTHFaTLTwQedcGExOoq7M6GxSgVJlpQtADMtKBT8tOC0iiF1pMtWGTWgnFu0NqzKr+sfmAdF5eJuXw+lEpqKtijBydIKhKrYjiFq3ozqD0mT8hrWL4h2ge8kEn3iSEACxAAGY66Gf2gZ8qrYeyx2yqPIZj8z4fkK5peVXSOmPiX9zNXd7RJ9hGbz2H8x8qEYvFG53k5FzSSASWgoEI0OuiztvVXureUFjm6jNmnloJA3owmG8GYaKAsHTYmNY1jSuDn8ty0z0ODxFDaAVvCL+y7TrsRv6kfdVq3hl2FoeUsoj4BTR3wDDvdS2j3VQMAxLZJOSMuxg+LXqKNez9zctWy8gszLcyoAWAJglzsZP2Y0HWoXJas0cKdAfhmDuNCfo6zH6ssLnmxB8SzPI6x6HQgOBYrTwYe3Oilrdoyegz5iTQjs0939KaS7tLEAkmGE7H0J+dTe0SzdfFWpYnJaQrB5lvEZ5GTv6VnnbqzT43Vj8Vh73dP3l0gI0FFVVOYdQigKPWtJ7Pr1/Jce6e8tswVC5LsHG6jNsIK7dKk7XcSu21NvIhDqZYgx0Ma6t/OovZcrOt9eSsDHXMDoZ5EqNdxGkTT425OrJkkmHr/AGow9sA3IQMSBKb5TB6xrpr0q1w/jVm8neW8pXPk91ZLQDG3ORWS9q2AQDDp4hmZiT5sdR89ao+y2yRcKrJWToeoBidpXqPTpWmLT7JtGtx3bDD2QpuArmLBfApnKYOw0169Kn4V2it4i2XtnQOEAyqDJAifDABJiTpWK9rOBTvkQLAhQY0ksWYzr8fjzqD2V4ci9lXaTpPQGOe0naYPSinfYWjX4ztrasx3gdSxaAEQnwnKcwyyuvXoavcI7RpiLZdGIAYLBVM2sQSAuiyd9qwntmtKt1ZXQKBoBJJljO35NN9kaFnUDrMAkbAkfATtRj+ws2PEO21uxHeZwSWAAVCRlIBLCPCJMCd4NT8J7XJiFdreaUjwwmZp3yrGw0186w3tmt5bqwB4QBqNyZYnTzP1NV/Ztam6i8idRJEgNtpymD8KMf2Fm94v20XDFhczCGKiMsmBOaCNF2186n4F2oGLDG3mGWNDlzMNZIEbCPrWN9sKf1jDoQDoJMDUsTOwHT6mrHsow2ZnTllBI2kBtPT+RI50Y77CzY8NwaYh7puWUEELrJLNqxaVga5h9KTHYXB2WVHZrbMYWHvAbwJYNlXXqRR21Yyk9YEkRqddTpFZDtpYJ7wZtO6mPPrtR06BsO/0IonLexC8tMQ+nwaagw2C7wTZxtxwDGj27kHoZTeiGIk2C0n3J5fs/wAjWd7Lg/pVwyPFaUnTcq0A6c9frQmBax/Dbw8PfyGBn+r2ywHUd2Q2/MUzh3D7pBNs2Cuij9XdScsy3gcwczEGf2ap9ppW8raBrdy3kYDWJUEE9CJkedWuKg9wyjwhr7jRiCIZzIIjnr8KL2MsXeGPucNh39LhB+HeWyPrVS9wy2ffwl5D+0gDD/2WB+a1ZtcVuJwzvixLrbMtoTIJQNrz2PwpOzfGrjYK7dvQ9yyXBYiMwUBwTA00OvpVKVdMlpPtAHG4KyP7G+A5IGS74I3JJzhMojn4uVO/om6FDBcwImRIn0DATO8KWNXLHaUXcP8ApF+2HCZg9pdVZkIysqtOkPMGYPpRdcFhi1o2XaxcvJntqhhXEAnNbModCOQrSPPNezKXj8b9UZEL8xuOY8iOVLFajiGEKg/pCKREC/bHujqyGSg8xK+VZzH2WtNBGZTqrqdGHUa+fp57x1Q8mL70cnJ4ko/bszfbnFtasjKSM5KsR0jb1P4VhrFrNBbr7vIevU6bmtj24xzZRbNoi28Mlxh70faQ7f71mEw5EbMCZlSCp3kSNJEieYrLmmnLRrwQcYbK91yQsD7TCN9FB+W1E+A4V7l+4AIGkAmY8J0HnH4U/hWHGeTpC3TA13RufxohhrjBme2pEySdhPkFiBy061y8k8Vo6eONvYHw2DZ5gESfFyAUGdNI5fSilnMFI8lOkbTJ9Nqq8NuszSIhnhgNNAuwHIS1NxWJzO4GwImNJWcsfMGuOduVHdCkrNHhsXFhrZB8S5VOkbg69Yg0U4cf0awoOViGYgAndmkD1iPmKDWgFtqxIJgegGuvyG1XpVgMpnQx6gSRy6Vhk+jZQT2VbNoWrmYtOc8hBkEGZ/ZjT1Joxg+H28QxbEPc0A0EQVBBG+w9KB4Zc7iJIgsZEgAgajqJEfCr1y+Q4RhlEKG85AYEj0P0qHKndF46o2HHyjYa4YbLl30ncED5xVX2RARiSOtv7nqbjrg4K5/hA2jZgNqZ7Il/V4k/vr/Cf516HjO2edzKgv254TbvC2zmMh8OnPcGfKNqCdh8ClrEQh01P0NF/aHxdcPbtZkLZi2gIGwjWRr71CPZ7iBcuZwCNWEEg6j0HnWkoy+S/RCccK9l/wBoXDLdzK7nUHQROsbzmFBewOEVMT4dteUcj5mi3tR4oMOlolC2ZmETGyjfQzvQf2aYsXbucAjxEQTPKennScZLkv1Y8ljXugv7RuE2rrK1zXTYiRpzmRrrQnsBhEt4gBNB0iOR86Me1DiPcLabLmksPejkD0M0F9neJ726HiPGREzynoOv0puMlyX6sMljXug37ROGWrhVrgkwdCARpz9daz3ZDComIXIIEjSAOdaL2mY7uRaYKCTO7RynoZrN9isT3l0PEHPG881PTzpSjJTv1YKSxr3Qb9ouDtveRnExbEaAx4m1E86r+zK2q4i9l2yD76te0zE909pvDqsSxgaEmqHsqvZ715tJiNDI3Bn61eL+S/VkuSxr2ejXPePoPvNVr+DtPq9pWPUgH7xVq7v8KA8fxzWmGW7k8M5cgad9Zgx86U/uBPQYNtcuXL4YiPLaPlUGH4dattmRMrRlkdJmPmKi4TiWuYe1caMzW1YmNJIk6dJoRwvj7XL6W+9s3FdWMoCCIj986b8qkYWx/B7N4k3AxnoSNo6HyqG1gUui4jFoW8zAjSSRPMHbMR8JqLjvFXsAlTa0XNlacx32httOlLg8UwW4yKpJdTDNlHjAO8HrS/ofonu8BQ4R8KHIRlZcx1YZiWnaNCahwPZ3usPfshw3fZtSIjMgTqZ2mp+EcUN+0z5MpVmXKGmSonQwN5ruDcZXEG4vdujWiAweNzO0E9KrROzNjszet4V7ByszsSuU6E5E08QGsoTVoYK4jcMzIQbYKXI1ykoF1IkamiFvj9i6cysQLTePMpGXMGE+egbaiPCeNWsRb7y2x7vMyhmEBsuhKzuuh18qFVjb0gBw7HPbS2JlQMTK8hkcESTroCR8fKh+OxIw11kVQysA66e7mmVWBos6geZrWHD2r6koIjMA6jwnOsFhycbajmN6y/arGLaugPsQcu3Ug7kaf61UYptKT0TOTUW4rZ50nDcULT5HiyFzMrHwkDxaBl97zEetVcNYQqOU7j7MxoT+z0160Rv4uQBmkBChGsAGIGv8qHm7kBGTQQIjSDpqY9fpXPycj6RvHjXbI+GN+tggAG206zGqrGm/v1PhGf8ArKs2lpmXQRovPzOlQ4S5aS7oCq93JHQd9Zn6A1Hdx6i3faJ75mygb65QZHIHWtKUoma+mRJw8ZlR1GpBYTOnI6+n3Cql+5beTc0nKDlI6mZHPXX/AHqLh2JZFVQAdFAn1Mj1/wBarY6wQwLe6bkmNZGaT+fSs4w+tps6XLSZorOI8OT7IhdoMQSIHyPxo/we1b7p5n3WMjQzlYAxWOwTQD5KDEjrBNGuG40AGJzQ0n1BBj58q5pxxZ0J2qCXBntqSWE5reUactcsdDrVLFYk95bA94tbX4MyKCROpides9aa4fNKicwUamdzPLoY36VuOGcFVTmZVzjLBiTpr99ZLvZUnS0P7VnLg7n/AAj/AKlp/sh/sL5/vR/AP51W7akjCNqNWXl5+tWvZCp/Rbx/vz/Ald/i9nn8xV9sqzbw/l3h/gH41B7KwBoP2n+5aJ+0ewztaEKVyPuBoZGuoJ2+6hXYS2UvEAwOQAHz21reXIs6MlxvHIk9tg/V2P8AE/8ACKoeyZYIj9s/w1pO3TKe7BIIg6ECPhI/MUM7E2wMRppry05HpUvlT5MR/G8ch3tn9yx/ib7hQz2XaEf5h/hrVe0Cyrd2GAIht9enWgPZC0q31CiBmGg05HpTlyrPH9guN45BD2sqClqf3vurOez0+IR/+Qf/ABrZdvrKt3eYAiDvr0rNdnLSi+AAAJHL94Up8qzx/YLj+nKwr7VbQYWs3Ro9YoX7JXHfXRP2Z+6jXtNw+ZbQ2lXH8P8AOgvsvs5MU400tQPnVuazxJwdZHpt5hI1Gx/Cs/2i1KxrCnbXeOnxo9iboBE85/CoxdEkSJFRyP6hxWgbwDTC2gwIIQAgiIjTUVi+y1h7eIwxNtwALoMqwiQSJkaTXojXlG5H5/3oVxrGHIRagPBKsTEwJIHM9PjWblRoo3oEdtcYuQwCSAQYB00ME6aDWhGG44jJ3Z1Dthx/yd3mEeooVxnily6hUEqk5mBEHN0ECIgEwCdudR4W0uYXE1VXJy5mJOaAFXSZ0MT016VlmzZcaN32SfNaxCx/91tNOaJ51S7AeG7iFA5Wj9G8/OjXZ/EtcXxiPCNDprsZ8/uohcKW5YBQY5QPzvWqd7MWq0eR8PvXFbFWiSZdQZ6Brggk8ta0WAtZuHWS0EJigYOw8RO0efOmdqGw4DNbAU5znZQAWEzqRvBJ+ZrT8K4dZuWGtrohYNCnUGB1npSi9ja0V7fFHtXbyl9FxMEHUBGtFgNfdXMJ0rHdp8eMWyPK+7tO0kk/f9K0vazhgD3Lgae9ysynbwKUgHzn615q2FZZGbUEgxqJBgwRScnlRcIqrBXEcSFYkMGPMjYAwPnP4VFexqFJJIJEaGOfNeY0P0pnEuH3Aly6ZCnKyuZ/WS+UwfJv4aFWhK6ZS2umub+UV0fFF7MfklWgvwxhN0uxAFuCOYPe29DPmKtveGijLqo0Ebg7kcvKgeFDBXgfZQEc9WmBp+7VrhNzMuZpmdDz/ZOp5QfzFTywXYcbb0Xr7Hv5ywMo15DTfTnU3EsEwRSoEiT4uscuX38utV8QwCyd1KKYI6AxqNpirPG8SBZQa5iFKiekfLX7q5t5Rr+Dr1TBxxJKJHunwCSsgjeRuB4j+di3D7lv3SATzPIwZI9JH3UExOCZUF0RlkEdZbXX5H5UY4MpChTAypzGwMiNOes/Cr5lHG0HFakaDCW9Vg+6QDzEDb05VoU4mASrYls8gBcrEHUAy4EKPjWQ4deYFgoDOdQBqBoDrzJnT1qxw+8WuSTBNyZOw167Vwq4W2dMkpUaDtncjCrO7XNdTsAxjXzij3siYfodz/Pb+BKyfarF57CIWDZGmQdxEcq13sh/9E/+e38KV3eG7PP8lUyX2hY+xa7rv2iQ2UgMToV000jbesx2Vx6PiF7hsymVBAIM6DUNHXQ+lTe26Jws6iLn/wAKpezfAqChUEFszz5BgABG2q/nStpxWVmcJPGg37RsRasmw10wkEDLJiAOnkfpVT2fY21dvZ7TSsxqCNQCefqKre3NvBhxGkt9wqj7Fm1I/vD/AAingsr/AGLJ1RsfaTxK3YFprslTIAUAmd532/kKz3YfH2718PbJC5gIYRrE9fOrHtyP6qx/iP3Gs/7JX8f/AOz8BTlFZX+xKTqjee0niVvDpae4CwJKwoBMxM6nbT7qyfZPidu/ez2wVAKiGAH2gZ0NF/bcf6vY/wAw/wAJrG+zS5+sYfvr94pzirsSk6o9C9p/EEsW7Fx1LCWWBHMAzr/hoF7M+JrexTMqlRkIjT15Ve9tv/pbH+Yf4azHsau/1kjqD/CaqS+q/wCBXo9cxwaRoSpmevpE7fCs5x3i7YQJctqhYwpzDQ6Ej3eYI59TWg4k6kqdcwnYkH6HXboZrHdtHzYdPK4wP/Jcj46Cubk/9NG8PsKlrtBdxEO1tWDSGtW94kggSIggAnXprqBQJ+0dxrsG2qiYBOYkagsJLSTBg61bwNtkwi3FfKSbiFeTTmOka5omPvrO/o4W/bCk6XCWkdHIHqYiRUfmzRdKg3xW8tpFCFWzySwJPu5dgR4ZAE9fhUvA2DIzspOS3KwTAgtE7xDEt6HpQXHgqWBHhBYDQA5t50129frUvD8UyoVRYOWGPLLMnT4jeoT0U+z0Ls5x0Yg3l7gK1u0DIYnvJG0QI2HzrJYjtemKxncmx3a286ghs2Yg5ZIAE6wd6u9hr0YjEwVUm0cuoiQwjyOpjSsBbxeTiV27yZnI5btm0610akn/AAc7tf8AQtj8YHTuyp0ViDm5K+XLB1nWZohwDixW3fZHvW0V8tzKQWgzAST70gmTG1ZbjF7Li7qrKjx6T+0qMV8vdqfA8TCfpFvKCXIIg6AhnMn4MamS1a/BUFbNnxbtDdvHKXKpkDksBOqrGqjWT8j6Vmrtl2Mkzm8Wn72u3KoVIglSfcGxOhn/AH+dHrGMAUeFGIEEkTszREcoisovZs0YHjvFnuhVYiFzAR0LFyI2iW+lDVxBAKjQfn8K7iB8RqHNpXpqKo4Arw3iKo1wspYFY2/cuKCZ5SwPwqxwK0pQqZDeFTrEZiTMcz4R8/Kg+GYbwWPQbH160X4bbCswKkH3432Gwb/j0isOf7Wjbh7sLcTsQIABJbxHoIO/4a/Oob9q3dYO4YiNVzRHKV6bfSpMce8XOjkQSpEwGgnUnlVZsME1zrsxEftFQo3IHIk68xXFDrvZ1vsixhzKbQMnNmkkagCB8fzyq7wpIXKY1+0SdZ1+Xh+6uw162iBQ8hsoEA6eEAny5b/WrWHdPCQ1tiYkh+USFKgQDvz0inKTxqil9xewKhO9ysMzKo1Og1Uz15H501UjNBnZiBz0mIpmFSSxt7MJJB3EiYI65iauqoWCcsgL4Z3EwRtHIb1zSe9m0WJjkKWyzBWAnbkNIr0P2Y2mTAqzrHeOzgR9kwoPxyz6EV5R2g4shEQFI8Ph5kfamOkV6V2cdL1i04KyUUsq5oBjb39PQ10+PUFbOTyLk6LPbGzaxDoL1gXMqyhLOvvGGEKYOqjWedCOzls2r2W3byW1QqACYnMSRLbHc07i2IwikrcvWrbbQdCAefvbVPwnBC5BzAruDEqdTqoO48z0rV8l9mahSCHafCpiSvfWUuZQCoYtoSSGHgI2AG9UezfCxZxbdzYFuyoX3c2XPBJkuZmCNvKqPGbuHw9wC5dtJI1VrajSDBELGp+6ivA3w+JVmtG1cUGCRat7wOqedNcn5JcAx2nwa32QPbtXUAMBwGg+UsOX3Vn8Jw8WsUndWEtoolu7UKJJGXMQxnRTVvixwuHUG+bSAzBNm3BI9LdQcG4ngr793h3ts8EwtpV0G+pSKt8ieycK0Gu0vd3u7zjDugDSLmRobwwRmYcs30rJXBbXEoLCWFCqWfuxbQE5hHiDGYg+k+dO7XdoP0aUFwoNATlGkieS9KxNntIbrsRdcsRqdRp02p55bE1Wj1TjfGsPdWyHewYEstwI4EgQfFsRB+dAeBWY4kbiqgsAN4lVUQnKFgFRHM1j8TxNUQu2YkH3ixJjQbD8670f4D24s3lFkNd7wiFAa4F0EyxmOXIUZvumCj6NRxTiv9p3aAKNcwc6eYEjz+Y61BaS0zkuBo0KWB190gbeHV9o+6s3xPia51W2bgRGGcZmObLr7sxy01HwqXDdq0Vmdkc6LGUII3Mkajy06VzN3s3jrQZ7SXLdq1BKgkkhFzCRoOg0A/GsNexSFcgX7RgxuCd2MAyNR921eojCJiLlu9vNktGk6FDG3mR8/WvNOP4nO1wopNvMVU6ATBAJA8gfl5mZa9lJgq3jG8RUdADHSNADvA6+VJbxEEGNhMMTqfPmapd5maRIB0PKf9/wqfiH6tep3gnyjflVpbBvQbwHD1uOguFS06L4tdySCNARoeWwoZirKJ3mhmecb6yDrvz25UvC+0XdBbXcqWe4AGLGVkZYHwA58/mztBiX7tb0D9YY1kagTOh15A6c/KlhLKh3qhTYS81xnhZFswAYBjxMPFtAnrodNKuWLau9oAKYCDIEEM2gA8+U6eVBMBxQ3EdoVWAS2I0gZWGaOR86ceJXLTWQoACoCTl5gnedx5VcoSuv90ZxkvQR4s0XT4Qk7gaecR8SI8qsYRxGmWOU/wCtWO1bLfvoUWMyAkbnOT4vMfHyqg1khEkCYMz5GOYqEjXIx2PHiNF0xSLi7Z8MKDPhgE5WI0Daz4dZ5+VBeIHxGqoPnXpONnBdGvxFhcVj0hgFuXbKHKMsFzDKAZ2+NAoZL+QXNdJadDpmmTVPvriaBipDAyp1DDZgwO45EVBNJQ0GVB9+MZc6rJtxlU7cwZ+f31Qhncd4SJUH16fGNqtcMx9i3axCtbzvcQKjsAchzeJwJlTlmInWKhwtwvmuN4ltqoOnKco/PlUKCj0i82+whg7ZRGQESoLtzOkQR5wSetVrtsLbUoCCVOw39fSiOC43h7Vu4AJdrZVZTmXU7x0B1oO+MLIFLAQDvPM+nT76zUZd/s0zXRsOyYLnIYANpdvMDX8fWrPavD90LbDdg3Xz36xAHxoZwXiluzkYnLb7i2GaNM2d5GmuvlPnFS9tePWb9u0mGcEqDmOVhuxIAka6RrXK+G+Vs2XLUDFPiG1kkyZIiNZ6V7J7L7iXLBChlZAFMuCIOshREH4Tyk14nEbkacpr0HslicGMgvhAAAWfvHBkaRCqc20xIG1dXkRWKObik7CntZtr31sQM3cWxPPdqsLhr4wWD/Rxek2yW7stpOUwY9T9ao9uuIYfF3AbN1QFtqgmQPDOw5DXpWk7O9r8JZw6W7l0BlkQATpPh2B5RWMnpGqWwL7Z2A/RpAJyPzOninlv8aCdl+PXsLw13sQHOJAkgNoUmIPmPpV72jcYw+NNrurultWBlTqWM6adKAcM42MJhgikG7+kq8iYCBfMe9IIjofOtFuCX8EPTs2najiLXuFYe5e8TO4LQI1hum21Yvsxjblq7iHsnK62WKaSZjSB1o7207ZWsTh1WyHBW4GMiNCpGg3gzzrM9meLJYxJe6GPXKJg79RRCLxehya0Wsfjr17B3jiWdrgdSMyxAJUdBA3oT2bbxt6Vp+0Xa3C4iybKW3DHIA7bKqmdRJkkz86yGCxa2XkgkH4GORrWFuDVUYy77NZxFYsO3usVMSNGE67iPKs52XuZcUh2/wBYHLWn4njfeo65SDlMkn94TpQ/hWLFq6lyJykEg6Trtz+6nCDUGmDls37WTakjUXJ16SQBzg7E6eRrOYy4xYatBWduhjrzmrWE7XF7ozW5BOksBE9Tkg7f7UPvX0U5S0RAOh01J5xXOoST2jRtVo9f4NJsW4JCfo7SQcpPgXwzyUZdxE/WvOsTfK2QkTaa74VjXNsGYxtEx8a1HCe1mFw9pEa27O1shjk0IKhSJJ1Uanlv51jOJ9o1uXnFpItd4LqK0AgrrG8AGeXlUwg2XKSQi2/CCCpBkwNToBIOnIzVni6AIvNihJEeQjNprzNBMbiii2yikEqzGDoGNxvgYEajrVq/2gGVAbIzBCqsXMjVpMDTXPz/AGNNzWnxO7RGfoo2DnuWZbLLLroIJfKIPl+FE+3KutrDKwAGUQB01APr4aCX7gS7bzAHLkYwdNlciQOcxXdoOLNiHEgBVAAAMjbeee/1rT425xa6E5fSwj2VwRdbycyUAk6BvGIboalx98HussmEZSCZ1V2BO3U1X7JXGyYoqYdLYuhjBjIZ2O8zQbhmI7q8rkZoOo68qJcbcm/90KM6SPYMfYAxmEZjlD2UgwDJgb+Wu5n7qTg2DtdzN3ISbjgAkAiI135z9KyN3jS4ndnVktXFUMSQBkMZemoHy2qvgsXeVAue2wG0qNPpWC4zR8lADHYRix2+YqAcOY/aX51b4g+pqk12utORholxeCVVXxgHWZn6ETPyqiQJ3+Ov8qm3YEgHy2pL/iYkAKDsBsPSrja7JZGHjYmnW7xB6g703ujU1wgoqhAGBkvzPlVOgLWHwStBLKsxADgnUHZd9CIOtXeIYYuy5WRoRFjOoPhQJtM/ZoThiV2AnrVhrub3gp9VBP3VjJOzRNUOt4a6Ha3lJJGbKDuBtGhnXr50Qs4TEDxEOvKZQn7qFLeytIA6agfjUycQYbQP+EfyqJqT6opNfkLf0eHdHuGcsSN5EzqAI8qvYPCSAFUwBHIffQJeJudJ+gqW3j2/MVk4T9lKS9B58Nl3U/AT+FU1wmdHVgy6kAjfLOh2qkOIP1NccYx31pKMkDmi5h8AygjvCw/eGvzmocbwousKwGoI+HkI1qCxiXY5V1J5D86CtFw/DZdXhm6HYfXWhZJ2FqqA6cKADAN73l+etQ2uDQ+dmB+mvyNaxoGyrr6Uoj9kfIVSlIl0Y/EcDDEkNGs7/wClVX4G2vjWt4QI9wfIUG45dgrEDQ7f6VanMlqJncPwFxOoIII0npufjFKvZ5v2xVw3z1pO/PWjOf5CojbfBco9+fIaH+KiNjBsAYJ8RDE6bjN1/wAVUTe86TvvOpeT7GmkFhYJOtzbr/oNKq3eEIXDkA+hA167jWqZv0xr1CTXQ3JMJYbhFs2x3rLmAOgOgEkgDxCflUV3gmHkQR5+Ij8TQ5r1cb1OpfkVr8F3EcOsuc1x4MAeGDsAv2l6AVAOHYcR+scwZ2X/ALapYi/EfH8KgGK8qWM/yO0HOF91Ye4VYsr2jaKkRoY1md9OlPt3MOPsE+pH8qA/pHlUlq9ScJPthdBy7ctEghWGUzAIjaI2MirC41CP7MfM0A73XardltKpQ2JzKOPw8k1T/RaNYldaqPVqbJooNh6aLWvKrd63rqTTEtirthRBlHSmtPSrRtiKaUFFiKwFOAqdU1pwt0WBSca0gFWntim5BNOwoiQa1ZtExXJbFSpaFTdjGqfKrmCwjXTC/Ek6D1pLFkEgef4xXpGD4SiAKjOo6A/zFRJ0FGcwXD0trAVSebEvP0UACr1uwsaoP/c/7aPf0Opj9Y/yT8UqZeAoT77/APLa/wDHWehmfGGB+wPld/7aQWRr+r/6bx/CtKezqEe+2v7ln/xVydmrf7bf/wA7H/hp6AzotAbr/wBF7/trN9o3GcQI8PRhzPJ9a9FxHZm3tmMH+7sf+GsB2x4ctq9kUkjINwg3nkqgfSrjETAU11RkRpUiVdE2dSyaWKcEooBINIyt0qTuhSXEooCuwIrpqUJrUosCihgvGGY+NVpovfwoMTP5ioxgl86YA8CpLNXRgV8/z8KZcwAmMzR6j+VNKwbEA1q9ZGlVP6NXNu3zH8qvWcGoG5p/HQmz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data:image/jpeg;base64,/9j/4AAQSkZJRgABAQAAAQABAAD/2wCEAAkGBxQSEhUUEhQWFhQXGBwaFxcYGR0cHBgcHRwcGBwXGBocHCggGBolHBgcITEkJSkrLi4uGB8zODMsNygtLisBCgoKDg0OGxAQGzAkHyQsLCwsLCwsLCwsLCwsLDQsLCwsLCwsLCwsLCwsLCwsLCwsLCwsLCwsLCwsLCwsLCwsLP/AABEIALwBDQMBIgACEQEDEQH/xAAbAAABBQEBAAAAAAAAAAAAAAAFAQIDBAYAB//EAEgQAAIBAgQDBQUEBggFAwUAAAECEQADBBIhMQVBUQYTImFxBzKBkaFCscHwFCNSYrLRFSQzY3Jz4fGCkqLS0zSjwhZDU4OT/8QAGQEAAwEBAQAAAAAAAAAAAAAAAAECAwQF/8QAJxEAAgICAgIBBAMBAQAAAAAAAAECERIhAzEEQRMiMlFhcYHwkTP/2gAMAwEAAhEDEQA/ABd3emVNdXWmRXoo8l9iVwpYpwFMkbXGn5aSKAErqdFKBQBHXCnla4CgQgp60gFOApDQtdXRXEUFDYpRXRSgUCFilpBT6AEiupRXGgY2lrqcKBCUsUopYpDG0kU8ikIoGNilpYpYoEMYUgp7CkigTOinAVwpRTAWnUkU+KRSKV1daZlqe6utNimJkcUoFPilAoEMiuK1JFLFAiLLSxUmWly0AQla4LUuWuC0CIwKUCpMtdFA0My10VJFdFIZFFcBUmWlC0WCVjIp0UZs9m75ttcZcigSM0Ak8gASPrFC3tspyspVuhGvy3rJc8G6s2fByJXRFFLFSAUmWtTEjilin5aWKAGAU6KWK6KBjSK4inxXRQAyK4CnxSgUgI2FJFSMK6KYmMinAUsUoFAHRTwKSKeBSKRWurrTMtWLq60zLVEsjilC1JlpQtAiPLSlakC0pWgRFlrstSxXZaAIstdlqWK7LQBEFpQtSBafbsliAASTsBqT6DnSboaTZDlpyWiTAEnoK0GC7MXCM14rZt/tORJ9BMfM/CjuCspa7y3hbRN5IHeXR4TrBhh06CJ865eTyox0tnZx+JKW5aM5gey1xlz3SLNsbs+mnp/OK0GAw1qyxTD2i9zJmW+4lCSJAzDYR0iilrhbXHZ7jM4dQGtTNoRB0ka+IT8daI3LAtWiQmYIpItroDGsAVxz5J8nZ3Q44cekYvtbhb7WRcN097lyOtsnIRrsPPSfSsVbx922GtmHGbMVugtG8hRPgmZlYOm9a3inFu8uFwCgaDbIGbYKMpI0BGpjf50+3gbV9gjKWZgmVtinhAaVI1GbN8pneuRcqyo6XxOrM1bxVl8xk2oIA7w6NMwQwll2+0GA61NicMUPiBWdpiD6MPC3znyorxrsNdtyUGdBzG8eY3++sye+sm5lJBeM2YZpjqG0PTUGuyHLOBxz4oT7Rby0uWorfErLEh1NjKoMiWRm0kBAcyamfC2w2q+cMcoaJQgMHWWWDsSQJWf3gK64eVF/do45+JJfbsqxXZakj89fTqK7LXSmmrRzNNOmRxXZaky12WgRHFLFPy0oWgCIikipiKblpgMilC08LTgtIBkU4CnZaeBQNFe4utNyVPcGtJlpksiy0oWpctKFoERBaXLUoWosXiFtoztOVRLQJIHWBRYdnZa7LQjC9qbLsRDqo+2wAHyBJijJurAMjKdjIg6TvUqcZdMuXHKPaG5a7LTLuMtqoYugUkgHMNSNxpzqA8Wta+L5Kxn5D8xQ+SK7YlxzfSLRYL4mnKNWgSY5wOZo1w3tdhEyCyyLmXNnNonaSUYm5OYxEeYrLvxm2Nsx/wCGP4iKM9k+BW8SHIBRWE5ctufey5lMErMHQRtOs1w+XOLVqX9HoeHCSdONfssL2jsus3rr31uXPcu2ge5I0zRn0SG6nY85q83bi2oeCx7shVQWx4xqMy/rII05+VEf/pG1vmMxl923t6ZN/PenW+yFkZfE3h20TT/o1+Nef8p6GH7KR7fqGYBmOVMynuxDnTwDxe9rzjY0idvAxRS7qHU5m7tf1Z1EHXfTfUaiiA7J2RGrwDP2d+vu/Sk/+lrOsljmMtqon5JT+Zh8a/Jkk4vYARgb6sWgjwBl/vCcus5jt0Pxnw/aCzZzPb7/ADI4yQUGcagx+rgLHLfatceztkySXkiCc3LpttSrwCwMur+EQvjIj0jaouK3RX1PVgV+32pA70gJmB8HiaAckd3pvE+VDsb2rtXsouo/iXxtFvMhEws91Lbb7a1rV4DYgCW0Mgd42/Xfekfs9hjM5jJkzdbxHz8WtX8rZGCPODdwjBSbeIDFoZQ6eFf2x+q132HSutNhrTu9tMSGHhVluqC6nQme68GmvXbavSv6FsSTLSdCe9aSOh8W1NPBMP8AvbR/avov7I8W3lS+RjxR5/ZuWAStq3iDlICsXXxgkyzza+z5zUmX1+OvwnnG1GL2Fa89xMOjd3bIC53czp4iFIZkAkACKi/oHEga29egzfigrv8AG5IRVtnD5PHObqK0CyRMSJ6U7LQrEdlsWe8N20rXGYEE5CAoiVAYyBlnaiOA4e1pIFlhJJIVZ+gNbQ8qMpV0YT8ScY32yTLXZaRbm8q6x+1bdZ9JWkTEoRIYaaHXn+RWy5Iv2YPimvTHFaTLTwQedcGExOoq7M6GxSgVJlpQtADMtKBT8tOC0iiF1pMtWGTWgnFu0NqzKr+sfmAdF5eJuXw+lEpqKtijBydIKhKrYjiFq3ozqD0mT8hrWL4h2ge8kEn3iSEACxAAGY66Gf2gZ8qrYeyx2yqPIZj8z4fkK5peVXSOmPiX9zNXd7RJ9hGbz2H8x8qEYvFG53k5FzSSASWgoEI0OuiztvVXureUFjm6jNmnloJA3owmG8GYaKAsHTYmNY1jSuDn8ty0z0ODxFDaAVvCL+y7TrsRv6kfdVq3hl2FoeUsoj4BTR3wDDvdS2j3VQMAxLZJOSMuxg+LXqKNez9zctWy8gszLcyoAWAJglzsZP2Y0HWoXJas0cKdAfhmDuNCfo6zH6ssLnmxB8SzPI6x6HQgOBYrTwYe3Oilrdoyegz5iTQjs0939KaS7tLEAkmGE7H0J+dTe0SzdfFWpYnJaQrB5lvEZ5GTv6VnnbqzT43Vj8Vh73dP3l0gI0FFVVOYdQigKPWtJ7Pr1/Jce6e8tswVC5LsHG6jNsIK7dKk7XcSu21NvIhDqZYgx0Ma6t/OovZcrOt9eSsDHXMDoZ5EqNdxGkTT425OrJkkmHr/AGow9sA3IQMSBKb5TB6xrpr0q1w/jVm8neW8pXPk91ZLQDG3ORWS9q2AQDDp4hmZiT5sdR89ao+y2yRcKrJWToeoBidpXqPTpWmLT7JtGtx3bDD2QpuArmLBfApnKYOw0169Kn4V2it4i2XtnQOEAyqDJAifDABJiTpWK9rOBTvkQLAhQY0ksWYzr8fjzqD2V4ci9lXaTpPQGOe0naYPSinfYWjX4ztrasx3gdSxaAEQnwnKcwyyuvXoavcI7RpiLZdGIAYLBVM2sQSAuiyd9qwntmtKt1ZXQKBoBJJljO35NN9kaFnUDrMAkbAkfATtRj+ws2PEO21uxHeZwSWAAVCRlIBLCPCJMCd4NT8J7XJiFdreaUjwwmZp3yrGw0186w3tmt5bqwB4QBqNyZYnTzP1NV/Ztam6i8idRJEgNtpymD8KMf2Fm94v20XDFhczCGKiMsmBOaCNF2186n4F2oGLDG3mGWNDlzMNZIEbCPrWN9sKf1jDoQDoJMDUsTOwHT6mrHsow2ZnTllBI2kBtPT+RI50Y77CzY8NwaYh7puWUEELrJLNqxaVga5h9KTHYXB2WVHZrbMYWHvAbwJYNlXXqRR21Yyk9YEkRqddTpFZDtpYJ7wZtO6mPPrtR06BsO/0IonLexC8tMQ+nwaagw2C7wTZxtxwDGj27kHoZTeiGIk2C0n3J5fs/wAjWd7Lg/pVwyPFaUnTcq0A6c9frQmBax/Dbw8PfyGBn+r2ywHUd2Q2/MUzh3D7pBNs2Cuij9XdScsy3gcwczEGf2ap9ppW8raBrdy3kYDWJUEE9CJkedWuKg9wyjwhr7jRiCIZzIIjnr8KL2MsXeGPucNh39LhB+HeWyPrVS9wy2ffwl5D+0gDD/2WB+a1ZtcVuJwzvixLrbMtoTIJQNrz2PwpOzfGrjYK7dvQ9yyXBYiMwUBwTA00OvpVKVdMlpPtAHG4KyP7G+A5IGS74I3JJzhMojn4uVO/om6FDBcwImRIn0DATO8KWNXLHaUXcP8ApF+2HCZg9pdVZkIysqtOkPMGYPpRdcFhi1o2XaxcvJntqhhXEAnNbModCOQrSPPNezKXj8b9UZEL8xuOY8iOVLFajiGEKg/pCKREC/bHujqyGSg8xK+VZzH2WtNBGZTqrqdGHUa+fp57x1Q8mL70cnJ4ko/bszfbnFtasjKSM5KsR0jb1P4VhrFrNBbr7vIevU6bmtj24xzZRbNoi28Mlxh70faQ7f71mEw5EbMCZlSCp3kSNJEieYrLmmnLRrwQcYbK91yQsD7TCN9FB+W1E+A4V7l+4AIGkAmY8J0HnH4U/hWHGeTpC3TA13RufxohhrjBme2pEySdhPkFiBy061y8k8Vo6eONvYHw2DZ5gESfFyAUGdNI5fSilnMFI8lOkbTJ9Nqq8NuszSIhnhgNNAuwHIS1NxWJzO4GwImNJWcsfMGuOduVHdCkrNHhsXFhrZB8S5VOkbg69Yg0U4cf0awoOViGYgAndmkD1iPmKDWgFtqxIJgegGuvyG1XpVgMpnQx6gSRy6Vhk+jZQT2VbNoWrmYtOc8hBkEGZ/ZjT1Joxg+H28QxbEPc0A0EQVBBG+w9KB4Zc7iJIgsZEgAgajqJEfCr1y+Q4RhlEKG85AYEj0P0qHKndF46o2HHyjYa4YbLl30ncED5xVX2RARiSOtv7nqbjrg4K5/hA2jZgNqZ7Il/V4k/vr/Cf516HjO2edzKgv254TbvC2zmMh8OnPcGfKNqCdh8ClrEQh01P0NF/aHxdcPbtZkLZi2gIGwjWRr71CPZ7iBcuZwCNWEEg6j0HnWkoy+S/RCccK9l/wBoXDLdzK7nUHQROsbzmFBewOEVMT4dteUcj5mi3tR4oMOlolC2ZmETGyjfQzvQf2aYsXbucAjxEQTPKennScZLkv1Y8ljXugv7RuE2rrK1zXTYiRpzmRrrQnsBhEt4gBNB0iOR86Me1DiPcLabLmksPejkD0M0F9neJ726HiPGREzynoOv0puMlyX6sMljXug37ROGWrhVrgkwdCARpz9daz3ZDComIXIIEjSAOdaL2mY7uRaYKCTO7RynoZrN9isT3l0PEHPG881PTzpSjJTv1YKSxr3Qb9ouDtveRnExbEaAx4m1E86r+zK2q4i9l2yD76te0zE909pvDqsSxgaEmqHsqvZ715tJiNDI3Bn61eL+S/VkuSxr2ejXPePoPvNVr+DtPq9pWPUgH7xVq7v8KA8fxzWmGW7k8M5cgad9Zgx86U/uBPQYNtcuXL4YiPLaPlUGH4dattmRMrRlkdJmPmKi4TiWuYe1caMzW1YmNJIk6dJoRwvj7XL6W+9s3FdWMoCCIj986b8qkYWx/B7N4k3AxnoSNo6HyqG1gUui4jFoW8zAjSSRPMHbMR8JqLjvFXsAlTa0XNlacx32httOlLg8UwW4yKpJdTDNlHjAO8HrS/ofonu8BQ4R8KHIRlZcx1YZiWnaNCahwPZ3usPfshw3fZtSIjMgTqZ2mp+EcUN+0z5MpVmXKGmSonQwN5ruDcZXEG4vdujWiAweNzO0E9KrROzNjszet4V7ByszsSuU6E5E08QGsoTVoYK4jcMzIQbYKXI1ykoF1IkamiFvj9i6cysQLTePMpGXMGE+egbaiPCeNWsRb7y2x7vMyhmEBsuhKzuuh18qFVjb0gBw7HPbS2JlQMTK8hkcESTroCR8fKh+OxIw11kVQysA66e7mmVWBos6geZrWHD2r6koIjMA6jwnOsFhycbajmN6y/arGLaugPsQcu3Ug7kaf61UYptKT0TOTUW4rZ50nDcULT5HiyFzMrHwkDxaBl97zEetVcNYQqOU7j7MxoT+z0160Rv4uQBmkBChGsAGIGv8qHm7kBGTQQIjSDpqY9fpXPycj6RvHjXbI+GN+tggAG206zGqrGm/v1PhGf8ArKs2lpmXQRovPzOlQ4S5aS7oCq93JHQd9Zn6A1Hdx6i3faJ75mygb65QZHIHWtKUoma+mRJw8ZlR1GpBYTOnI6+n3Cql+5beTc0nKDlI6mZHPXX/AHqLh2JZFVQAdFAn1Mj1/wBarY6wQwLe6bkmNZGaT+fSs4w+tps6XLSZorOI8OT7IhdoMQSIHyPxo/we1b7p5n3WMjQzlYAxWOwTQD5KDEjrBNGuG40AGJzQ0n1BBj58q5pxxZ0J2qCXBntqSWE5reUactcsdDrVLFYk95bA94tbX4MyKCROpides9aa4fNKicwUamdzPLoY36VuOGcFVTmZVzjLBiTpr99ZLvZUnS0P7VnLg7n/AAj/AKlp/sh/sL5/vR/AP51W7akjCNqNWXl5+tWvZCp/Rbx/vz/Ald/i9nn8xV9sqzbw/l3h/gH41B7KwBoP2n+5aJ+0ewztaEKVyPuBoZGuoJ2+6hXYS2UvEAwOQAHz21reXIs6MlxvHIk9tg/V2P8AE/8ACKoeyZYIj9s/w1pO3TKe7BIIg6ECPhI/MUM7E2wMRppry05HpUvlT5MR/G8ch3tn9yx/ib7hQz2XaEf5h/hrVe0Cyrd2GAIht9enWgPZC0q31CiBmGg05HpTlyrPH9guN45BD2sqClqf3vurOez0+IR/+Qf/ABrZdvrKt3eYAiDvr0rNdnLSi+AAAJHL94Up8qzx/YLj+nKwr7VbQYWs3Ro9YoX7JXHfXRP2Z+6jXtNw+ZbQ2lXH8P8AOgvsvs5MU400tQPnVuazxJwdZHpt5hI1Gx/Cs/2i1KxrCnbXeOnxo9iboBE85/CoxdEkSJFRyP6hxWgbwDTC2gwIIQAgiIjTUVi+y1h7eIwxNtwALoMqwiQSJkaTXojXlG5H5/3oVxrGHIRagPBKsTEwJIHM9PjWblRoo3oEdtcYuQwCSAQYB00ME6aDWhGG44jJ3Z1Dthx/yd3mEeooVxnily6hUEqk5mBEHN0ECIgEwCdudR4W0uYXE1VXJy5mJOaAFXSZ0MT016VlmzZcaN32SfNaxCx/91tNOaJ51S7AeG7iFA5Wj9G8/OjXZ/EtcXxiPCNDprsZ8/uohcKW5YBQY5QPzvWqd7MWq0eR8PvXFbFWiSZdQZ6Brggk8ta0WAtZuHWS0EJigYOw8RO0efOmdqGw4DNbAU5znZQAWEzqRvBJ+ZrT8K4dZuWGtrohYNCnUGB1npSi9ja0V7fFHtXbyl9FxMEHUBGtFgNfdXMJ0rHdp8eMWyPK+7tO0kk/f9K0vazhgD3Lgae9ysynbwKUgHzn615q2FZZGbUEgxqJBgwRScnlRcIqrBXEcSFYkMGPMjYAwPnP4VFexqFJJIJEaGOfNeY0P0pnEuH3Aly6ZCnKyuZ/WS+UwfJv4aFWhK6ZS2umub+UV0fFF7MfklWgvwxhN0uxAFuCOYPe29DPmKtveGijLqo0Ebg7kcvKgeFDBXgfZQEc9WmBp+7VrhNzMuZpmdDz/ZOp5QfzFTywXYcbb0Xr7Hv5ywMo15DTfTnU3EsEwRSoEiT4uscuX38utV8QwCyd1KKYI6AxqNpirPG8SBZQa5iFKiekfLX7q5t5Rr+Dr1TBxxJKJHunwCSsgjeRuB4j+di3D7lv3SATzPIwZI9JH3UExOCZUF0RlkEdZbXX5H5UY4MpChTAypzGwMiNOes/Cr5lHG0HFakaDCW9Vg+6QDzEDb05VoU4mASrYls8gBcrEHUAy4EKPjWQ4deYFgoDOdQBqBoDrzJnT1qxw+8WuSTBNyZOw167Vwq4W2dMkpUaDtncjCrO7XNdTsAxjXzij3siYfodz/Pb+BKyfarF57CIWDZGmQdxEcq13sh/9E/+e38KV3eG7PP8lUyX2hY+xa7rv2iQ2UgMToV000jbesx2Vx6PiF7hsymVBAIM6DUNHXQ+lTe26Jws6iLn/wAKpezfAqChUEFszz5BgABG2q/nStpxWVmcJPGg37RsRasmw10wkEDLJiAOnkfpVT2fY21dvZ7TSsxqCNQCefqKre3NvBhxGkt9wqj7Fm1I/vD/AAingsr/AGLJ1RsfaTxK3YFprslTIAUAmd532/kKz3YfH2718PbJC5gIYRrE9fOrHtyP6qx/iP3Gs/7JX8f/AOz8BTlFZX+xKTqjee0niVvDpae4CwJKwoBMxM6nbT7qyfZPidu/ez2wVAKiGAH2gZ0NF/bcf6vY/wAw/wAJrG+zS5+sYfvr94pzirsSk6o9C9p/EEsW7Fx1LCWWBHMAzr/hoF7M+JrexTMqlRkIjT15Ve9tv/pbH+Yf4azHsau/1kjqD/CaqS+q/wCBXo9cxwaRoSpmevpE7fCs5x3i7YQJctqhYwpzDQ6Ej3eYI59TWg4k6kqdcwnYkH6HXboZrHdtHzYdPK4wP/Jcj46Cubk/9NG8PsKlrtBdxEO1tWDSGtW94kggSIggAnXprqBQJ+0dxrsG2qiYBOYkagsJLSTBg61bwNtkwi3FfKSbiFeTTmOka5omPvrO/o4W/bCk6XCWkdHIHqYiRUfmzRdKg3xW8tpFCFWzySwJPu5dgR4ZAE9fhUvA2DIzspOS3KwTAgtE7xDEt6HpQXHgqWBHhBYDQA5t50129frUvD8UyoVRYOWGPLLMnT4jeoT0U+z0Ls5x0Yg3l7gK1u0DIYnvJG0QI2HzrJYjtemKxncmx3a286ghs2Yg5ZIAE6wd6u9hr0YjEwVUm0cuoiQwjyOpjSsBbxeTiV27yZnI5btm0610akn/AAc7tf8AQtj8YHTuyp0ViDm5K+XLB1nWZohwDixW3fZHvW0V8tzKQWgzAST70gmTG1ZbjF7Li7qrKjx6T+0qMV8vdqfA8TCfpFvKCXIIg6AhnMn4MamS1a/BUFbNnxbtDdvHKXKpkDksBOqrGqjWT8j6Vmrtl2Mkzm8Wn72u3KoVIglSfcGxOhn/AH+dHrGMAUeFGIEEkTszREcoisovZs0YHjvFnuhVYiFzAR0LFyI2iW+lDVxBAKjQfn8K7iB8RqHNpXpqKo4Arw3iKo1wspYFY2/cuKCZ5SwPwqxwK0pQqZDeFTrEZiTMcz4R8/Kg+GYbwWPQbH160X4bbCswKkH3432Gwb/j0isOf7Wjbh7sLcTsQIABJbxHoIO/4a/Oob9q3dYO4YiNVzRHKV6bfSpMce8XOjkQSpEwGgnUnlVZsME1zrsxEftFQo3IHIk68xXFDrvZ1vsixhzKbQMnNmkkagCB8fzyq7wpIXKY1+0SdZ1+Xh+6uw162iBQ8hsoEA6eEAny5b/WrWHdPCQ1tiYkh+USFKgQDvz0inKTxqil9xewKhO9ysMzKo1Og1Uz15H501UjNBnZiBz0mIpmFSSxt7MJJB3EiYI65iauqoWCcsgL4Z3EwRtHIb1zSe9m0WJjkKWyzBWAnbkNIr0P2Y2mTAqzrHeOzgR9kwoPxyz6EV5R2g4shEQFI8Ph5kfamOkV6V2cdL1i04KyUUsq5oBjb39PQ10+PUFbOTyLk6LPbGzaxDoL1gXMqyhLOvvGGEKYOqjWedCOzls2r2W3byW1QqACYnMSRLbHc07i2IwikrcvWrbbQdCAefvbVPwnBC5BzAruDEqdTqoO48z0rV8l9mahSCHafCpiSvfWUuZQCoYtoSSGHgI2AG9UezfCxZxbdzYFuyoX3c2XPBJkuZmCNvKqPGbuHw9wC5dtJI1VrajSDBELGp+6ivA3w+JVmtG1cUGCRat7wOqedNcn5JcAx2nwa32QPbtXUAMBwGg+UsOX3Vn8Jw8WsUndWEtoolu7UKJJGXMQxnRTVvixwuHUG+bSAzBNm3BI9LdQcG4ngr793h3ts8EwtpV0G+pSKt8ieycK0Gu0vd3u7zjDugDSLmRobwwRmYcs30rJXBbXEoLCWFCqWfuxbQE5hHiDGYg+k+dO7XdoP0aUFwoNATlGkieS9KxNntIbrsRdcsRqdRp02p55bE1Wj1TjfGsPdWyHewYEstwI4EgQfFsRB+dAeBWY4kbiqgsAN4lVUQnKFgFRHM1j8TxNUQu2YkH3ixJjQbD8670f4D24s3lFkNd7wiFAa4F0EyxmOXIUZvumCj6NRxTiv9p3aAKNcwc6eYEjz+Y61BaS0zkuBo0KWB190gbeHV9o+6s3xPia51W2bgRGGcZmObLr7sxy01HwqXDdq0Vmdkc6LGUII3Mkajy06VzN3s3jrQZ7SXLdq1BKgkkhFzCRoOg0A/GsNexSFcgX7RgxuCd2MAyNR921eojCJiLlu9vNktGk6FDG3mR8/WvNOP4nO1wopNvMVU6ATBAJA8gfl5mZa9lJgq3jG8RUdADHSNADvA6+VJbxEEGNhMMTqfPmapd5maRIB0PKf9/wqfiH6tep3gnyjflVpbBvQbwHD1uOguFS06L4tdySCNARoeWwoZirKJ3mhmecb6yDrvz25UvC+0XdBbXcqWe4AGLGVkZYHwA58/mztBiX7tb0D9YY1kagTOh15A6c/KlhLKh3qhTYS81xnhZFswAYBjxMPFtAnrodNKuWLau9oAKYCDIEEM2gA8+U6eVBMBxQ3EdoVWAS2I0gZWGaOR86ceJXLTWQoACoCTl5gnedx5VcoSuv90ZxkvQR4s0XT4Qk7gaecR8SI8qsYRxGmWOU/wCtWO1bLfvoUWMyAkbnOT4vMfHyqg1khEkCYMz5GOYqEjXIx2PHiNF0xSLi7Z8MKDPhgE5WI0Daz4dZ5+VBeIHxGqoPnXpONnBdGvxFhcVj0hgFuXbKHKMsFzDKAZ2+NAoZL+QXNdJadDpmmTVPvriaBipDAyp1DDZgwO45EVBNJQ0GVB9+MZc6rJtxlU7cwZ+f31Qhncd4SJUH16fGNqtcMx9i3axCtbzvcQKjsAchzeJwJlTlmInWKhwtwvmuN4ltqoOnKco/PlUKCj0i82+whg7ZRGQESoLtzOkQR5wSetVrtsLbUoCCVOw39fSiOC43h7Vu4AJdrZVZTmXU7x0B1oO+MLIFLAQDvPM+nT76zUZd/s0zXRsOyYLnIYANpdvMDX8fWrPavD90LbDdg3Xz36xAHxoZwXiluzkYnLb7i2GaNM2d5GmuvlPnFS9tePWb9u0mGcEqDmOVhuxIAka6RrXK+G+Vs2XLUDFPiG1kkyZIiNZ6V7J7L7iXLBChlZAFMuCIOshREH4Tyk14nEbkacpr0HslicGMgvhAAAWfvHBkaRCqc20xIG1dXkRWKObik7CntZtr31sQM3cWxPPdqsLhr4wWD/Rxek2yW7stpOUwY9T9ao9uuIYfF3AbN1QFtqgmQPDOw5DXpWk7O9r8JZw6W7l0BlkQATpPh2B5RWMnpGqWwL7Z2A/RpAJyPzOninlv8aCdl+PXsLw13sQHOJAkgNoUmIPmPpV72jcYw+NNrurultWBlTqWM6adKAcM42MJhgikG7+kq8iYCBfMe9IIjofOtFuCX8EPTs2najiLXuFYe5e8TO4LQI1hum21Yvsxjblq7iHsnK62WKaSZjSB1o7207ZWsTh1WyHBW4GMiNCpGg3gzzrM9meLJYxJe6GPXKJg79RRCLxehya0Wsfjr17B3jiWdrgdSMyxAJUdBA3oT2bbxt6Vp+0Xa3C4iybKW3DHIA7bKqmdRJkkz86yGCxa2XkgkH4GORrWFuDVUYy77NZxFYsO3usVMSNGE67iPKs52XuZcUh2/wBYHLWn4njfeo65SDlMkn94TpQ/hWLFq6lyJykEg6Trtz+6nCDUGmDls37WTakjUXJ16SQBzg7E6eRrOYy4xYatBWduhjrzmrWE7XF7ozW5BOksBE9Tkg7f7UPvX0U5S0RAOh01J5xXOoST2jRtVo9f4NJsW4JCfo7SQcpPgXwzyUZdxE/WvOsTfK2QkTaa74VjXNsGYxtEx8a1HCe1mFw9pEa27O1shjk0IKhSJJ1Uanlv51jOJ9o1uXnFpItd4LqK0AgrrG8AGeXlUwg2XKSQi2/CCCpBkwNToBIOnIzVni6AIvNihJEeQjNprzNBMbiii2yikEqzGDoGNxvgYEajrVq/2gGVAbIzBCqsXMjVpMDTXPz/AGNNzWnxO7RGfoo2DnuWZbLLLroIJfKIPl+FE+3KutrDKwAGUQB01APr4aCX7gS7bzAHLkYwdNlciQOcxXdoOLNiHEgBVAAAMjbeee/1rT425xa6E5fSwj2VwRdbycyUAk6BvGIboalx98HussmEZSCZ1V2BO3U1X7JXGyYoqYdLYuhjBjIZ2O8zQbhmI7q8rkZoOo68qJcbcm/90KM6SPYMfYAxmEZjlD2UgwDJgb+Wu5n7qTg2DtdzN3ISbjgAkAiI135z9KyN3jS4ndnVktXFUMSQBkMZemoHy2qvgsXeVAue2wG0qNPpWC4zR8lADHYRix2+YqAcOY/aX51b4g+pqk12utORholxeCVVXxgHWZn6ETPyqiQJ3+Ov8qm3YEgHy2pL/iYkAKDsBsPSrja7JZGHjYmnW7xB6g703ujU1wgoqhAGBkvzPlVOgLWHwStBLKsxADgnUHZd9CIOtXeIYYuy5WRoRFjOoPhQJtM/ZoThiV2AnrVhrub3gp9VBP3VjJOzRNUOt4a6Ha3lJJGbKDuBtGhnXr50Qs4TEDxEOvKZQn7qFLeytIA6agfjUycQYbQP+EfyqJqT6opNfkLf0eHdHuGcsSN5EzqAI8qvYPCSAFUwBHIffQJeJudJ+gqW3j2/MVk4T9lKS9B58Nl3U/AT+FU1wmdHVgy6kAjfLOh2qkOIP1NccYx31pKMkDmi5h8AygjvCw/eGvzmocbwousKwGoI+HkI1qCxiXY5V1J5D86CtFw/DZdXhm6HYfXWhZJ2FqqA6cKADAN73l+etQ2uDQ+dmB+mvyNaxoGyrr6Uoj9kfIVSlIl0Y/EcDDEkNGs7/wClVX4G2vjWt4QI9wfIUG45dgrEDQ7f6VanMlqJncPwFxOoIII0npufjFKvZ5v2xVw3z1pO/PWjOf5CojbfBco9+fIaH+KiNjBsAYJ8RDE6bjN1/wAVUTe86TvvOpeT7GmkFhYJOtzbr/oNKq3eEIXDkA+hA167jWqZv0xr1CTXQ3JMJYbhFs2x3rLmAOgOgEkgDxCflUV3gmHkQR5+Ij8TQ5r1cb1OpfkVr8F3EcOsuc1x4MAeGDsAv2l6AVAOHYcR+scwZ2X/ALapYi/EfH8KgGK8qWM/yO0HOF91Ye4VYsr2jaKkRoY1md9OlPt3MOPsE+pH8qA/pHlUlq9ScJPthdBy7ctEghWGUzAIjaI2MirC41CP7MfM0A73XardltKpQ2JzKOPw8k1T/RaNYldaqPVqbJooNh6aLWvKrd63rqTTEtirthRBlHSmtPSrRtiKaUFFiKwFOAqdU1pwt0WBSca0gFWntim5BNOwoiQa1ZtExXJbFSpaFTdjGqfKrmCwjXTC/Ek6D1pLFkEgef4xXpGD4SiAKjOo6A/zFRJ0FGcwXD0trAVSebEvP0UACr1uwsaoP/c/7aPf0Opj9Y/yT8UqZeAoT77/APLa/wDHWehmfGGB+wPld/7aQWRr+r/6bx/CtKezqEe+2v7ln/xVydmrf7bf/wA7H/hp6AzotAbr/wBF7/trN9o3GcQI8PRhzPJ9a9FxHZm3tmMH+7sf+GsB2x4ctq9kUkjINwg3nkqgfSrjETAU11RkRpUiVdE2dSyaWKcEooBINIyt0qTuhSXEooCuwIrpqUJrUosCihgvGGY+NVpovfwoMTP5ioxgl86YA8CpLNXRgV8/z8KZcwAmMzR6j+VNKwbEA1q9ZGlVP6NXNu3zH8qvWcGoG5p/HQmz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74476" y="1674235"/>
            <a:ext cx="373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Київський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національний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університет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імені</a:t>
            </a:r>
            <a:r>
              <a:rPr lang="ru-RU" sz="2400" dirty="0">
                <a:solidFill>
                  <a:schemeClr val="bg1"/>
                </a:solidFill>
              </a:rPr>
              <a:t> Тараса </a:t>
            </a:r>
            <a:r>
              <a:rPr lang="ru-RU" sz="2400" dirty="0" err="1">
                <a:solidFill>
                  <a:schemeClr val="bg1"/>
                </a:solidFill>
              </a:rPr>
              <a:t>Шевченка</a:t>
            </a:r>
            <a:r>
              <a:rPr lang="ru-RU" sz="2400" dirty="0">
                <a:solidFill>
                  <a:schemeClr val="bg1"/>
                </a:solidFill>
              </a:rPr>
              <a:t> (КНУ)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8533" y="1808820"/>
            <a:ext cx="4061669" cy="16561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</a:rPr>
              <a:t>Національний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університет</a:t>
            </a:r>
            <a:r>
              <a:rPr lang="ru-RU" sz="2800" dirty="0">
                <a:solidFill>
                  <a:schemeClr val="bg1"/>
                </a:solidFill>
              </a:rPr>
              <a:t> "</a:t>
            </a:r>
            <a:r>
              <a:rPr lang="ru-RU" sz="2800" dirty="0" err="1">
                <a:solidFill>
                  <a:schemeClr val="bg1"/>
                </a:solidFill>
              </a:rPr>
              <a:t>Києво-Могилянська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академія</a:t>
            </a:r>
            <a:r>
              <a:rPr lang="ru-RU" sz="2800" dirty="0">
                <a:solidFill>
                  <a:schemeClr val="bg1"/>
                </a:solidFill>
              </a:rPr>
              <a:t>" (</a:t>
            </a:r>
            <a:r>
              <a:rPr lang="ru-RU" sz="2800" dirty="0" err="1">
                <a:solidFill>
                  <a:schemeClr val="bg1"/>
                </a:solidFill>
              </a:rPr>
              <a:t>НаУКМА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4" name="Picture 10" descr="http://buki.com.ua/data/files/users/929/%D0%BD%D0%B0%D1%83%D0%BA%D0%BC%D0%B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3893" y="908720"/>
            <a:ext cx="49471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Що нового я дізналась? 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Виконання</a:t>
            </a:r>
            <a:r>
              <a:rPr lang="ru-RU" dirty="0"/>
              <a:t> проекту «Моя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кар'єра</a:t>
            </a:r>
            <a:r>
              <a:rPr lang="ru-RU" dirty="0"/>
              <a:t>» </a:t>
            </a:r>
            <a:r>
              <a:rPr lang="ru-RU" dirty="0" err="1"/>
              <a:t>допомогло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утвердитися</a:t>
            </a:r>
            <a:r>
              <a:rPr lang="ru-RU" dirty="0"/>
              <a:t> в </a:t>
            </a:r>
            <a:r>
              <a:rPr lang="ru-RU" dirty="0" err="1"/>
              <a:t>своїх</a:t>
            </a:r>
            <a:r>
              <a:rPr lang="ru-RU" dirty="0"/>
              <a:t> силах, </a:t>
            </a:r>
            <a:r>
              <a:rPr lang="ru-RU" dirty="0" err="1"/>
              <a:t>навчило</a:t>
            </a:r>
            <a:r>
              <a:rPr lang="ru-RU" dirty="0"/>
              <a:t>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і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Дослідницька</a:t>
            </a:r>
            <a:r>
              <a:rPr lang="ru-RU" dirty="0"/>
              <a:t> робота над проектом </a:t>
            </a:r>
            <a:r>
              <a:rPr lang="ru-RU" dirty="0" err="1"/>
              <a:t>змусила</a:t>
            </a:r>
            <a:r>
              <a:rPr lang="ru-RU" dirty="0"/>
              <a:t> мене </a:t>
            </a:r>
            <a:r>
              <a:rPr lang="ru-RU" dirty="0" err="1"/>
              <a:t>задуматися</a:t>
            </a:r>
            <a:r>
              <a:rPr lang="ru-RU" dirty="0"/>
              <a:t> про мою </a:t>
            </a:r>
            <a:r>
              <a:rPr lang="ru-RU" dirty="0" err="1"/>
              <a:t>подальшу</a:t>
            </a:r>
            <a:r>
              <a:rPr lang="ru-RU" dirty="0"/>
              <a:t> долю і </a:t>
            </a:r>
            <a:r>
              <a:rPr lang="ru-RU" dirty="0" err="1"/>
              <a:t>спонукала</a:t>
            </a:r>
            <a:r>
              <a:rPr lang="ru-RU" dirty="0"/>
              <a:t> мене </a:t>
            </a:r>
            <a:r>
              <a:rPr lang="ru-RU" dirty="0" err="1"/>
              <a:t>готуватися</a:t>
            </a:r>
            <a:r>
              <a:rPr lang="ru-RU" dirty="0"/>
              <a:t> до </a:t>
            </a:r>
            <a:r>
              <a:rPr lang="ru-RU" dirty="0" err="1"/>
              <a:t>іспитів</a:t>
            </a:r>
            <a:r>
              <a:rPr lang="ru-RU" dirty="0"/>
              <a:t> з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84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142617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Джерела 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328592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uk-UA" dirty="0" smtClean="0">
              <a:hlinkClick r:id="rId4"/>
            </a:endParaRPr>
          </a:p>
          <a:p>
            <a:pPr>
              <a:buClr>
                <a:schemeClr val="bg1"/>
              </a:buClr>
            </a:pPr>
            <a:r>
              <a:rPr lang="en-GB" dirty="0">
                <a:hlinkClick r:id="rId4"/>
              </a:rPr>
              <a:t>http://virtuni.education.zp.ua/info_cpu/node/1088</a:t>
            </a:r>
            <a:endParaRPr lang="uk-UA" dirty="0"/>
          </a:p>
          <a:p>
            <a:pPr>
              <a:buClr>
                <a:schemeClr val="bg1"/>
              </a:buClr>
            </a:pPr>
            <a:endParaRPr lang="uk-UA" dirty="0" smtClean="0"/>
          </a:p>
          <a:p>
            <a:pPr>
              <a:buClr>
                <a:schemeClr val="bg1"/>
              </a:buClr>
            </a:pPr>
            <a:r>
              <a:rPr lang="en-GB" dirty="0">
                <a:hlinkClick r:id="rId5"/>
              </a:rPr>
              <a:t>http://www.osvita.com.ua/ua/universities/?</a:t>
            </a:r>
            <a:r>
              <a:rPr lang="en-GB" dirty="0" smtClean="0">
                <a:hlinkClick r:id="rId5"/>
              </a:rPr>
              <a:t>directions=38</a:t>
            </a:r>
            <a:endParaRPr lang="uk-UA" dirty="0" smtClean="0"/>
          </a:p>
          <a:p>
            <a:pPr>
              <a:buClr>
                <a:schemeClr val="bg1"/>
              </a:buClr>
            </a:pPr>
            <a:endParaRPr lang="uk-UA" dirty="0" smtClean="0"/>
          </a:p>
          <a:p>
            <a:pPr>
              <a:buClr>
                <a:schemeClr val="bg1"/>
              </a:buClr>
            </a:pPr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mmirl.edu.ua/template-features/menu-krl/menu-kfil/spetsialnist-vidavnicha-sprava-ta-redaguvannya/osoblivosti-spetsialnosti</a:t>
            </a:r>
            <a:endParaRPr lang="uk-UA" dirty="0" smtClean="0"/>
          </a:p>
          <a:p>
            <a:pPr>
              <a:buClr>
                <a:schemeClr val="bg1"/>
              </a:buClr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09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764704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ДЯКУЮ </a:t>
            </a:r>
          </a:p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ЗА УВАГУ </a:t>
            </a:r>
            <a:r>
              <a:rPr lang="ru-RU" sz="7200" dirty="0" smtClean="0">
                <a:latin typeface="Complex" panose="00000400000000000000" pitchFamily="2" charset="0"/>
                <a:cs typeface="Complex" panose="00000400000000000000" pitchFamily="2" charset="0"/>
              </a:rPr>
              <a:t>!</a:t>
            </a:r>
            <a:endParaRPr lang="uk-UA" sz="7200" dirty="0"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ПЛАН</a:t>
            </a:r>
            <a:r>
              <a:rPr lang="uk-UA" dirty="0" smtClean="0">
                <a:solidFill>
                  <a:schemeClr val="bg1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endParaRPr lang="uk-UA" dirty="0">
              <a:solidFill>
                <a:schemeClr val="bg1"/>
              </a:solidFill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Цілі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та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завдання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проекту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Поетапний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план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реалізаці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ї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проекту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Обгрунтування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вибору професії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ru-RU" sz="2800" dirty="0" err="1" smtClean="0">
                <a:latin typeface="Complex" panose="00000400000000000000" pitchFamily="2" charset="0"/>
                <a:cs typeface="Complex" panose="00000400000000000000" pitchFamily="2" charset="0"/>
              </a:rPr>
              <a:t>Знайомство</a:t>
            </a:r>
            <a:r>
              <a:rPr lang="ru-RU" sz="2800" dirty="0" smtClean="0"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зі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спеціальністю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Навчальні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заклади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де 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мо</a:t>
            </a:r>
            <a:r>
              <a:rPr lang="ru-RU" sz="2800" dirty="0" err="1">
                <a:latin typeface="Complex" panose="00000400000000000000" pitchFamily="2" charset="0"/>
                <a:cs typeface="Complex" panose="00000400000000000000" pitchFamily="2" charset="0"/>
              </a:rPr>
              <a:t>ж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отримати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освіту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Що нового я дізналась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?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Джерела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  <a:p>
            <a:endParaRPr lang="uk-UA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71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Цілі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та </a:t>
            </a:r>
            <a:r>
              <a:rPr lang="ru-RU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завдання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проекту</a:t>
            </a:r>
            <a:endParaRPr lang="uk-U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772400" cy="4572000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</a:pP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і у </a:t>
            </a:r>
            <a:r>
              <a:rPr lang="ru-RU" dirty="0" err="1"/>
              <a:t>відповідності</a:t>
            </a:r>
            <a:r>
              <a:rPr lang="ru-RU" dirty="0"/>
              <a:t> з ними </a:t>
            </a:r>
            <a:r>
              <a:rPr lang="ru-RU" dirty="0" err="1"/>
              <a:t>намітити</a:t>
            </a:r>
            <a:r>
              <a:rPr lang="ru-RU" dirty="0"/>
              <a:t> шляхи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кар'єри</a:t>
            </a:r>
            <a:r>
              <a:rPr lang="ru-RU" dirty="0"/>
              <a:t>; </a:t>
            </a:r>
          </a:p>
          <a:p>
            <a:pPr>
              <a:buClr>
                <a:schemeClr val="bg1"/>
              </a:buClr>
            </a:pP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та </a:t>
            </a:r>
            <a:r>
              <a:rPr lang="ru-RU" dirty="0" err="1"/>
              <a:t>інтереси</a:t>
            </a:r>
            <a:r>
              <a:rPr lang="ru-RU" dirty="0"/>
              <a:t>,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; </a:t>
            </a:r>
            <a:endParaRPr lang="ru-RU" dirty="0" smtClean="0"/>
          </a:p>
          <a:p>
            <a:pPr>
              <a:buClr>
                <a:schemeClr val="bg1"/>
              </a:buClr>
            </a:pPr>
            <a:r>
              <a:rPr lang="ru-RU" dirty="0" smtClean="0"/>
              <a:t> </a:t>
            </a:r>
            <a:r>
              <a:rPr lang="ru-RU" dirty="0" err="1"/>
              <a:t>зорієнтуватися</a:t>
            </a:r>
            <a:r>
              <a:rPr lang="ru-RU" dirty="0"/>
              <a:t> у </a:t>
            </a:r>
            <a:r>
              <a:rPr lang="ru-RU" dirty="0" err="1"/>
              <a:t>різноманітному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; </a:t>
            </a:r>
            <a:endParaRPr lang="ru-RU" dirty="0" smtClean="0"/>
          </a:p>
          <a:p>
            <a:pPr>
              <a:buClr>
                <a:schemeClr val="bg1"/>
              </a:buClr>
            </a:pPr>
            <a:r>
              <a:rPr lang="ru-RU" dirty="0" err="1" smtClean="0"/>
              <a:t>навчитися</a:t>
            </a:r>
            <a:r>
              <a:rPr lang="ru-RU" dirty="0" smtClean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вибирати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, </a:t>
            </a:r>
            <a:r>
              <a:rPr lang="ru-RU" dirty="0" err="1"/>
              <a:t>планувати</a:t>
            </a:r>
            <a:r>
              <a:rPr lang="ru-RU" dirty="0"/>
              <a:t> свою </a:t>
            </a:r>
            <a:r>
              <a:rPr lang="ru-RU" dirty="0" err="1"/>
              <a:t>майбутню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; </a:t>
            </a:r>
          </a:p>
          <a:p>
            <a:pPr>
              <a:buClr>
                <a:schemeClr val="bg1"/>
              </a:buClr>
            </a:pPr>
            <a:r>
              <a:rPr lang="ru-RU" dirty="0" err="1" smtClean="0"/>
              <a:t>навчитися</a:t>
            </a:r>
            <a:r>
              <a:rPr lang="ru-RU" dirty="0" smtClean="0"/>
              <a:t> </a:t>
            </a:r>
            <a:r>
              <a:rPr lang="ru-RU" dirty="0"/>
              <a:t>адекватно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та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65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Поетапний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план </a:t>
            </a:r>
            <a:r>
              <a:rPr lang="ru-RU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реалізаці</a:t>
            </a:r>
            <a:r>
              <a:rPr lang="uk-UA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ї</a:t>
            </a:r>
            <a:r>
              <a:rPr lang="ru-RU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проекту</a:t>
            </a:r>
            <a:endParaRPr lang="uk-UA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772400" cy="4572000"/>
          </a:xfrm>
        </p:spPr>
        <p:txBody>
          <a:bodyPr/>
          <a:lstStyle/>
          <a:p>
            <a:endParaRPr lang="ru-RU" dirty="0" smtClean="0"/>
          </a:p>
          <a:p>
            <a:pPr>
              <a:buClr>
                <a:schemeClr val="bg1"/>
              </a:buClr>
            </a:pPr>
            <a:r>
              <a:rPr lang="ru-RU" dirty="0" err="1" smtClean="0"/>
              <a:t>Обґрунтування</a:t>
            </a:r>
            <a:r>
              <a:rPr lang="ru-RU" dirty="0" smtClean="0"/>
              <a:t> </a:t>
            </a:r>
            <a:r>
              <a:rPr lang="ru-RU" dirty="0" err="1"/>
              <a:t>вибору</a:t>
            </a:r>
            <a:r>
              <a:rPr lang="ru-RU" dirty="0"/>
              <a:t> теми проекту</a:t>
            </a:r>
            <a:r>
              <a:rPr lang="ru-RU" dirty="0" smtClean="0"/>
              <a:t>.</a:t>
            </a:r>
          </a:p>
          <a:p>
            <a:pPr>
              <a:buClr>
                <a:schemeClr val="bg1"/>
              </a:buClr>
            </a:pPr>
            <a:endParaRPr lang="ru-RU" dirty="0" smtClean="0"/>
          </a:p>
          <a:p>
            <a:pPr>
              <a:buClr>
                <a:schemeClr val="bg1"/>
              </a:buClr>
            </a:pPr>
            <a:r>
              <a:rPr lang="ru-RU" dirty="0" smtClean="0"/>
              <a:t> </a:t>
            </a:r>
            <a:r>
              <a:rPr lang="ru-RU" dirty="0" err="1"/>
              <a:t>Відвідування</a:t>
            </a:r>
            <a:r>
              <a:rPr lang="ru-RU" dirty="0"/>
              <a:t> профцентру: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 smtClean="0"/>
              <a:t>.</a:t>
            </a:r>
          </a:p>
          <a:p>
            <a:pPr>
              <a:buClr>
                <a:schemeClr val="bg1"/>
              </a:buClr>
            </a:pPr>
            <a:endParaRPr lang="ru-RU" dirty="0" smtClean="0"/>
          </a:p>
          <a:p>
            <a:pPr>
              <a:buClr>
                <a:schemeClr val="bg1"/>
              </a:buClr>
            </a:pPr>
            <a:r>
              <a:rPr lang="ru-RU" dirty="0" err="1" smtClean="0"/>
              <a:t>Обґрунтування</a:t>
            </a:r>
            <a:r>
              <a:rPr lang="ru-RU" dirty="0" smtClean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спеціальності</a:t>
            </a:r>
            <a:r>
              <a:rPr lang="ru-RU" dirty="0" smtClean="0"/>
              <a:t>.</a:t>
            </a:r>
          </a:p>
          <a:p>
            <a:pPr>
              <a:buClr>
                <a:schemeClr val="bg1"/>
              </a:buClr>
            </a:pPr>
            <a:endParaRPr lang="ru-RU" dirty="0" smtClean="0"/>
          </a:p>
          <a:p>
            <a:pPr>
              <a:buClr>
                <a:schemeClr val="bg1"/>
              </a:buClr>
            </a:pPr>
            <a:r>
              <a:rPr lang="ru-RU" dirty="0" err="1" smtClean="0"/>
              <a:t>Обґрунтування</a:t>
            </a:r>
            <a:r>
              <a:rPr lang="ru-RU" dirty="0" smtClean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smtClean="0"/>
              <a:t>закладу.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59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6056"/>
            <a:ext cx="628578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З </a:t>
            </a:r>
            <a:r>
              <a:rPr lang="ru-RU" sz="2800" dirty="0" err="1" smtClean="0"/>
              <a:t>дитинства</a:t>
            </a:r>
            <a:r>
              <a:rPr lang="ru-RU" sz="2800" dirty="0" smtClean="0"/>
              <a:t> я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люблю </a:t>
            </a:r>
            <a:r>
              <a:rPr lang="ru-RU" sz="2800" dirty="0" err="1" smtClean="0"/>
              <a:t>читати</a:t>
            </a:r>
            <a:r>
              <a:rPr lang="ru-RU" sz="2800" dirty="0" smtClean="0"/>
              <a:t> та </a:t>
            </a:r>
            <a:r>
              <a:rPr lang="ru-RU" sz="2800" dirty="0" err="1"/>
              <a:t>з</a:t>
            </a:r>
            <a:r>
              <a:rPr lang="ru-RU" sz="2800" dirty="0" err="1" smtClean="0"/>
              <a:t>ахоплююся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процесом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друкованих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видань</a:t>
            </a:r>
            <a:r>
              <a:rPr lang="ru-RU" sz="2800" dirty="0" smtClean="0"/>
              <a:t>.</a:t>
            </a:r>
            <a:r>
              <a:rPr lang="uk-UA" sz="2800" dirty="0" smtClean="0"/>
              <a:t> Я </a:t>
            </a:r>
            <a:r>
              <a:rPr lang="uk-UA" sz="2800" dirty="0" err="1" smtClean="0"/>
              <a:t>вва</a:t>
            </a:r>
            <a:r>
              <a:rPr lang="ru-RU" sz="2800" dirty="0" err="1" smtClean="0"/>
              <a:t>жаю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виготовлення</a:t>
            </a:r>
            <a:r>
              <a:rPr lang="ru-RU" sz="2800" dirty="0" smtClean="0"/>
              <a:t> книги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одночасно</a:t>
            </a:r>
            <a:r>
              <a:rPr lang="ru-RU" sz="2800" dirty="0" smtClean="0"/>
              <a:t> </a:t>
            </a:r>
            <a:r>
              <a:rPr lang="ru-RU" sz="2800" dirty="0" err="1" smtClean="0"/>
              <a:t>цікава</a:t>
            </a:r>
            <a:r>
              <a:rPr lang="ru-RU" sz="2800" dirty="0" smtClean="0"/>
              <a:t> справа. </a:t>
            </a:r>
            <a:endParaRPr lang="uk-UA" sz="2800" dirty="0" smtClean="0"/>
          </a:p>
          <a:p>
            <a:pPr marL="0" indent="0">
              <a:buNone/>
            </a:pP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То</a:t>
            </a:r>
            <a:r>
              <a:rPr lang="ru-RU" sz="2800" dirty="0" smtClean="0"/>
              <a:t>ж п</a:t>
            </a:r>
            <a:r>
              <a:rPr lang="uk-UA" sz="2800" dirty="0" err="1" smtClean="0"/>
              <a:t>ройшовши</a:t>
            </a:r>
            <a:r>
              <a:rPr lang="uk-UA" sz="2800" dirty="0" smtClean="0"/>
              <a:t> </a:t>
            </a:r>
            <a:r>
              <a:rPr lang="uk-UA" sz="2800" dirty="0" err="1" smtClean="0"/>
              <a:t>профтестування</a:t>
            </a:r>
            <a:r>
              <a:rPr lang="ru-RU" sz="2800" dirty="0"/>
              <a:t> </a:t>
            </a:r>
            <a:r>
              <a:rPr lang="ru-RU" sz="2800" dirty="0" smtClean="0"/>
              <a:t>та </a:t>
            </a:r>
            <a:r>
              <a:rPr lang="ru-RU" sz="2800" dirty="0" err="1" smtClean="0"/>
              <a:t>оцінивши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/>
              <a:t> </a:t>
            </a:r>
            <a:r>
              <a:rPr lang="ru-RU" sz="2800" dirty="0" err="1" smtClean="0"/>
              <a:t>здібності</a:t>
            </a:r>
            <a:r>
              <a:rPr lang="ru-RU" sz="2800" dirty="0"/>
              <a:t> </a:t>
            </a:r>
            <a:r>
              <a:rPr lang="ru-RU" sz="2800" dirty="0" smtClean="0"/>
              <a:t>та </a:t>
            </a:r>
            <a:r>
              <a:rPr lang="ru-RU" sz="2800" dirty="0" err="1" smtClean="0"/>
              <a:t>нахили</a:t>
            </a:r>
            <a:r>
              <a:rPr lang="ru-RU" sz="2800" dirty="0" smtClean="0"/>
              <a:t>, я </a:t>
            </a:r>
            <a:r>
              <a:rPr lang="ru-RU" sz="2800" dirty="0" err="1" smtClean="0"/>
              <a:t>обрала</a:t>
            </a:r>
            <a:r>
              <a:rPr lang="ru-RU" sz="2800" dirty="0" smtClean="0"/>
              <a:t> для себе </a:t>
            </a:r>
            <a:r>
              <a:rPr lang="ru-RU" sz="2800" dirty="0" err="1" smtClean="0"/>
              <a:t>спеціальність</a:t>
            </a:r>
            <a:r>
              <a:rPr lang="ru-RU" sz="2800" dirty="0" smtClean="0"/>
              <a:t> «</a:t>
            </a:r>
            <a:r>
              <a:rPr lang="ru-RU" sz="2800" dirty="0" err="1" smtClean="0"/>
              <a:t>Видавнича</a:t>
            </a:r>
            <a:r>
              <a:rPr lang="ru-RU" sz="2800" dirty="0" smtClean="0"/>
              <a:t> справа».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2700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2480" cy="114300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Що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таке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видавнича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справа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?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dirty="0"/>
              <a:t>  Коли </a:t>
            </a:r>
            <a:r>
              <a:rPr lang="ru-RU" dirty="0" err="1"/>
              <a:t>береш</a:t>
            </a:r>
            <a:r>
              <a:rPr lang="ru-RU" dirty="0"/>
              <a:t> до рук книгу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читаєш</a:t>
            </a:r>
            <a:r>
              <a:rPr lang="ru-RU" dirty="0"/>
              <a:t> газету </a:t>
            </a:r>
            <a:r>
              <a:rPr lang="ru-RU" dirty="0" err="1"/>
              <a:t>чи</a:t>
            </a:r>
            <a:r>
              <a:rPr lang="ru-RU" dirty="0"/>
              <a:t> журнал, то </a:t>
            </a:r>
            <a:r>
              <a:rPr lang="ru-RU" dirty="0" err="1"/>
              <a:t>звертаєш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ім’я</a:t>
            </a:r>
            <a:r>
              <a:rPr lang="ru-RU" dirty="0"/>
              <a:t> та </a:t>
            </a:r>
            <a:r>
              <a:rPr lang="ru-RU" dirty="0" err="1"/>
              <a:t>прізвище</a:t>
            </a:r>
            <a:r>
              <a:rPr lang="ru-RU" dirty="0"/>
              <a:t> автора. Але 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художніми</a:t>
            </a:r>
            <a:r>
              <a:rPr lang="ru-RU" dirty="0"/>
              <a:t> та </a:t>
            </a:r>
            <a:r>
              <a:rPr lang="ru-RU" dirty="0" err="1"/>
              <a:t>журналістськими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кропітка</a:t>
            </a:r>
            <a:r>
              <a:rPr lang="ru-RU" dirty="0"/>
              <a:t> та </a:t>
            </a:r>
            <a:r>
              <a:rPr lang="ru-RU" dirty="0" err="1"/>
              <a:t>натхненна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редакторів</a:t>
            </a:r>
            <a:r>
              <a:rPr lang="ru-RU" dirty="0"/>
              <a:t> і </a:t>
            </a:r>
            <a:r>
              <a:rPr lang="ru-RU" dirty="0" err="1"/>
              <a:t>видавців</a:t>
            </a:r>
            <a:r>
              <a:rPr lang="ru-RU" dirty="0"/>
              <a:t>. 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робота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посередництво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авторами й </a:t>
            </a:r>
            <a:r>
              <a:rPr lang="ru-RU" dirty="0" err="1"/>
              <a:t>читачами</a:t>
            </a:r>
            <a:r>
              <a:rPr lang="ru-RU" dirty="0"/>
              <a:t>. </a:t>
            </a:r>
            <a:r>
              <a:rPr lang="ru-RU" dirty="0" err="1"/>
              <a:t>Найвірніший</a:t>
            </a:r>
            <a:r>
              <a:rPr lang="ru-RU" dirty="0"/>
              <a:t> шлях </a:t>
            </a:r>
            <a:r>
              <a:rPr lang="ru-RU" dirty="0" err="1"/>
              <a:t>опанувати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фах</a:t>
            </a:r>
            <a:r>
              <a:rPr lang="ru-RU" dirty="0"/>
              <a:t> – </a:t>
            </a:r>
            <a:r>
              <a:rPr lang="ru-RU" dirty="0" err="1"/>
              <a:t>вступити</a:t>
            </a:r>
            <a:r>
              <a:rPr lang="ru-RU" dirty="0"/>
              <a:t> на </a:t>
            </a:r>
            <a:r>
              <a:rPr lang="ru-RU" dirty="0" err="1"/>
              <a:t>спеціальність</a:t>
            </a:r>
            <a:r>
              <a:rPr lang="ru-RU" dirty="0"/>
              <a:t> “</a:t>
            </a:r>
            <a:r>
              <a:rPr lang="ru-RU" dirty="0" err="1"/>
              <a:t>Видавнича</a:t>
            </a:r>
            <a:r>
              <a:rPr lang="ru-RU" dirty="0"/>
              <a:t> </a:t>
            </a:r>
            <a:r>
              <a:rPr lang="ru-RU" dirty="0" smtClean="0"/>
              <a:t>справа”.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4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" y="267289"/>
            <a:ext cx="9137750" cy="1143000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Як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працюють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редактори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і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видавці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?</a:t>
            </a:r>
            <a:endParaRPr lang="uk-U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</p:txBody>
      </p:sp>
      <p:pic>
        <p:nvPicPr>
          <p:cNvPr id="1028" name="Picture 4" descr="http://paranoid.by/wp-content/uploads/2014/02/12845-2500x16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0289"/>
            <a:ext cx="8742474" cy="54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письменник"/>
          <p:cNvSpPr>
            <a:spLocks noChangeAspect="1" noChangeArrowheads="1"/>
          </p:cNvSpPr>
          <p:nvPr/>
        </p:nvSpPr>
        <p:spPr bwMode="auto">
          <a:xfrm>
            <a:off x="1331640" y="111057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Картинки по запросу письменни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Картинки по запросу письменни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8" descr="Картинки по запросу письменник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10" descr="Картинки по запросу письменник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2" descr="Картинки по запросу письменник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4" name="Picture 16" descr="http://zakarpattya.net.ua/postimages/news/2012/6/f0d1748c67ef7ad42e0a733ff652ad8b20b461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" y="7937"/>
            <a:ext cx="9144000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0072" y="615643"/>
            <a:ext cx="36724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Видавнича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справа і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редагування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включають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верстку,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редагування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й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розповсюдження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продукції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.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Найперший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крок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,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який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потрібен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для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створення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книги, –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знайти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талановитого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, але </a:t>
            </a:r>
            <a:r>
              <a:rPr lang="ru-RU" sz="2000" b="1" dirty="0" err="1">
                <a:latin typeface="Complex" panose="00000400000000000000" pitchFamily="2" charset="0"/>
                <a:cs typeface="Complex" panose="00000400000000000000" pitchFamily="2" charset="0"/>
              </a:rPr>
              <a:t>сором’язливого</a:t>
            </a:r>
            <a:r>
              <a:rPr lang="ru-RU" sz="2000" b="1" dirty="0"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2000" b="1" dirty="0" smtClean="0">
                <a:latin typeface="Complex" panose="00000400000000000000" pitchFamily="2" charset="0"/>
                <a:cs typeface="Complex" panose="00000400000000000000" pitchFamily="2" charset="0"/>
              </a:rPr>
              <a:t>автора. </a:t>
            </a:r>
            <a:endParaRPr lang="uk-UA" sz="2000" b="1" dirty="0">
              <a:latin typeface="Complex" panose="00000400000000000000" pitchFamily="2" charset="0"/>
              <a:cs typeface="Complex" panose="00000400000000000000" pitchFamily="2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47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44008" y="463276"/>
            <a:ext cx="4320480" cy="563002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Далі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до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справи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беруться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фахівці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з верстки,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саме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вони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вирішують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який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вигляд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матиме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майбутня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книга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Паралельно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з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верстальниками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працюють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художники й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ілюстратори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,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які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опікуються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оформленням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обкладинки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та </a:t>
            </a:r>
            <a:r>
              <a:rPr lang="ru-RU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самої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plex" panose="00000400000000000000" pitchFamily="2" charset="0"/>
                <a:cs typeface="Complex" panose="00000400000000000000" pitchFamily="2" charset="0"/>
              </a:rPr>
              <a:t> книги.</a:t>
            </a:r>
            <a:endParaRPr lang="uk-U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plex" panose="00000400000000000000" pitchFamily="2" charset="0"/>
              <a:cs typeface="Complex" panose="00000400000000000000" pitchFamily="2" charset="0"/>
            </a:endParaRPr>
          </a:p>
          <a:p>
            <a:pPr marL="0" indent="0">
              <a:buNone/>
            </a:pPr>
            <a:endParaRPr lang="ru-RU" sz="9600" dirty="0">
              <a:latin typeface="Complex" panose="00000400000000000000" pitchFamily="2" charset="0"/>
              <a:cs typeface="Complex" panose="00000400000000000000" pitchFamily="2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189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000000"/>
      </a:hlink>
      <a:folHlink>
        <a:srgbClr val="7B8EB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377</Words>
  <Application>Microsoft Office PowerPoint</Application>
  <PresentationFormat>Экран (4:3)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Cambria</vt:lpstr>
      <vt:lpstr>Complex</vt:lpstr>
      <vt:lpstr>Corbel</vt:lpstr>
      <vt:lpstr>Franklin Gothic Book</vt:lpstr>
      <vt:lpstr>Perpetua</vt:lpstr>
      <vt:lpstr>Wingdings 2</vt:lpstr>
      <vt:lpstr>Справедливость</vt:lpstr>
      <vt:lpstr>ПРОЕКТ  «МОЯ ПРОФЕСІЙНА КАР'ЄРА» </vt:lpstr>
      <vt:lpstr>ПЛАН </vt:lpstr>
      <vt:lpstr>Цілі та завдання проекту</vt:lpstr>
      <vt:lpstr>Поетапний план реалізації проекту</vt:lpstr>
      <vt:lpstr>Презентация PowerPoint</vt:lpstr>
      <vt:lpstr>Що таке видавнича справа ?</vt:lpstr>
      <vt:lpstr>Як працюють редактори і видавці?</vt:lpstr>
      <vt:lpstr>Презентация PowerPoint</vt:lpstr>
      <vt:lpstr>Презентация PowerPoint</vt:lpstr>
      <vt:lpstr>Презентация PowerPoint</vt:lpstr>
      <vt:lpstr>Навчальні заклади, де я можу отримати освіту</vt:lpstr>
      <vt:lpstr>Презентация PowerPoint</vt:lpstr>
      <vt:lpstr>Презентация PowerPoint</vt:lpstr>
      <vt:lpstr>Що нового я дізналась? </vt:lpstr>
      <vt:lpstr>Джерела 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TOSHIBA</cp:lastModifiedBy>
  <cp:revision>32</cp:revision>
  <dcterms:created xsi:type="dcterms:W3CDTF">2015-10-30T14:58:10Z</dcterms:created>
  <dcterms:modified xsi:type="dcterms:W3CDTF">2023-02-16T09:04:17Z</dcterms:modified>
</cp:coreProperties>
</file>