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55D44AB-357E-437C-9EF8-DE88F0EA3DE4}" type="datetimeFigureOut">
              <a:rPr lang="ru-RU" smtClean="0"/>
              <a:t>05.02.2023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668F5879-C562-4510-93A3-C588A91EBA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44AB-357E-437C-9EF8-DE88F0EA3DE4}" type="datetimeFigureOut">
              <a:rPr lang="ru-RU" smtClean="0"/>
              <a:t>05.02.2023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F5879-C562-4510-93A3-C588A91EBA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44AB-357E-437C-9EF8-DE88F0EA3DE4}" type="datetimeFigureOut">
              <a:rPr lang="ru-RU" smtClean="0"/>
              <a:t>05.02.2023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F5879-C562-4510-93A3-C588A91EBA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55D44AB-357E-437C-9EF8-DE88F0EA3DE4}" type="datetimeFigureOut">
              <a:rPr lang="ru-RU" smtClean="0"/>
              <a:t>05.02.2023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F5879-C562-4510-93A3-C588A91EBA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55D44AB-357E-437C-9EF8-DE88F0EA3DE4}" type="datetimeFigureOut">
              <a:rPr lang="ru-RU" smtClean="0"/>
              <a:t>05.02.2023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668F5879-C562-4510-93A3-C588A91EBA8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55D44AB-357E-437C-9EF8-DE88F0EA3DE4}" type="datetimeFigureOut">
              <a:rPr lang="ru-RU" smtClean="0"/>
              <a:t>05.02.2023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68F5879-C562-4510-93A3-C588A91EBA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55D44AB-357E-437C-9EF8-DE88F0EA3DE4}" type="datetimeFigureOut">
              <a:rPr lang="ru-RU" smtClean="0"/>
              <a:t>05.02.2023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668F5879-C562-4510-93A3-C588A91EBA8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44AB-357E-437C-9EF8-DE88F0EA3DE4}" type="datetimeFigureOut">
              <a:rPr lang="ru-RU" smtClean="0"/>
              <a:t>05.02.2023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F5879-C562-4510-93A3-C588A91EBA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55D44AB-357E-437C-9EF8-DE88F0EA3DE4}" type="datetimeFigureOut">
              <a:rPr lang="ru-RU" smtClean="0"/>
              <a:t>05.02.2023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68F5879-C562-4510-93A3-C588A91EBA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55D44AB-357E-437C-9EF8-DE88F0EA3DE4}" type="datetimeFigureOut">
              <a:rPr lang="ru-RU" smtClean="0"/>
              <a:t>05.02.2023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668F5879-C562-4510-93A3-C588A91EBA8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55D44AB-357E-437C-9EF8-DE88F0EA3DE4}" type="datetimeFigureOut">
              <a:rPr lang="ru-RU" smtClean="0"/>
              <a:t>05.02.2023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668F5879-C562-4510-93A3-C588A91EBA8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55D44AB-357E-437C-9EF8-DE88F0EA3DE4}" type="datetimeFigureOut">
              <a:rPr lang="ru-RU" smtClean="0"/>
              <a:t>05.02.2023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668F5879-C562-4510-93A3-C588A91EBA8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4652976"/>
          </a:xfrm>
        </p:spPr>
        <p:txBody>
          <a:bodyPr/>
          <a:lstStyle/>
          <a:p>
            <a:pPr algn="ctr"/>
            <a:r>
              <a:rPr lang="ru-RU" dirty="0" err="1" smtClean="0"/>
              <a:t>Класифікація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980728"/>
            <a:ext cx="8279928" cy="3022152"/>
          </a:xfrm>
        </p:spPr>
        <p:txBody>
          <a:bodyPr/>
          <a:lstStyle/>
          <a:p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checke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060848"/>
            <a:ext cx="8219256" cy="439396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Точно так само </a:t>
            </a:r>
            <a:r>
              <a:rPr lang="ru-RU" dirty="0" err="1" smtClean="0"/>
              <a:t>правдивими</a:t>
            </a:r>
            <a:r>
              <a:rPr lang="ru-RU" dirty="0" smtClean="0"/>
              <a:t>, </a:t>
            </a:r>
            <a:r>
              <a:rPr lang="ru-RU" dirty="0" err="1" smtClean="0"/>
              <a:t>несуперечливими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об'єктивними</a:t>
            </a:r>
            <a:r>
              <a:rPr lang="ru-RU" dirty="0" smtClean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бути </a:t>
            </a:r>
            <a:r>
              <a:rPr lang="ru-RU" dirty="0" err="1" smtClean="0"/>
              <a:t>зведення</a:t>
            </a:r>
            <a:r>
              <a:rPr lang="ru-RU" dirty="0" smtClean="0"/>
              <a:t> в </a:t>
            </a:r>
            <a:r>
              <a:rPr lang="ru-RU" dirty="0" err="1" smtClean="0"/>
              <a:t>підручниках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наукових</a:t>
            </a:r>
            <a:r>
              <a:rPr lang="ru-RU" dirty="0" smtClean="0"/>
              <a:t> </a:t>
            </a:r>
            <a:r>
              <a:rPr lang="ru-RU" dirty="0" err="1" smtClean="0"/>
              <a:t>монографіях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віддають</a:t>
            </a:r>
            <a:r>
              <a:rPr lang="ru-RU" dirty="0" smtClean="0"/>
              <a:t> </a:t>
            </a:r>
            <a:r>
              <a:rPr lang="ru-RU" dirty="0" err="1" smtClean="0"/>
              <a:t>важливу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</a:t>
            </a:r>
            <a:r>
              <a:rPr lang="ru-RU" dirty="0" err="1" smtClean="0"/>
              <a:t>наступним</a:t>
            </a:r>
            <a:r>
              <a:rPr lang="ru-RU" dirty="0" smtClean="0"/>
              <a:t> </a:t>
            </a:r>
            <a:r>
              <a:rPr lang="ru-RU" dirty="0" err="1" smtClean="0"/>
              <a:t>поколінням</a:t>
            </a:r>
            <a:r>
              <a:rPr lang="ru-RU" dirty="0" smtClean="0"/>
              <a:t>. </a:t>
            </a:r>
            <a:r>
              <a:rPr lang="ru-RU" dirty="0" err="1" smtClean="0"/>
              <a:t>Існують</a:t>
            </a:r>
            <a:r>
              <a:rPr lang="ru-RU" dirty="0" smtClean="0"/>
              <a:t> </a:t>
            </a:r>
            <a:r>
              <a:rPr lang="ru-RU" dirty="0" err="1" smtClean="0"/>
              <a:t>визначені</a:t>
            </a:r>
            <a:r>
              <a:rPr lang="ru-RU" dirty="0" smtClean="0"/>
              <a:t> </a:t>
            </a:r>
            <a:r>
              <a:rPr lang="ru-RU" dirty="0" err="1" smtClean="0"/>
              <a:t>санкції</a:t>
            </a:r>
            <a:r>
              <a:rPr lang="ru-RU" dirty="0" smtClean="0"/>
              <a:t> до </a:t>
            </a:r>
            <a:r>
              <a:rPr lang="ru-RU" dirty="0" err="1" smtClean="0"/>
              <a:t>порушників</a:t>
            </a:r>
            <a:r>
              <a:rPr lang="ru-RU" dirty="0" smtClean="0"/>
              <a:t> і </a:t>
            </a:r>
            <a:r>
              <a:rPr lang="ru-RU" dirty="0" err="1" smtClean="0"/>
              <a:t>способи</a:t>
            </a:r>
            <a:r>
              <a:rPr lang="ru-RU" dirty="0" smtClean="0"/>
              <a:t> контролю </a:t>
            </a:r>
            <a:r>
              <a:rPr lang="ru-RU" dirty="0" err="1" smtClean="0"/>
              <a:t>вірогідності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: </a:t>
            </a:r>
            <a:r>
              <a:rPr lang="ru-RU" dirty="0" err="1" smtClean="0"/>
              <a:t>зокрема</a:t>
            </a:r>
            <a:r>
              <a:rPr lang="ru-RU" dirty="0" smtClean="0"/>
              <a:t>, </a:t>
            </a:r>
            <a:r>
              <a:rPr lang="ru-RU" dirty="0" smtClean="0"/>
              <a:t>за </a:t>
            </a:r>
            <a:r>
              <a:rPr lang="ru-RU" dirty="0" err="1" smtClean="0"/>
              <a:t>брехливу</a:t>
            </a:r>
            <a:r>
              <a:rPr lang="ru-RU" dirty="0" smtClean="0"/>
              <a:t> інформацію автора </a:t>
            </a:r>
            <a:r>
              <a:rPr lang="ru-RU" dirty="0" err="1" smtClean="0"/>
              <a:t>публікації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залучити</a:t>
            </a:r>
            <a:r>
              <a:rPr lang="ru-RU" dirty="0" smtClean="0"/>
              <a:t> до суду, а в </a:t>
            </a:r>
            <a:r>
              <a:rPr lang="ru-RU" dirty="0" err="1" smtClean="0"/>
              <a:t>редакціях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smtClean="0"/>
              <a:t>журналах, газетах </a:t>
            </a:r>
            <a:r>
              <a:rPr lang="ru-RU" dirty="0" smtClean="0"/>
              <a:t>часто </a:t>
            </a:r>
            <a:r>
              <a:rPr lang="ru-RU" dirty="0" err="1" smtClean="0"/>
              <a:t>зберігаються</a:t>
            </a:r>
            <a:r>
              <a:rPr lang="ru-RU" dirty="0" smtClean="0"/>
              <a:t> </a:t>
            </a:r>
            <a:r>
              <a:rPr lang="ru-RU" dirty="0" err="1" smtClean="0"/>
              <a:t>справжні</a:t>
            </a:r>
            <a:r>
              <a:rPr lang="ru-RU" dirty="0" smtClean="0"/>
              <a:t> </a:t>
            </a:r>
            <a:r>
              <a:rPr lang="ru-RU" dirty="0" err="1" smtClean="0"/>
              <a:t>документи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фігурували</a:t>
            </a:r>
            <a:r>
              <a:rPr lang="ru-RU" dirty="0" smtClean="0"/>
              <a:t> в </a:t>
            </a:r>
            <a:r>
              <a:rPr lang="ru-RU" dirty="0" err="1" smtClean="0"/>
              <a:t>публікації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844824"/>
            <a:ext cx="8147248" cy="4609984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err="1" smtClean="0"/>
              <a:t>Термін</a:t>
            </a:r>
            <a:r>
              <a:rPr lang="ru-RU" dirty="0" smtClean="0"/>
              <a:t> «</a:t>
            </a:r>
            <a:r>
              <a:rPr lang="ru-RU" dirty="0" err="1" smtClean="0"/>
              <a:t>комунікація</a:t>
            </a:r>
            <a:r>
              <a:rPr lang="ru-RU" dirty="0" smtClean="0"/>
              <a:t>» лат. </a:t>
            </a:r>
            <a:r>
              <a:rPr lang="en-US" dirty="0" err="1" smtClean="0"/>
              <a:t>communicatio</a:t>
            </a:r>
            <a:r>
              <a:rPr lang="en-US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en-US" dirty="0" err="1" smtClean="0"/>
              <a:t>communico</a:t>
            </a:r>
            <a:r>
              <a:rPr lang="en-US" dirty="0" smtClean="0"/>
              <a:t> – </a:t>
            </a:r>
            <a:r>
              <a:rPr lang="ru-RU" dirty="0" err="1" smtClean="0"/>
              <a:t>роблю</a:t>
            </a:r>
            <a:r>
              <a:rPr lang="ru-RU" dirty="0" smtClean="0"/>
              <a:t> </a:t>
            </a:r>
            <a:r>
              <a:rPr lang="ru-RU" dirty="0" err="1" smtClean="0"/>
              <a:t>загальним</a:t>
            </a:r>
            <a:r>
              <a:rPr lang="ru-RU" dirty="0" smtClean="0"/>
              <a:t>, </a:t>
            </a:r>
            <a:r>
              <a:rPr lang="ru-RU" dirty="0" err="1" smtClean="0"/>
              <a:t>зв'язую</a:t>
            </a:r>
            <a:r>
              <a:rPr lang="ru-RU" dirty="0" smtClean="0"/>
              <a:t>, </a:t>
            </a:r>
            <a:r>
              <a:rPr lang="ru-RU" dirty="0" err="1" smtClean="0"/>
              <a:t>спілкуюся</a:t>
            </a:r>
            <a:r>
              <a:rPr lang="ru-RU" dirty="0" smtClean="0"/>
              <a:t> </a:t>
            </a:r>
            <a:r>
              <a:rPr lang="ru-RU" dirty="0" err="1" smtClean="0"/>
              <a:t>вживається</a:t>
            </a:r>
            <a:r>
              <a:rPr lang="ru-RU" dirty="0" smtClean="0"/>
              <a:t> в </a:t>
            </a:r>
            <a:r>
              <a:rPr lang="ru-RU" dirty="0" err="1" smtClean="0"/>
              <a:t>значенні</a:t>
            </a:r>
            <a:r>
              <a:rPr lang="ru-RU" dirty="0" smtClean="0"/>
              <a:t>: шлях </a:t>
            </a:r>
            <a:r>
              <a:rPr lang="ru-RU" dirty="0" err="1" smtClean="0"/>
              <a:t>повідомлення</a:t>
            </a:r>
            <a:r>
              <a:rPr lang="ru-RU" dirty="0" smtClean="0"/>
              <a:t>, </a:t>
            </a:r>
            <a:r>
              <a:rPr lang="ru-RU" dirty="0" err="1" smtClean="0"/>
              <a:t>зв'язок</a:t>
            </a:r>
            <a:r>
              <a:rPr lang="ru-RU" dirty="0" smtClean="0"/>
              <a:t> одного листа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іншим</a:t>
            </a:r>
            <a:r>
              <a:rPr lang="ru-RU" dirty="0" smtClean="0"/>
              <a:t>; </a:t>
            </a:r>
            <a:r>
              <a:rPr lang="ru-RU" dirty="0" err="1" smtClean="0"/>
              <a:t>спілкування</a:t>
            </a:r>
            <a:r>
              <a:rPr lang="ru-RU" dirty="0" smtClean="0"/>
              <a:t>, передача </a:t>
            </a:r>
            <a:r>
              <a:rPr lang="ru-RU" dirty="0" err="1" smtClean="0"/>
              <a:t>інформації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до </a:t>
            </a:r>
            <a:r>
              <a:rPr lang="ru-RU" dirty="0" err="1" smtClean="0"/>
              <a:t>людини</a:t>
            </a:r>
            <a:r>
              <a:rPr lang="ru-RU" dirty="0" smtClean="0"/>
              <a:t>, </a:t>
            </a:r>
            <a:r>
              <a:rPr lang="ru-RU" dirty="0" err="1" smtClean="0"/>
              <a:t>сигнальні</a:t>
            </a:r>
            <a:r>
              <a:rPr lang="ru-RU" dirty="0" smtClean="0"/>
              <a:t> </a:t>
            </a:r>
            <a:r>
              <a:rPr lang="ru-RU" dirty="0" err="1" smtClean="0"/>
              <a:t>зв'язки</a:t>
            </a:r>
            <a:r>
              <a:rPr lang="ru-RU" dirty="0" smtClean="0"/>
              <a:t> у </a:t>
            </a:r>
            <a:r>
              <a:rPr lang="ru-RU" dirty="0" err="1" smtClean="0"/>
              <a:t>тварин</a:t>
            </a:r>
            <a:r>
              <a:rPr lang="ru-RU" dirty="0" smtClean="0"/>
              <a:t>. Є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термін</a:t>
            </a:r>
            <a:r>
              <a:rPr lang="ru-RU" dirty="0" smtClean="0"/>
              <a:t> «</a:t>
            </a:r>
            <a:r>
              <a:rPr lang="ru-RU" dirty="0" err="1" smtClean="0"/>
              <a:t>спілкування</a:t>
            </a:r>
            <a:r>
              <a:rPr lang="ru-RU" dirty="0" smtClean="0"/>
              <a:t>», </a:t>
            </a:r>
            <a:r>
              <a:rPr lang="ru-RU" dirty="0" err="1" smtClean="0"/>
              <a:t>близький</a:t>
            </a:r>
            <a:r>
              <a:rPr lang="ru-RU" dirty="0" smtClean="0"/>
              <a:t> до </a:t>
            </a:r>
            <a:r>
              <a:rPr lang="ru-RU" dirty="0" err="1" smtClean="0"/>
              <a:t>терміна</a:t>
            </a:r>
            <a:r>
              <a:rPr lang="ru-RU" dirty="0" smtClean="0"/>
              <a:t> «</a:t>
            </a:r>
            <a:r>
              <a:rPr lang="ru-RU" dirty="0" err="1" smtClean="0"/>
              <a:t>комунікація</a:t>
            </a:r>
            <a:r>
              <a:rPr lang="ru-RU" dirty="0" smtClean="0"/>
              <a:t>». </a:t>
            </a:r>
            <a:r>
              <a:rPr lang="ru-RU" dirty="0" err="1" smtClean="0"/>
              <a:t>Доцільно</a:t>
            </a:r>
            <a:r>
              <a:rPr lang="ru-RU" dirty="0" smtClean="0"/>
              <a:t> </a:t>
            </a:r>
            <a:r>
              <a:rPr lang="ru-RU" dirty="0" err="1" smtClean="0"/>
              <a:t>розрізняти</a:t>
            </a:r>
            <a:r>
              <a:rPr lang="ru-RU" dirty="0" smtClean="0"/>
              <a:t> </a:t>
            </a:r>
            <a:r>
              <a:rPr lang="ru-RU" dirty="0" err="1" smtClean="0"/>
              <a:t>ці</a:t>
            </a:r>
            <a:r>
              <a:rPr lang="ru-RU" dirty="0" smtClean="0"/>
              <a:t> два </a:t>
            </a:r>
            <a:r>
              <a:rPr lang="ru-RU" dirty="0" err="1" smtClean="0"/>
              <a:t>терміни</a:t>
            </a:r>
            <a:r>
              <a:rPr lang="ru-RU" dirty="0" smtClean="0"/>
              <a:t> в такий </a:t>
            </a:r>
            <a:r>
              <a:rPr lang="ru-RU" dirty="0" err="1" smtClean="0"/>
              <a:t>спосіб</a:t>
            </a:r>
            <a:r>
              <a:rPr lang="ru-RU" dirty="0" smtClean="0"/>
              <a:t>: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комунікацією</a:t>
            </a:r>
            <a:r>
              <a:rPr lang="ru-RU" dirty="0" smtClean="0"/>
              <a:t> </a:t>
            </a:r>
            <a:r>
              <a:rPr lang="ru-RU" dirty="0" err="1" smtClean="0"/>
              <a:t>будемо</a:t>
            </a:r>
            <a:r>
              <a:rPr lang="ru-RU" dirty="0" smtClean="0"/>
              <a:t> </a:t>
            </a:r>
            <a:r>
              <a:rPr lang="ru-RU" dirty="0" err="1" smtClean="0"/>
              <a:t>розуміти</a:t>
            </a:r>
            <a:r>
              <a:rPr lang="ru-RU" dirty="0" smtClean="0"/>
              <a:t> </a:t>
            </a:r>
            <a:r>
              <a:rPr lang="ru-RU" dirty="0" err="1" smtClean="0"/>
              <a:t>техніко-інформаційний</a:t>
            </a:r>
            <a:r>
              <a:rPr lang="ru-RU" dirty="0" smtClean="0"/>
              <a:t> аспект </a:t>
            </a:r>
            <a:r>
              <a:rPr lang="ru-RU" dirty="0" err="1" smtClean="0"/>
              <a:t>спілкування</a:t>
            </a:r>
            <a:r>
              <a:rPr lang="ru-RU" dirty="0" smtClean="0"/>
              <a:t>, тоді як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спілкуванням</a:t>
            </a:r>
            <a:r>
              <a:rPr lang="ru-RU" dirty="0" smtClean="0"/>
              <a:t> </a:t>
            </a:r>
            <a:r>
              <a:rPr lang="ru-RU" dirty="0" err="1" smtClean="0"/>
              <a:t>розуміють</a:t>
            </a:r>
            <a:r>
              <a:rPr lang="ru-RU" dirty="0" smtClean="0"/>
              <a:t> </a:t>
            </a:r>
            <a:r>
              <a:rPr lang="ru-RU" dirty="0" err="1" smtClean="0"/>
              <a:t>соціально-психологічний</a:t>
            </a:r>
            <a:r>
              <a:rPr lang="ru-RU" dirty="0" smtClean="0"/>
              <a:t> аспект комунікації.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comb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988840"/>
            <a:ext cx="8219256" cy="3726176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/>
              <a:t>Інакше</a:t>
            </a:r>
            <a:r>
              <a:rPr lang="ru-RU" dirty="0" smtClean="0"/>
              <a:t> </a:t>
            </a:r>
            <a:r>
              <a:rPr lang="ru-RU" dirty="0" err="1" smtClean="0"/>
              <a:t>кажучи</a:t>
            </a:r>
            <a:r>
              <a:rPr lang="ru-RU" dirty="0" smtClean="0"/>
              <a:t>, </a:t>
            </a:r>
            <a:r>
              <a:rPr lang="ru-RU" dirty="0" err="1" smtClean="0"/>
              <a:t>спілкування</a:t>
            </a:r>
            <a:r>
              <a:rPr lang="ru-RU" dirty="0" smtClean="0"/>
              <a:t> </a:t>
            </a:r>
            <a:r>
              <a:rPr lang="ru-RU" dirty="0" err="1" smtClean="0"/>
              <a:t>відбувається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людьми (</a:t>
            </a:r>
            <a:r>
              <a:rPr lang="ru-RU" dirty="0" err="1" smtClean="0"/>
              <a:t>суб'єктами</a:t>
            </a:r>
            <a:r>
              <a:rPr lang="ru-RU" dirty="0" smtClean="0"/>
              <a:t>), а комунікація а) </a:t>
            </a:r>
            <a:r>
              <a:rPr lang="ru-RU" dirty="0" err="1" smtClean="0"/>
              <a:t>між</a:t>
            </a:r>
            <a:r>
              <a:rPr lang="ru-RU" dirty="0" smtClean="0"/>
              <a:t> людьми (</a:t>
            </a:r>
            <a:r>
              <a:rPr lang="ru-RU" dirty="0" err="1" smtClean="0"/>
              <a:t>суб'єктами</a:t>
            </a:r>
            <a:r>
              <a:rPr lang="ru-RU" dirty="0" smtClean="0"/>
              <a:t>); б) </a:t>
            </a:r>
            <a:r>
              <a:rPr lang="ru-RU" dirty="0" err="1" smtClean="0"/>
              <a:t>апаратами</a:t>
            </a:r>
            <a:r>
              <a:rPr lang="ru-RU" dirty="0" smtClean="0"/>
              <a:t> (</a:t>
            </a:r>
            <a:r>
              <a:rPr lang="ru-RU" dirty="0" err="1" smtClean="0"/>
              <a:t>об'єктами</a:t>
            </a:r>
            <a:r>
              <a:rPr lang="ru-RU" dirty="0" smtClean="0"/>
              <a:t>). </a:t>
            </a:r>
            <a:endParaRPr lang="ru-RU" dirty="0" smtClean="0"/>
          </a:p>
          <a:p>
            <a:r>
              <a:rPr lang="ru-RU" dirty="0" err="1" smtClean="0"/>
              <a:t>Важко</a:t>
            </a:r>
            <a:r>
              <a:rPr lang="ru-RU" dirty="0" smtClean="0"/>
              <a:t> </a:t>
            </a:r>
            <a:r>
              <a:rPr lang="ru-RU" dirty="0" err="1" smtClean="0"/>
              <a:t>сказати</a:t>
            </a:r>
            <a:r>
              <a:rPr lang="ru-RU" dirty="0" smtClean="0"/>
              <a:t> яке </a:t>
            </a:r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 err="1" smtClean="0"/>
              <a:t>ширше</a:t>
            </a:r>
            <a:r>
              <a:rPr lang="ru-RU" dirty="0" smtClean="0"/>
              <a:t>, а яке </a:t>
            </a:r>
            <a:r>
              <a:rPr lang="ru-RU" dirty="0" err="1" smtClean="0"/>
              <a:t>вужче</a:t>
            </a:r>
            <a:r>
              <a:rPr lang="ru-RU" dirty="0" smtClean="0"/>
              <a:t>, </a:t>
            </a:r>
            <a:r>
              <a:rPr lang="ru-RU" dirty="0" smtClean="0"/>
              <a:t>але очевидно, </a:t>
            </a:r>
            <a:r>
              <a:rPr lang="ru-RU" dirty="0" err="1" smtClean="0"/>
              <a:t>що</a:t>
            </a:r>
            <a:r>
              <a:rPr lang="ru-RU" dirty="0" smtClean="0"/>
              <a:t> вони </a:t>
            </a:r>
            <a:r>
              <a:rPr lang="ru-RU" dirty="0" err="1" smtClean="0"/>
              <a:t>виражають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сторони</a:t>
            </a:r>
            <a:r>
              <a:rPr lang="ru-RU" dirty="0" smtClean="0"/>
              <a:t> одного </a:t>
            </a:r>
            <a:r>
              <a:rPr lang="ru-RU" dirty="0" err="1" smtClean="0"/>
              <a:t>явища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err="1" smtClean="0"/>
              <a:t>Спілкування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людьми </a:t>
            </a:r>
            <a:r>
              <a:rPr lang="ru-RU" dirty="0" err="1" smtClean="0"/>
              <a:t>відбувається</a:t>
            </a:r>
            <a:r>
              <a:rPr lang="ru-RU" dirty="0" smtClean="0"/>
              <a:t> в </a:t>
            </a:r>
            <a:r>
              <a:rPr lang="ru-RU" dirty="0" err="1" smtClean="0"/>
              <a:t>декількох</a:t>
            </a:r>
            <a:r>
              <a:rPr lang="ru-RU" dirty="0" smtClean="0"/>
              <a:t> основних формах. </a:t>
            </a:r>
            <a:endParaRPr lang="ru-RU" dirty="0" smtClean="0"/>
          </a:p>
          <a:p>
            <a:r>
              <a:rPr lang="ru-RU" dirty="0" smtClean="0"/>
              <a:t>У </a:t>
            </a:r>
            <a:r>
              <a:rPr lang="ru-RU" dirty="0" err="1" smtClean="0"/>
              <a:t>залежності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засобу</a:t>
            </a:r>
            <a:r>
              <a:rPr lang="ru-RU" dirty="0" smtClean="0"/>
              <a:t> </a:t>
            </a:r>
            <a:r>
              <a:rPr lang="ru-RU" dirty="0" err="1" smtClean="0"/>
              <a:t>передачі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</a:t>
            </a:r>
            <a:r>
              <a:rPr lang="ru-RU" dirty="0" err="1" smtClean="0"/>
              <a:t>розрізняють</a:t>
            </a:r>
            <a:r>
              <a:rPr lang="ru-RU" dirty="0" smtClean="0"/>
              <a:t> два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спілкування</a:t>
            </a:r>
            <a:r>
              <a:rPr lang="ru-RU" dirty="0" smtClean="0"/>
              <a:t>: </a:t>
            </a:r>
            <a:r>
              <a:rPr lang="ru-RU" dirty="0" err="1" smtClean="0"/>
              <a:t>мовне</a:t>
            </a:r>
            <a:r>
              <a:rPr lang="ru-RU" dirty="0" smtClean="0"/>
              <a:t> – слова, звуки, </a:t>
            </a:r>
            <a:r>
              <a:rPr lang="ru-RU" dirty="0" err="1" smtClean="0"/>
              <a:t>букви</a:t>
            </a:r>
            <a:r>
              <a:rPr lang="ru-RU" dirty="0" smtClean="0"/>
              <a:t> </a:t>
            </a:r>
            <a:r>
              <a:rPr lang="ru-RU" dirty="0" err="1" smtClean="0"/>
              <a:t>немовне</a:t>
            </a:r>
            <a:r>
              <a:rPr lang="ru-RU" dirty="0" smtClean="0"/>
              <a:t> – </a:t>
            </a:r>
            <a:r>
              <a:rPr lang="ru-RU" dirty="0" err="1" smtClean="0"/>
              <a:t>міміка</a:t>
            </a:r>
            <a:r>
              <a:rPr lang="ru-RU" dirty="0" smtClean="0"/>
              <a:t>, жести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cover dir="r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204864"/>
            <a:ext cx="8147248" cy="424994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залежності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характеру і </a:t>
            </a:r>
            <a:r>
              <a:rPr lang="ru-RU" dirty="0" err="1" smtClean="0"/>
              <a:t>змісту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повідомляється</a:t>
            </a:r>
            <a:r>
              <a:rPr lang="ru-RU" dirty="0" smtClean="0"/>
              <a:t>, </a:t>
            </a:r>
            <a:r>
              <a:rPr lang="ru-RU" dirty="0" err="1" smtClean="0"/>
              <a:t>виділяють</a:t>
            </a:r>
            <a:r>
              <a:rPr lang="ru-RU" dirty="0" smtClean="0"/>
              <a:t> </a:t>
            </a:r>
            <a:r>
              <a:rPr lang="ru-RU" dirty="0" err="1" smtClean="0"/>
              <a:t>наступні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спілкування</a:t>
            </a:r>
            <a:r>
              <a:rPr lang="ru-RU" dirty="0" smtClean="0"/>
              <a:t> </a:t>
            </a:r>
            <a:r>
              <a:rPr lang="ru-RU" dirty="0" err="1" smtClean="0"/>
              <a:t>службове</a:t>
            </a:r>
            <a:r>
              <a:rPr lang="ru-RU" dirty="0" smtClean="0"/>
              <a:t> (</a:t>
            </a:r>
            <a:r>
              <a:rPr lang="ru-RU" dirty="0" err="1" smtClean="0"/>
              <a:t>ділове</a:t>
            </a:r>
            <a:r>
              <a:rPr lang="ru-RU" dirty="0" smtClean="0"/>
              <a:t>) </a:t>
            </a:r>
            <a:r>
              <a:rPr lang="ru-RU" dirty="0" err="1" smtClean="0"/>
              <a:t>повсякденне</a:t>
            </a:r>
            <a:r>
              <a:rPr lang="ru-RU" dirty="0" smtClean="0"/>
              <a:t> (</a:t>
            </a:r>
            <a:r>
              <a:rPr lang="ru-RU" dirty="0" err="1" smtClean="0"/>
              <a:t>побутове</a:t>
            </a:r>
            <a:r>
              <a:rPr lang="ru-RU" dirty="0" smtClean="0"/>
              <a:t>) </a:t>
            </a:r>
            <a:r>
              <a:rPr lang="ru-RU" dirty="0" err="1" smtClean="0"/>
              <a:t>переконуюче</a:t>
            </a:r>
            <a:r>
              <a:rPr lang="ru-RU" dirty="0" smtClean="0"/>
              <a:t> </a:t>
            </a:r>
            <a:r>
              <a:rPr lang="ru-RU" dirty="0" err="1" smtClean="0"/>
              <a:t>ритуальне</a:t>
            </a:r>
            <a:r>
              <a:rPr lang="ru-RU" dirty="0" smtClean="0"/>
              <a:t> </a:t>
            </a:r>
            <a:r>
              <a:rPr lang="ru-RU" dirty="0" err="1" smtClean="0"/>
              <a:t>міжкультурне</a:t>
            </a:r>
            <a:r>
              <a:rPr lang="ru-RU" dirty="0" smtClean="0"/>
              <a:t> </a:t>
            </a:r>
            <a:r>
              <a:rPr lang="ru-RU" dirty="0" err="1" smtClean="0"/>
              <a:t>Комунікацію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класифікувати</a:t>
            </a:r>
            <a:r>
              <a:rPr lang="ru-RU" dirty="0" smtClean="0"/>
              <a:t> по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підставах</a:t>
            </a:r>
            <a:r>
              <a:rPr lang="ru-RU" dirty="0" smtClean="0"/>
              <a:t>. У </a:t>
            </a:r>
            <a:r>
              <a:rPr lang="ru-RU" dirty="0" err="1" smtClean="0"/>
              <a:t>залежності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мови</a:t>
            </a:r>
            <a:r>
              <a:rPr lang="ru-RU" dirty="0" smtClean="0"/>
              <a:t> </a:t>
            </a:r>
            <a:r>
              <a:rPr lang="ru-RU" dirty="0" err="1" smtClean="0"/>
              <a:t>повідомлення</a:t>
            </a:r>
            <a:r>
              <a:rPr lang="ru-RU" dirty="0" smtClean="0"/>
              <a:t> </a:t>
            </a:r>
            <a:r>
              <a:rPr lang="ru-RU" dirty="0" err="1" smtClean="0"/>
              <a:t>комунікацію</a:t>
            </a:r>
            <a:r>
              <a:rPr lang="ru-RU" dirty="0" smtClean="0"/>
              <a:t> </a:t>
            </a:r>
            <a:r>
              <a:rPr lang="ru-RU" dirty="0" err="1" smtClean="0"/>
              <a:t>поділяють</a:t>
            </a:r>
            <a:r>
              <a:rPr lang="ru-RU" dirty="0" smtClean="0"/>
              <a:t> на </a:t>
            </a:r>
            <a:r>
              <a:rPr lang="ru-RU" dirty="0" err="1" smtClean="0"/>
              <a:t>вербальну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невербальну</a:t>
            </a:r>
            <a:r>
              <a:rPr lang="ru-RU" dirty="0" smtClean="0"/>
              <a:t>.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zoom dir="in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2204864"/>
            <a:ext cx="8075240" cy="4249944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Ритуальна </a:t>
            </a:r>
            <a:r>
              <a:rPr lang="ru-RU" dirty="0" err="1" smtClean="0"/>
              <a:t>комунікація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дотримання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соціально</a:t>
            </a:r>
            <a:r>
              <a:rPr lang="ru-RU" dirty="0" smtClean="0"/>
              <a:t> </a:t>
            </a:r>
            <a:r>
              <a:rPr lang="ru-RU" dirty="0" err="1" smtClean="0"/>
              <a:t>запропонованого</a:t>
            </a:r>
            <a:r>
              <a:rPr lang="ru-RU" dirty="0" smtClean="0"/>
              <a:t> </a:t>
            </a:r>
            <a:r>
              <a:rPr lang="ru-RU" dirty="0" err="1" smtClean="0"/>
              <a:t>поводження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p:transition>
    <p:blinds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2348880"/>
            <a:ext cx="8003232" cy="4105928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вербальній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як </a:t>
            </a:r>
            <a:r>
              <a:rPr lang="ru-RU" dirty="0" err="1" smtClean="0"/>
              <a:t>передавач</a:t>
            </a:r>
            <a:r>
              <a:rPr lang="ru-RU" dirty="0" smtClean="0"/>
              <a:t> </a:t>
            </a:r>
            <a:r>
              <a:rPr lang="ru-RU" dirty="0" err="1" smtClean="0"/>
              <a:t>людську</a:t>
            </a:r>
            <a:r>
              <a:rPr lang="ru-RU" dirty="0" smtClean="0"/>
              <a:t> </a:t>
            </a:r>
            <a:r>
              <a:rPr lang="ru-RU" dirty="0" err="1" smtClean="0"/>
              <a:t>мову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звукова</a:t>
            </a:r>
            <a:r>
              <a:rPr lang="ru-RU" dirty="0" smtClean="0"/>
              <a:t> </a:t>
            </a:r>
            <a:r>
              <a:rPr lang="ru-RU" dirty="0" err="1" smtClean="0"/>
              <a:t>мова</a:t>
            </a:r>
            <a:r>
              <a:rPr lang="ru-RU" dirty="0" smtClean="0"/>
              <a:t> – систему </a:t>
            </a:r>
            <a:r>
              <a:rPr lang="ru-RU" dirty="0" err="1" smtClean="0"/>
              <a:t>фонетичних</a:t>
            </a:r>
            <a:r>
              <a:rPr lang="ru-RU" dirty="0" smtClean="0"/>
              <a:t> </a:t>
            </a:r>
            <a:r>
              <a:rPr lang="ru-RU" dirty="0" err="1" smtClean="0"/>
              <a:t>знаків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включають</a:t>
            </a:r>
            <a:r>
              <a:rPr lang="ru-RU" dirty="0" smtClean="0"/>
              <a:t> два </a:t>
            </a:r>
            <a:r>
              <a:rPr lang="ru-RU" dirty="0" err="1" smtClean="0"/>
              <a:t>елементи</a:t>
            </a:r>
            <a:r>
              <a:rPr lang="ru-RU" dirty="0" smtClean="0"/>
              <a:t>: </a:t>
            </a:r>
            <a:r>
              <a:rPr lang="ru-RU" dirty="0" err="1" smtClean="0"/>
              <a:t>лексичний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синтаксичний</a:t>
            </a:r>
            <a:r>
              <a:rPr lang="ru-RU" dirty="0" smtClean="0"/>
              <a:t>. </a:t>
            </a:r>
            <a:r>
              <a:rPr lang="ru-RU" dirty="0" err="1" smtClean="0"/>
              <a:t>Мова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самим </a:t>
            </a:r>
            <a:r>
              <a:rPr lang="ru-RU" dirty="0" err="1" smtClean="0"/>
              <a:t>універсальним</a:t>
            </a:r>
            <a:r>
              <a:rPr lang="ru-RU" dirty="0" smtClean="0"/>
              <a:t> </a:t>
            </a:r>
            <a:r>
              <a:rPr lang="ru-RU" dirty="0" err="1" smtClean="0"/>
              <a:t>засобом</a:t>
            </a:r>
            <a:r>
              <a:rPr lang="ru-RU" dirty="0" smtClean="0"/>
              <a:t> </a:t>
            </a:r>
            <a:r>
              <a:rPr lang="ru-RU" dirty="0" err="1" smtClean="0"/>
              <a:t>спілкування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найбільше</a:t>
            </a:r>
            <a:r>
              <a:rPr lang="ru-RU" dirty="0" smtClean="0"/>
              <a:t> адекватно </a:t>
            </a:r>
            <a:r>
              <a:rPr lang="ru-RU" dirty="0" err="1" smtClean="0"/>
              <a:t>передає</a:t>
            </a:r>
            <a:r>
              <a:rPr lang="ru-RU" dirty="0" smtClean="0"/>
              <a:t> </a:t>
            </a:r>
            <a:r>
              <a:rPr lang="ru-RU" dirty="0" err="1" smtClean="0"/>
              <a:t>зміст</a:t>
            </a:r>
            <a:r>
              <a:rPr lang="ru-RU" dirty="0" smtClean="0"/>
              <a:t> </a:t>
            </a:r>
            <a:r>
              <a:rPr lang="ru-RU" dirty="0" err="1" smtClean="0"/>
              <a:t>повідомлення</a:t>
            </a:r>
            <a:r>
              <a:rPr lang="ru-RU" dirty="0" smtClean="0"/>
              <a:t>.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988840"/>
            <a:ext cx="7859216" cy="3583300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Невербальна</a:t>
            </a:r>
            <a:r>
              <a:rPr lang="ru-RU" dirty="0" smtClean="0"/>
              <a:t> </a:t>
            </a:r>
            <a:r>
              <a:rPr lang="ru-RU" dirty="0" err="1" smtClean="0"/>
              <a:t>комунікація</a:t>
            </a:r>
            <a:r>
              <a:rPr lang="ru-RU" dirty="0" smtClean="0"/>
              <a:t> </a:t>
            </a:r>
            <a:r>
              <a:rPr lang="ru-RU" dirty="0" err="1" smtClean="0"/>
              <a:t>зв'язана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не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жестів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рухів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предметів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малюнків</a:t>
            </a:r>
            <a:r>
              <a:rPr lang="ru-RU" dirty="0" smtClean="0"/>
              <a:t>, </a:t>
            </a:r>
            <a:r>
              <a:rPr lang="ru-RU" dirty="0" err="1" smtClean="0"/>
              <a:t>скажемо</a:t>
            </a:r>
            <a:r>
              <a:rPr lang="ru-RU" dirty="0" smtClean="0"/>
              <a:t> </a:t>
            </a:r>
            <a:r>
              <a:rPr lang="ru-RU" dirty="0" err="1" smtClean="0"/>
              <a:t>дорожніх</a:t>
            </a:r>
            <a:r>
              <a:rPr lang="ru-RU" dirty="0" smtClean="0"/>
              <a:t> </a:t>
            </a:r>
            <a:r>
              <a:rPr lang="ru-RU" dirty="0" err="1" smtClean="0"/>
              <a:t>знаків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світлофорів</a:t>
            </a:r>
            <a:r>
              <a:rPr lang="ru-RU" dirty="0" smtClean="0"/>
              <a:t>, </a:t>
            </a:r>
            <a:r>
              <a:rPr lang="ru-RU" dirty="0" err="1" smtClean="0"/>
              <a:t>релігійних</a:t>
            </a:r>
            <a:r>
              <a:rPr lang="ru-RU" dirty="0" smtClean="0"/>
              <a:t> </a:t>
            </a:r>
            <a:r>
              <a:rPr lang="ru-RU" dirty="0" err="1" smtClean="0"/>
              <a:t>символів</a:t>
            </a:r>
            <a:r>
              <a:rPr lang="ru-RU" dirty="0" smtClean="0"/>
              <a:t>, </a:t>
            </a:r>
            <a:r>
              <a:rPr lang="ru-RU" dirty="0" err="1" smtClean="0"/>
              <a:t>національної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державної</a:t>
            </a:r>
            <a:r>
              <a:rPr lang="ru-RU" dirty="0" smtClean="0"/>
              <a:t> </a:t>
            </a:r>
            <a:r>
              <a:rPr lang="ru-RU" dirty="0" err="1" smtClean="0"/>
              <a:t>символіки</a:t>
            </a:r>
            <a:r>
              <a:rPr lang="ru-RU" dirty="0" smtClean="0"/>
              <a:t>. </a:t>
            </a:r>
            <a:r>
              <a:rPr lang="ru-RU" dirty="0" err="1" smtClean="0"/>
              <a:t>Приблизно</a:t>
            </a:r>
            <a:r>
              <a:rPr lang="ru-RU" dirty="0" smtClean="0"/>
              <a:t> 30% </a:t>
            </a:r>
            <a:r>
              <a:rPr lang="ru-RU" dirty="0" err="1" smtClean="0"/>
              <a:t>населення</a:t>
            </a:r>
            <a:r>
              <a:rPr lang="ru-RU" dirty="0" smtClean="0"/>
              <a:t> </a:t>
            </a:r>
            <a:r>
              <a:rPr lang="ru-RU" dirty="0" err="1" smtClean="0"/>
              <a:t>Землі</a:t>
            </a:r>
            <a:r>
              <a:rPr lang="ru-RU" dirty="0" smtClean="0"/>
              <a:t> старше 15 </a:t>
            </a:r>
            <a:r>
              <a:rPr lang="ru-RU" dirty="0" err="1" smtClean="0"/>
              <a:t>років</a:t>
            </a:r>
            <a:r>
              <a:rPr lang="ru-RU" dirty="0" smtClean="0"/>
              <a:t> </a:t>
            </a:r>
            <a:r>
              <a:rPr lang="ru-RU" dirty="0" err="1" smtClean="0"/>
              <a:t>неписьменні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не </a:t>
            </a:r>
            <a:r>
              <a:rPr lang="ru-RU" dirty="0" err="1" smtClean="0"/>
              <a:t>вміють</a:t>
            </a:r>
            <a:r>
              <a:rPr lang="ru-RU" dirty="0" smtClean="0"/>
              <a:t> </a:t>
            </a:r>
            <a:r>
              <a:rPr lang="ru-RU" dirty="0" err="1" smtClean="0"/>
              <a:t>ні</a:t>
            </a:r>
            <a:r>
              <a:rPr lang="ru-RU" dirty="0" smtClean="0"/>
              <a:t> </a:t>
            </a:r>
            <a:r>
              <a:rPr lang="ru-RU" dirty="0" err="1" smtClean="0"/>
              <a:t>читати</a:t>
            </a:r>
            <a:r>
              <a:rPr lang="ru-RU" dirty="0" smtClean="0"/>
              <a:t>, </a:t>
            </a:r>
            <a:r>
              <a:rPr lang="ru-RU" dirty="0" err="1" smtClean="0"/>
              <a:t>ні</a:t>
            </a:r>
            <a:r>
              <a:rPr lang="ru-RU" dirty="0" smtClean="0"/>
              <a:t> </a:t>
            </a:r>
            <a:r>
              <a:rPr lang="ru-RU" dirty="0" err="1" smtClean="0"/>
              <a:t>писати</a:t>
            </a:r>
            <a:r>
              <a:rPr lang="ru-RU" dirty="0" smtClean="0"/>
              <a:t>. Для </a:t>
            </a:r>
            <a:r>
              <a:rPr lang="ru-RU" dirty="0" err="1" smtClean="0"/>
              <a:t>спілкування</a:t>
            </a:r>
            <a:r>
              <a:rPr lang="ru-RU" dirty="0" smtClean="0"/>
              <a:t> вони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 smtClean="0"/>
              <a:t>винятково</a:t>
            </a:r>
            <a:r>
              <a:rPr lang="ru-RU" dirty="0" smtClean="0"/>
              <a:t> </a:t>
            </a:r>
            <a:r>
              <a:rPr lang="ru-RU" dirty="0" err="1" smtClean="0"/>
              <a:t>усне</a:t>
            </a:r>
            <a:r>
              <a:rPr lang="ru-RU" dirty="0" smtClean="0"/>
              <a:t> </a:t>
            </a:r>
            <a:r>
              <a:rPr lang="ru-RU" dirty="0" err="1" smtClean="0"/>
              <a:t>мовлення</a:t>
            </a:r>
            <a:r>
              <a:rPr lang="ru-RU" dirty="0" smtClean="0"/>
              <a:t> (</a:t>
            </a:r>
            <a:r>
              <a:rPr lang="ru-RU" dirty="0" err="1" smtClean="0"/>
              <a:t>обходячись</a:t>
            </a:r>
            <a:r>
              <a:rPr lang="ru-RU" dirty="0" smtClean="0"/>
              <a:t> </a:t>
            </a:r>
            <a:r>
              <a:rPr lang="ru-RU" dirty="0" smtClean="0"/>
              <a:t>без </a:t>
            </a:r>
            <a:r>
              <a:rPr lang="ru-RU" dirty="0" err="1" smtClean="0"/>
              <a:t>письмової</a:t>
            </a:r>
            <a:r>
              <a:rPr lang="ru-RU" dirty="0" smtClean="0"/>
              <a:t> </a:t>
            </a:r>
            <a:r>
              <a:rPr lang="ru-RU" dirty="0" err="1" smtClean="0"/>
              <a:t>мови</a:t>
            </a:r>
            <a:r>
              <a:rPr lang="ru-RU" dirty="0" smtClean="0"/>
              <a:t>),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невербальні</a:t>
            </a:r>
            <a:r>
              <a:rPr lang="ru-RU" dirty="0" smtClean="0"/>
              <a:t> </a:t>
            </a:r>
            <a:r>
              <a:rPr lang="ru-RU" dirty="0" err="1" smtClean="0"/>
              <a:t>символи</a:t>
            </a:r>
            <a:r>
              <a:rPr lang="ru-RU" dirty="0" smtClean="0"/>
              <a:t> і знаки.</a:t>
            </a:r>
            <a:endParaRPr lang="ru-RU" dirty="0"/>
          </a:p>
        </p:txBody>
      </p:sp>
    </p:spTree>
  </p:cSld>
  <p:clrMapOvr>
    <a:masterClrMapping/>
  </p:clrMapOvr>
  <p:transition>
    <p:comb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2132856"/>
            <a:ext cx="7787208" cy="432195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історії</a:t>
            </a:r>
            <a:r>
              <a:rPr lang="ru-RU" dirty="0" smtClean="0"/>
              <a:t> </a:t>
            </a:r>
            <a:r>
              <a:rPr lang="ru-RU" dirty="0" err="1" smtClean="0"/>
              <a:t>людство</a:t>
            </a:r>
            <a:r>
              <a:rPr lang="ru-RU" dirty="0" smtClean="0"/>
              <a:t> </a:t>
            </a:r>
            <a:r>
              <a:rPr lang="ru-RU" dirty="0" err="1" smtClean="0"/>
              <a:t>користувалося</a:t>
            </a:r>
            <a:r>
              <a:rPr lang="ru-RU" dirty="0" smtClean="0"/>
              <a:t> </a:t>
            </a:r>
            <a:r>
              <a:rPr lang="ru-RU" dirty="0" err="1" smtClean="0"/>
              <a:t>письмовою</a:t>
            </a:r>
            <a:r>
              <a:rPr lang="ru-RU" dirty="0" smtClean="0"/>
              <a:t> </a:t>
            </a:r>
            <a:r>
              <a:rPr lang="ru-RU" dirty="0" err="1" smtClean="0"/>
              <a:t>мовою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останні</a:t>
            </a:r>
            <a:r>
              <a:rPr lang="ru-RU" dirty="0" smtClean="0"/>
              <a:t> 4 – 5 тис. </a:t>
            </a:r>
            <a:r>
              <a:rPr lang="ru-RU" dirty="0" err="1" smtClean="0"/>
              <a:t>років</a:t>
            </a:r>
            <a:r>
              <a:rPr lang="ru-RU" dirty="0" smtClean="0"/>
              <a:t>. </a:t>
            </a:r>
            <a:r>
              <a:rPr lang="ru-RU" dirty="0" err="1" smtClean="0"/>
              <a:t>Дотепер</a:t>
            </a:r>
            <a:r>
              <a:rPr lang="ru-RU" dirty="0" smtClean="0"/>
              <a:t> </a:t>
            </a:r>
            <a:r>
              <a:rPr lang="ru-RU" dirty="0" err="1" smtClean="0"/>
              <a:t>існують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знають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розмовну</a:t>
            </a:r>
            <a:r>
              <a:rPr lang="ru-RU" dirty="0" smtClean="0"/>
              <a:t> </a:t>
            </a:r>
            <a:r>
              <a:rPr lang="ru-RU" dirty="0" smtClean="0"/>
              <a:t>і </a:t>
            </a:r>
            <a:r>
              <a:rPr lang="ru-RU" dirty="0" err="1" smtClean="0"/>
              <a:t>жестову</a:t>
            </a:r>
            <a:r>
              <a:rPr lang="ru-RU" dirty="0" smtClean="0"/>
              <a:t> </a:t>
            </a:r>
            <a:r>
              <a:rPr lang="ru-RU" dirty="0" err="1" smtClean="0"/>
              <a:t>мову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Культурна </a:t>
            </a:r>
            <a:r>
              <a:rPr lang="ru-RU" dirty="0" err="1" smtClean="0"/>
              <a:t>спадщина</a:t>
            </a:r>
            <a:r>
              <a:rPr lang="ru-RU" dirty="0" smtClean="0"/>
              <a:t> </a:t>
            </a:r>
            <a:r>
              <a:rPr lang="ru-RU" dirty="0" err="1" smtClean="0"/>
              <a:t>передається</a:t>
            </a:r>
            <a:r>
              <a:rPr lang="ru-RU" dirty="0" smtClean="0"/>
              <a:t> </a:t>
            </a:r>
            <a:r>
              <a:rPr lang="ru-RU" dirty="0" err="1" smtClean="0"/>
              <a:t>наступним</a:t>
            </a:r>
            <a:r>
              <a:rPr lang="ru-RU" dirty="0" smtClean="0"/>
              <a:t> </a:t>
            </a:r>
            <a:r>
              <a:rPr lang="ru-RU" dirty="0" err="1" smtClean="0"/>
              <a:t>поколінням</a:t>
            </a:r>
            <a:r>
              <a:rPr lang="ru-RU" dirty="0" smtClean="0"/>
              <a:t> шляхом </a:t>
            </a:r>
            <a:r>
              <a:rPr lang="ru-RU" dirty="0" err="1" smtClean="0"/>
              <a:t>усної</a:t>
            </a:r>
            <a:r>
              <a:rPr lang="ru-RU" dirty="0" smtClean="0"/>
              <a:t> комунікації.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wheel spokes="8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988840"/>
            <a:ext cx="8147248" cy="4465968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взяти</a:t>
            </a:r>
            <a:r>
              <a:rPr lang="ru-RU" dirty="0" smtClean="0"/>
              <a:t> за </a:t>
            </a:r>
            <a:r>
              <a:rPr lang="ru-RU" dirty="0" err="1" smtClean="0"/>
              <a:t>підставу</a:t>
            </a:r>
            <a:r>
              <a:rPr lang="ru-RU" dirty="0" smtClean="0"/>
              <a:t> </a:t>
            </a:r>
            <a:r>
              <a:rPr lang="ru-RU" dirty="0" err="1" smtClean="0"/>
              <a:t>класифікації</a:t>
            </a:r>
            <a:r>
              <a:rPr lang="ru-RU" dirty="0" smtClean="0"/>
              <a:t> </a:t>
            </a:r>
            <a:r>
              <a:rPr lang="ru-RU" dirty="0" smtClean="0"/>
              <a:t>мету, </a:t>
            </a:r>
            <a:r>
              <a:rPr lang="ru-RU" dirty="0" err="1" smtClean="0"/>
              <a:t>наміри</a:t>
            </a:r>
            <a:r>
              <a:rPr lang="ru-RU" dirty="0" smtClean="0"/>
              <a:t> і </a:t>
            </a:r>
            <a:r>
              <a:rPr lang="ru-RU" dirty="0" err="1" smtClean="0"/>
              <a:t>мотиви</a:t>
            </a:r>
            <a:r>
              <a:rPr lang="ru-RU" dirty="0" smtClean="0"/>
              <a:t>, то одержимо </a:t>
            </a:r>
            <a:r>
              <a:rPr lang="ru-RU" dirty="0" err="1" smtClean="0"/>
              <a:t>наступні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 комунікації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Інформативна</a:t>
            </a:r>
            <a:r>
              <a:rPr lang="ru-RU" dirty="0" smtClean="0"/>
              <a:t> комунікація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передачі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про </a:t>
            </a:r>
            <a:r>
              <a:rPr lang="ru-RU" dirty="0" err="1" smtClean="0"/>
              <a:t>світ</a:t>
            </a:r>
            <a:r>
              <a:rPr lang="ru-RU" dirty="0" smtClean="0"/>
              <a:t>, у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живуть</a:t>
            </a:r>
            <a:r>
              <a:rPr lang="ru-RU" dirty="0" smtClean="0"/>
              <a:t> </a:t>
            </a:r>
            <a:r>
              <a:rPr lang="ru-RU" dirty="0" err="1" smtClean="0"/>
              <a:t>комунікатор</a:t>
            </a:r>
            <a:r>
              <a:rPr lang="ru-RU" dirty="0" smtClean="0"/>
              <a:t> </a:t>
            </a:r>
            <a:r>
              <a:rPr lang="ru-RU" dirty="0" smtClean="0"/>
              <a:t>і </a:t>
            </a:r>
            <a:r>
              <a:rPr lang="ru-RU" dirty="0" err="1" smtClean="0"/>
              <a:t>реципієнт</a:t>
            </a:r>
            <a:r>
              <a:rPr lang="ru-RU" dirty="0" smtClean="0"/>
              <a:t>. </a:t>
            </a:r>
            <a:r>
              <a:rPr lang="ru-RU" dirty="0" err="1" smtClean="0"/>
              <a:t>Очікується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інформаційні</a:t>
            </a:r>
            <a:r>
              <a:rPr lang="ru-RU" dirty="0" smtClean="0"/>
              <a:t> </a:t>
            </a:r>
            <a:r>
              <a:rPr lang="ru-RU" dirty="0" err="1" smtClean="0"/>
              <a:t>повідомлення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правдивими</a:t>
            </a:r>
            <a:r>
              <a:rPr lang="ru-RU" dirty="0" smtClean="0"/>
              <a:t>, </a:t>
            </a:r>
            <a:r>
              <a:rPr lang="ru-RU" dirty="0" err="1" smtClean="0"/>
              <a:t>несуперечливими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безсторонніми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обговорюваної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передбачається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спортивні</a:t>
            </a:r>
            <a:r>
              <a:rPr lang="ru-RU" dirty="0" smtClean="0"/>
              <a:t> </a:t>
            </a:r>
            <a:r>
              <a:rPr lang="ru-RU" dirty="0" err="1" smtClean="0"/>
              <a:t>зведення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прогноз погоди в </a:t>
            </a:r>
            <a:r>
              <a:rPr lang="ru-RU" dirty="0" err="1" smtClean="0"/>
              <a:t>різних</a:t>
            </a:r>
            <a:r>
              <a:rPr lang="ru-RU" dirty="0" smtClean="0"/>
              <a:t> газетах </a:t>
            </a:r>
            <a:r>
              <a:rPr lang="ru-RU" dirty="0" err="1" smtClean="0"/>
              <a:t>будуть</a:t>
            </a:r>
            <a:r>
              <a:rPr lang="ru-RU" dirty="0" smtClean="0"/>
              <a:t> </a:t>
            </a:r>
            <a:r>
              <a:rPr lang="ru-RU" dirty="0" err="1" smtClean="0"/>
              <a:t>однаковими</a:t>
            </a:r>
            <a:r>
              <a:rPr lang="ru-RU" dirty="0" smtClean="0"/>
              <a:t>.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newsfla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88</TotalTime>
  <Words>368</Words>
  <Application>Microsoft Office PowerPoint</Application>
  <PresentationFormat>Экран (4:3)</PresentationFormat>
  <Paragraphs>15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Яркая</vt:lpstr>
      <vt:lpstr>Класифікація видів комунікації.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Administrator</cp:lastModifiedBy>
  <cp:revision>10</cp:revision>
  <dcterms:created xsi:type="dcterms:W3CDTF">2014-10-16T13:40:25Z</dcterms:created>
  <dcterms:modified xsi:type="dcterms:W3CDTF">2023-02-05T12:32:57Z</dcterms:modified>
</cp:coreProperties>
</file>