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7" r:id="rId2"/>
    <p:sldId id="281" r:id="rId3"/>
    <p:sldId id="279" r:id="rId4"/>
    <p:sldId id="282" r:id="rId5"/>
    <p:sldId id="283" r:id="rId6"/>
    <p:sldId id="280" r:id="rId7"/>
    <p:sldId id="258" r:id="rId8"/>
    <p:sldId id="259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706" autoAdjust="0"/>
  </p:normalViewPr>
  <p:slideViewPr>
    <p:cSldViewPr>
      <p:cViewPr varScale="1">
        <p:scale>
          <a:sx n="78" d="100"/>
          <a:sy n="78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D04995E-F891-42E2-8C22-0F84F00C1771}" type="datetimeFigureOut">
              <a:rPr lang="uk-UA"/>
              <a:pPr>
                <a:defRPr/>
              </a:pPr>
              <a:t>07.03.2024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2B3D17A-7A06-483A-BBFA-B8722326D3F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B6C0-B70B-4C89-97B4-88E2C260E431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0D3CD-2BCB-449A-85C7-3E227020A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F1736-CAB8-4321-B2BE-42483BE654E7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868D2-FBDB-4F5F-899D-27F043771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26D55-5AA0-400A-A0DC-AD514069E7BC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461E5-35F3-4505-A6DE-3AC139EAE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BF748-FE65-4CED-A18E-7814A27F04AF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9BF89-FACA-40E5-8E3F-0BFC90682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5FCFE-A910-4E81-A928-BB3EC6C126A6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64AC8-BB3B-4411-8401-D49DD31CE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46431-7061-4586-8B6B-A5A3276B2ABB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42218-4B5B-4EC2-A2AE-1823B3B91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0D524-1F78-49E3-9E40-1D46D44FDC3B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421F9-A4A1-40F8-B8B4-1C81A4B45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DC2CA-1A3B-4348-AAC1-486904C76775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BB80-4BFE-434E-8C48-50F10265C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E2E3D-CE3D-4C20-8696-5722C5FCB76D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10816-1F9A-4353-BB6E-EEEBF4DBA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7DF1B-E28D-46C9-8531-5F2B82DEA12D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471C7-4DC4-4C53-939C-7A1344EF3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6380B-6C5F-4FAD-8B0E-54F0401533F8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0F795-9B4A-4CDB-8438-B5CB12DD0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7537E7-00D8-4A42-8AA1-0F2E829CBBB7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188C34-F050-4E73-BB4C-DE7018156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dirty="0" smtClean="0"/>
          </a:p>
        </p:txBody>
      </p:sp>
      <p:pic>
        <p:nvPicPr>
          <p:cNvPr id="6" name="Picture 4" descr="C:\Documents and Settings\Admin\Мои документы\Downloads\1.jpg"/>
          <p:cNvPicPr>
            <a:picLocks noChangeAspect="1" noChangeArrowheads="1"/>
          </p:cNvPicPr>
          <p:nvPr/>
        </p:nvPicPr>
        <p:blipFill>
          <a:blip r:embed="rId2" cstate="print"/>
          <a:srcRect t="16216"/>
          <a:stretch>
            <a:fillRect/>
          </a:stretch>
        </p:blipFill>
        <p:spPr bwMode="auto">
          <a:xfrm>
            <a:off x="539552" y="332656"/>
            <a:ext cx="8208912" cy="2664296"/>
          </a:xfrm>
          <a:prstGeom prst="rect">
            <a:avLst/>
          </a:prstGeom>
          <a:noFill/>
        </p:spPr>
      </p:pic>
      <p:pic>
        <p:nvPicPr>
          <p:cNvPr id="7" name="Picture 5" descr="C:\Documents and Settings\Admin\Мои документы\Downloads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8208912" cy="485055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39552" y="28389"/>
            <a:ext cx="8136904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Тема 1. Оволодіння основами живопису . Бесіда </a:t>
            </a:r>
            <a:r>
              <a:rPr lang="uk-UA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 види </a:t>
            </a:r>
            <a:r>
              <a:rPr lang="uk-UA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та </a:t>
            </a:r>
            <a:r>
              <a:rPr lang="uk-UA" sz="1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жанри </a:t>
            </a:r>
            <a:r>
              <a:rPr lang="uk-UA" sz="1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живопису. </a:t>
            </a:r>
            <a:endParaRPr lang="uk-UA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just"/>
            <a:endPara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Admin\Мои документы\Downloads\7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248472" cy="3150350"/>
          </a:xfrm>
          <a:prstGeom prst="rect">
            <a:avLst/>
          </a:prstGeom>
          <a:noFill/>
        </p:spPr>
      </p:pic>
      <p:pic>
        <p:nvPicPr>
          <p:cNvPr id="20482" name="Picture 2" descr="C:\Documents and Settings\Admin\Мои документы\Downloads\8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260648"/>
            <a:ext cx="4224470" cy="3168352"/>
          </a:xfrm>
          <a:prstGeom prst="rect">
            <a:avLst/>
          </a:prstGeom>
          <a:noFill/>
        </p:spPr>
      </p:pic>
      <p:pic>
        <p:nvPicPr>
          <p:cNvPr id="20483" name="Picture 3" descr="C:\Documents and Settings\Admin\Мои документы\Downloads\9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4176464" cy="3240360"/>
          </a:xfrm>
          <a:prstGeom prst="rect">
            <a:avLst/>
          </a:prstGeom>
          <a:noFill/>
        </p:spPr>
      </p:pic>
      <p:pic>
        <p:nvPicPr>
          <p:cNvPr id="20484" name="Picture 4" descr="C:\Documents and Settings\Admin\Мои документы\Downloads\10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10998"/>
            <a:ext cx="4248472" cy="3186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Documents and Settings\Admin\Мои документы\Downloads\1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4320480" cy="3384376"/>
          </a:xfrm>
          <a:prstGeom prst="rect">
            <a:avLst/>
          </a:prstGeom>
          <a:noFill/>
        </p:spPr>
      </p:pic>
      <p:pic>
        <p:nvPicPr>
          <p:cNvPr id="21507" name="Picture 3" descr="C:\Documents and Settings\Admin\Мои документы\Downloads\12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8640"/>
            <a:ext cx="4572001" cy="3429001"/>
          </a:xfrm>
          <a:prstGeom prst="rect">
            <a:avLst/>
          </a:prstGeom>
          <a:noFill/>
        </p:spPr>
      </p:pic>
      <p:pic>
        <p:nvPicPr>
          <p:cNvPr id="21508" name="Picture 4" descr="C:\Documents and Settings\Admin\Мои документы\Downloads\13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573016"/>
            <a:ext cx="4320480" cy="3168352"/>
          </a:xfrm>
          <a:prstGeom prst="rect">
            <a:avLst/>
          </a:prstGeom>
          <a:noFill/>
        </p:spPr>
      </p:pic>
      <p:pic>
        <p:nvPicPr>
          <p:cNvPr id="21509" name="Picture 5" descr="C:\Documents and Settings\Admin\Мои документы\Downloads\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573016"/>
            <a:ext cx="460851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C:\Documents and Settings\Admin\Мои документы\Downloads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60648"/>
            <a:ext cx="4416491" cy="3312368"/>
          </a:xfrm>
          <a:prstGeom prst="rect">
            <a:avLst/>
          </a:prstGeom>
          <a:noFill/>
        </p:spPr>
      </p:pic>
      <p:pic>
        <p:nvPicPr>
          <p:cNvPr id="22531" name="Picture 3" descr="C:\Documents and Settings\Admin\Мои документы\Downloads\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320480" cy="3240360"/>
          </a:xfrm>
          <a:prstGeom prst="rect">
            <a:avLst/>
          </a:prstGeom>
          <a:noFill/>
        </p:spPr>
      </p:pic>
      <p:pic>
        <p:nvPicPr>
          <p:cNvPr id="22532" name="Picture 4" descr="C:\Documents and Settings\Admin\Мои документы\Downloads\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3573016"/>
            <a:ext cx="4224470" cy="3168352"/>
          </a:xfrm>
          <a:prstGeom prst="rect">
            <a:avLst/>
          </a:prstGeom>
          <a:noFill/>
        </p:spPr>
      </p:pic>
      <p:pic>
        <p:nvPicPr>
          <p:cNvPr id="22533" name="Picture 5" descr="C:\Documents and Settings\Admin\Мои документы\Downloads\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284984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5" name="Picture 3" descr="C:\Documents and Settings\Admin\Мои документы\Downloads\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1367"/>
          <a:stretch>
            <a:fillRect/>
          </a:stretch>
        </p:blipFill>
        <p:spPr bwMode="auto">
          <a:xfrm>
            <a:off x="2267744" y="4293096"/>
            <a:ext cx="4616351" cy="2376264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Downloads\18.jpg"/>
          <p:cNvPicPr>
            <a:picLocks noChangeAspect="1" noChangeArrowheads="1"/>
          </p:cNvPicPr>
          <p:nvPr/>
        </p:nvPicPr>
        <p:blipFill>
          <a:blip r:embed="rId3" cstate="print"/>
          <a:srcRect r="59878"/>
          <a:stretch>
            <a:fillRect/>
          </a:stretch>
        </p:blipFill>
        <p:spPr bwMode="auto">
          <a:xfrm>
            <a:off x="467544" y="201809"/>
            <a:ext cx="2880320" cy="4163295"/>
          </a:xfrm>
          <a:prstGeom prst="rect">
            <a:avLst/>
          </a:prstGeom>
          <a:noFill/>
        </p:spPr>
      </p:pic>
      <p:pic>
        <p:nvPicPr>
          <p:cNvPr id="7" name="Picture 2" descr="C:\Documents and Settings\Admin\Мои документы\Downloads\18.jpg"/>
          <p:cNvPicPr>
            <a:picLocks noChangeAspect="1" noChangeArrowheads="1"/>
          </p:cNvPicPr>
          <p:nvPr/>
        </p:nvPicPr>
        <p:blipFill>
          <a:blip r:embed="rId3" cstate="print"/>
          <a:srcRect l="39474"/>
          <a:stretch>
            <a:fillRect/>
          </a:stretch>
        </p:blipFill>
        <p:spPr bwMode="auto">
          <a:xfrm>
            <a:off x="3347864" y="260648"/>
            <a:ext cx="5328592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Admin\Мои документы\Downloads\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496944" cy="5184576"/>
          </a:xfrm>
          <a:prstGeom prst="rect">
            <a:avLst/>
          </a:prstGeom>
          <a:noFill/>
        </p:spPr>
      </p:pic>
      <p:pic>
        <p:nvPicPr>
          <p:cNvPr id="24579" name="Picture 3" descr="C:\Documents and Settings\Admin\Мои документы\Downloads\013.jpg"/>
          <p:cNvPicPr>
            <a:picLocks noChangeAspect="1" noChangeArrowheads="1"/>
          </p:cNvPicPr>
          <p:nvPr/>
        </p:nvPicPr>
        <p:blipFill>
          <a:blip r:embed="rId3" cstate="print"/>
          <a:srcRect r="47638" b="45800"/>
          <a:stretch>
            <a:fillRect/>
          </a:stretch>
        </p:blipFill>
        <p:spPr bwMode="auto">
          <a:xfrm>
            <a:off x="323528" y="5157192"/>
            <a:ext cx="4032448" cy="1536887"/>
          </a:xfrm>
          <a:prstGeom prst="rect">
            <a:avLst/>
          </a:prstGeom>
          <a:noFill/>
        </p:spPr>
      </p:pic>
      <p:pic>
        <p:nvPicPr>
          <p:cNvPr id="6" name="Picture 3" descr="C:\Documents and Settings\Admin\Мои документы\Downloads\013.jpg"/>
          <p:cNvPicPr>
            <a:picLocks noChangeAspect="1" noChangeArrowheads="1"/>
          </p:cNvPicPr>
          <p:nvPr/>
        </p:nvPicPr>
        <p:blipFill>
          <a:blip r:embed="rId3" cstate="print"/>
          <a:srcRect l="58286" t="5250" r="4621" b="77422"/>
          <a:stretch>
            <a:fillRect/>
          </a:stretch>
        </p:blipFill>
        <p:spPr bwMode="auto">
          <a:xfrm>
            <a:off x="4427984" y="5229200"/>
            <a:ext cx="4392488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Admin\Мои документы\Downloads\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7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Documents and Settings\Admin\Мои документы\Downloads\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4644"/>
            <a:ext cx="8496944" cy="6444716"/>
          </a:xfrm>
          <a:prstGeom prst="rect">
            <a:avLst/>
          </a:prstGeom>
          <a:noFill/>
        </p:spPr>
      </p:pic>
      <p:pic>
        <p:nvPicPr>
          <p:cNvPr id="26627" name="Picture 3" descr="C:\Documents and Settings\Admin\Мои документы\Downloads\012.jpg"/>
          <p:cNvPicPr>
            <a:picLocks noChangeAspect="1" noChangeArrowheads="1"/>
          </p:cNvPicPr>
          <p:nvPr/>
        </p:nvPicPr>
        <p:blipFill>
          <a:blip r:embed="rId3" cstate="print"/>
          <a:srcRect t="5817" r="35565" b="44066"/>
          <a:stretch>
            <a:fillRect/>
          </a:stretch>
        </p:blipFill>
        <p:spPr bwMode="auto">
          <a:xfrm>
            <a:off x="395536" y="2780928"/>
            <a:ext cx="2674583" cy="1704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Admin\Мои документы\Downloads\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56918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Documents and Settings\Admin\Мои документы\Downloads\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Documents and Settings\Admin\Мои документы\Downloads\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Documents and Settings\Admin\Мои документы\Downloads\ВИДИ ТА ЖАНРИ\img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Documents and Settings\Admin\Мои документы\Downloads\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637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Documents and Settings\Admin\Мои документы\Downloads\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318701"/>
          </a:xfrm>
          <a:prstGeom prst="rect">
            <a:avLst/>
          </a:prstGeom>
          <a:noFill/>
        </p:spPr>
      </p:pic>
      <p:pic>
        <p:nvPicPr>
          <p:cNvPr id="31747" name="Picture 3" descr="C:\Documents and Settings\Admin\Мои документы\Downloads\011.jpg"/>
          <p:cNvPicPr>
            <a:picLocks noChangeAspect="1" noChangeArrowheads="1"/>
          </p:cNvPicPr>
          <p:nvPr/>
        </p:nvPicPr>
        <p:blipFill>
          <a:blip r:embed="rId3" cstate="print"/>
          <a:srcRect l="3150" t="4200" r="41726" b="43301"/>
          <a:stretch>
            <a:fillRect/>
          </a:stretch>
        </p:blipFill>
        <p:spPr bwMode="auto">
          <a:xfrm>
            <a:off x="395537" y="3068960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5" name="Picture 3" descr="C:\Documents and Settings\Admin\Мои документы\Downloads\ВИДИ ТА ЖАНРИ\img2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44408" cy="6183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Documents and Settings\Admin\Мои документы\Downloads\ВИДИ ТА ЖАНРИ\img3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156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АЙВАЗОВСЬКИЙ «Веселка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endParaRPr lang="ru-RU" dirty="0"/>
          </a:p>
        </p:txBody>
      </p:sp>
      <p:pic>
        <p:nvPicPr>
          <p:cNvPr id="34818" name="Picture 2" descr="C:\Documents and Settings\Admin\Мои документы\Downloads\ВИДИ ТА ЖАНРИ\img32.jpg"/>
          <p:cNvPicPr>
            <a:picLocks noChangeAspect="1" noChangeArrowheads="1"/>
          </p:cNvPicPr>
          <p:nvPr/>
        </p:nvPicPr>
        <p:blipFill>
          <a:blip r:embed="rId2" cstate="print"/>
          <a:srcRect b="14158"/>
          <a:stretch>
            <a:fillRect/>
          </a:stretch>
        </p:blipFill>
        <p:spPr bwMode="auto">
          <a:xfrm>
            <a:off x="467544" y="1196752"/>
            <a:ext cx="838842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Documents and Settings\Admin\Мои документы\Downloads\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75785" cy="6356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3" name="Picture 3" descr="C:\Documents and Settings\Admin\Мои документы\Downloads\ВИДИ ТА ЖАНРИ\img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6156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Documents and Settings\Admin\Мои документы\Downloads\ВИДИ ТА ЖАНРИ\img6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228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Documents and Settings\Admin\Мои документы\Downloads\ВИДИ ТА ЖАНРИ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41" y="260648"/>
            <a:ext cx="8256917" cy="6192688"/>
          </a:xfrm>
          <a:prstGeom prst="rect">
            <a:avLst/>
          </a:prstGeom>
          <a:noFill/>
        </p:spPr>
      </p:pic>
      <p:pic>
        <p:nvPicPr>
          <p:cNvPr id="38916" name="Picture 4" descr="C:\Documents and Settings\Admin\Мои документы\Downloads\ВИДИ ТА ЖАНРИ\3.jpg"/>
          <p:cNvPicPr>
            <a:picLocks noChangeAspect="1" noChangeArrowheads="1"/>
          </p:cNvPicPr>
          <p:nvPr/>
        </p:nvPicPr>
        <p:blipFill>
          <a:blip r:embed="rId3" cstate="print"/>
          <a:srcRect l="60749" t="65750" r="15626"/>
          <a:stretch>
            <a:fillRect/>
          </a:stretch>
        </p:blipFill>
        <p:spPr bwMode="auto">
          <a:xfrm>
            <a:off x="323528" y="4903440"/>
            <a:ext cx="1512168" cy="1644216"/>
          </a:xfrm>
          <a:prstGeom prst="rect">
            <a:avLst/>
          </a:prstGeom>
          <a:noFill/>
        </p:spPr>
      </p:pic>
      <p:pic>
        <p:nvPicPr>
          <p:cNvPr id="7" name="Picture 4" descr="C:\Documents and Settings\Admin\Мои документы\Downloads\ВИДИ ТА ЖАНРИ\3.jpg"/>
          <p:cNvPicPr>
            <a:picLocks noChangeAspect="1" noChangeArrowheads="1"/>
          </p:cNvPicPr>
          <p:nvPr/>
        </p:nvPicPr>
        <p:blipFill>
          <a:blip r:embed="rId3" cstate="print"/>
          <a:srcRect l="13500" t="63500" r="52751"/>
          <a:stretch>
            <a:fillRect/>
          </a:stretch>
        </p:blipFill>
        <p:spPr bwMode="auto">
          <a:xfrm>
            <a:off x="6876255" y="260648"/>
            <a:ext cx="1937211" cy="2036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ru-RU" altLang="uk-UA" sz="54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ea typeface="Adobe Devanagari" pitchFamily="18" charset="0"/>
              <a:cs typeface="Adobe Devanagari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i="1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3" name="Picture 5" descr="C:\Documents and Settings\Admin\Мои документы\Downloads\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32914" cy="6137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Documents and Settings\Admin\Мои документы\Downloads\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32913" cy="5850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Admin\Мои документы\Downloads\3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8660"/>
            <a:ext cx="7992888" cy="5994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Admin\Мои документы\Downloads\5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4320480" cy="3528392"/>
          </a:xfrm>
          <a:prstGeom prst="rect">
            <a:avLst/>
          </a:prstGeom>
          <a:noFill/>
        </p:spPr>
      </p:pic>
      <p:pic>
        <p:nvPicPr>
          <p:cNvPr id="5" name="Picture 5" descr="C:\Documents and Settings\Admin\Мои документы\Downloads\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8784976" cy="3212976"/>
          </a:xfrm>
          <a:prstGeom prst="rect">
            <a:avLst/>
          </a:prstGeom>
          <a:noFill/>
        </p:spPr>
      </p:pic>
      <p:pic>
        <p:nvPicPr>
          <p:cNvPr id="17411" name="Picture 3" descr="C:\Documents and Settings\Admin\Мои документы\Downloads\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3352" y="3247002"/>
            <a:ext cx="4491136" cy="349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-Історичний папі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-Історичний папір</Template>
  <TotalTime>234</TotalTime>
  <Words>19</Words>
  <Application>Microsoft Office PowerPoint</Application>
  <PresentationFormat>Экран (4:3)</PresentationFormat>
  <Paragraphs>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-Історичний папір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АЙВАЗОВСЬКИЙ «Веселка»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28</cp:revision>
  <dcterms:created xsi:type="dcterms:W3CDTF">2019-03-25T18:00:07Z</dcterms:created>
  <dcterms:modified xsi:type="dcterms:W3CDTF">2024-03-07T15:36:36Z</dcterms:modified>
</cp:coreProperties>
</file>