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D749-A7A9-4CDD-9EFE-FE39F1D8AEB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DC8C-4C27-496B-82EC-E001BB02F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D749-A7A9-4CDD-9EFE-FE39F1D8AEB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DC8C-4C27-496B-82EC-E001BB02F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D749-A7A9-4CDD-9EFE-FE39F1D8AEB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DC8C-4C27-496B-82EC-E001BB02F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6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D749-A7A9-4CDD-9EFE-FE39F1D8AEB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DC8C-4C27-496B-82EC-E001BB02F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3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D749-A7A9-4CDD-9EFE-FE39F1D8AEB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DC8C-4C27-496B-82EC-E001BB02F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6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D749-A7A9-4CDD-9EFE-FE39F1D8AEB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DC8C-4C27-496B-82EC-E001BB02F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5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D749-A7A9-4CDD-9EFE-FE39F1D8AEB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DC8C-4C27-496B-82EC-E001BB02F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4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D749-A7A9-4CDD-9EFE-FE39F1D8AEB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DC8C-4C27-496B-82EC-E001BB02F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D749-A7A9-4CDD-9EFE-FE39F1D8AEB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DC8C-4C27-496B-82EC-E001BB02F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8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D749-A7A9-4CDD-9EFE-FE39F1D8AEB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DC8C-4C27-496B-82EC-E001BB02F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D749-A7A9-4CDD-9EFE-FE39F1D8AEB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DC8C-4C27-496B-82EC-E001BB02F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0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D749-A7A9-4CDD-9EFE-FE39F1D8AEB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5DC8C-4C27-496B-82EC-E001BB02F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0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34" Type="http://schemas.openxmlformats.org/officeDocument/2006/relationships/image" Target="../media/image116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7.png"/><Relationship Id="rId33" Type="http://schemas.openxmlformats.org/officeDocument/2006/relationships/image" Target="../media/image115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5.png"/><Relationship Id="rId28" Type="http://schemas.openxmlformats.org/officeDocument/2006/relationships/image" Target="../media/image110.png"/><Relationship Id="rId36" Type="http://schemas.openxmlformats.org/officeDocument/2006/relationships/image" Target="../media/image118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31" Type="http://schemas.openxmlformats.org/officeDocument/2006/relationships/image" Target="../media/image113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9" Type="http://schemas.openxmlformats.org/officeDocument/2006/relationships/image" Target="../media/image157.png"/><Relationship Id="rId3" Type="http://schemas.openxmlformats.org/officeDocument/2006/relationships/image" Target="../media/image121.png"/><Relationship Id="rId21" Type="http://schemas.openxmlformats.org/officeDocument/2006/relationships/image" Target="../media/image139.png"/><Relationship Id="rId34" Type="http://schemas.openxmlformats.org/officeDocument/2006/relationships/image" Target="../media/image152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33" Type="http://schemas.openxmlformats.org/officeDocument/2006/relationships/image" Target="../media/image151.png"/><Relationship Id="rId38" Type="http://schemas.openxmlformats.org/officeDocument/2006/relationships/image" Target="../media/image156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29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32" Type="http://schemas.openxmlformats.org/officeDocument/2006/relationships/image" Target="../media/image150.png"/><Relationship Id="rId37" Type="http://schemas.openxmlformats.org/officeDocument/2006/relationships/image" Target="../media/image155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36" Type="http://schemas.openxmlformats.org/officeDocument/2006/relationships/image" Target="../media/image154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31" Type="http://schemas.openxmlformats.org/officeDocument/2006/relationships/image" Target="../media/image149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1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" Type="http://schemas.openxmlformats.org/officeDocument/2006/relationships/image" Target="../media/image158.png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152128"/>
          </a:xfrm>
        </p:spPr>
        <p:txBody>
          <a:bodyPr>
            <a:normAutofit/>
          </a:bodyPr>
          <a:lstStyle/>
          <a:p>
            <a:r>
              <a:rPr lang="uk-UA" sz="2400" dirty="0"/>
              <a:t>КОРОТКИЙ НАРИС РОЗВИТКУ ІНФОРМАЦІЙНИХ КОМП’ЮТЕРНИХ СИСТЕМ АВТОТРАНСПОРТУ</a:t>
            </a:r>
            <a:endParaRPr lang="ru-RU" sz="2400" dirty="0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885382" y="1652732"/>
            <a:ext cx="2710180" cy="3520440"/>
            <a:chOff x="3777" y="168"/>
            <a:chExt cx="4268" cy="5544"/>
          </a:xfrm>
        </p:grpSpPr>
        <p:pic>
          <p:nvPicPr>
            <p:cNvPr id="5" name="Picture 5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355"/>
              <a:ext cx="164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55"/>
              <a:ext cx="1335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60"/>
            <p:cNvSpPr>
              <a:spLocks/>
            </p:cNvSpPr>
            <p:nvPr/>
          </p:nvSpPr>
          <p:spPr bwMode="auto">
            <a:xfrm>
              <a:off x="4819" y="168"/>
              <a:ext cx="2276" cy="509"/>
            </a:xfrm>
            <a:custGeom>
              <a:avLst/>
              <a:gdLst>
                <a:gd name="T0" fmla="+- 0 5155 4819"/>
                <a:gd name="T1" fmla="*/ T0 w 2276"/>
                <a:gd name="T2" fmla="+- 0 241 169"/>
                <a:gd name="T3" fmla="*/ 241 h 509"/>
                <a:gd name="T4" fmla="+- 0 4872 4819"/>
                <a:gd name="T5" fmla="*/ T4 w 2276"/>
                <a:gd name="T6" fmla="+- 0 344 169"/>
                <a:gd name="T7" fmla="*/ 344 h 509"/>
                <a:gd name="T8" fmla="+- 0 4824 4819"/>
                <a:gd name="T9" fmla="*/ T8 w 2276"/>
                <a:gd name="T10" fmla="+- 0 394 169"/>
                <a:gd name="T11" fmla="*/ 394 h 509"/>
                <a:gd name="T12" fmla="+- 0 4826 4819"/>
                <a:gd name="T13" fmla="*/ T12 w 2276"/>
                <a:gd name="T14" fmla="+- 0 452 169"/>
                <a:gd name="T15" fmla="*/ 452 h 509"/>
                <a:gd name="T16" fmla="+- 0 4910 4819"/>
                <a:gd name="T17" fmla="*/ T16 w 2276"/>
                <a:gd name="T18" fmla="+- 0 524 169"/>
                <a:gd name="T19" fmla="*/ 524 h 509"/>
                <a:gd name="T20" fmla="+- 0 5234 4819"/>
                <a:gd name="T21" fmla="*/ T20 w 2276"/>
                <a:gd name="T22" fmla="+- 0 620 169"/>
                <a:gd name="T23" fmla="*/ 620 h 509"/>
                <a:gd name="T24" fmla="+- 0 6072 4819"/>
                <a:gd name="T25" fmla="*/ T24 w 2276"/>
                <a:gd name="T26" fmla="+- 0 675 169"/>
                <a:gd name="T27" fmla="*/ 675 h 509"/>
                <a:gd name="T28" fmla="+- 0 5729 4819"/>
                <a:gd name="T29" fmla="*/ T28 w 2276"/>
                <a:gd name="T30" fmla="+- 0 661 169"/>
                <a:gd name="T31" fmla="*/ 661 h 509"/>
                <a:gd name="T32" fmla="+- 0 5021 4819"/>
                <a:gd name="T33" fmla="*/ T32 w 2276"/>
                <a:gd name="T34" fmla="+- 0 555 169"/>
                <a:gd name="T35" fmla="*/ 555 h 509"/>
                <a:gd name="T36" fmla="+- 0 4865 4819"/>
                <a:gd name="T37" fmla="*/ T36 w 2276"/>
                <a:gd name="T38" fmla="+- 0 478 169"/>
                <a:gd name="T39" fmla="*/ 478 h 509"/>
                <a:gd name="T40" fmla="+- 0 4831 4819"/>
                <a:gd name="T41" fmla="*/ T40 w 2276"/>
                <a:gd name="T42" fmla="+- 0 447 169"/>
                <a:gd name="T43" fmla="*/ 447 h 509"/>
                <a:gd name="T44" fmla="+- 0 4834 4819"/>
                <a:gd name="T45" fmla="*/ T44 w 2276"/>
                <a:gd name="T46" fmla="+- 0 411 169"/>
                <a:gd name="T47" fmla="*/ 411 h 509"/>
                <a:gd name="T48" fmla="+- 0 4848 4819"/>
                <a:gd name="T49" fmla="*/ T48 w 2276"/>
                <a:gd name="T50" fmla="+- 0 373 169"/>
                <a:gd name="T51" fmla="*/ 373 h 509"/>
                <a:gd name="T52" fmla="+- 0 4931 4819"/>
                <a:gd name="T53" fmla="*/ T52 w 2276"/>
                <a:gd name="T54" fmla="+- 0 325 169"/>
                <a:gd name="T55" fmla="*/ 325 h 509"/>
                <a:gd name="T56" fmla="+- 0 5419 4819"/>
                <a:gd name="T57" fmla="*/ T56 w 2276"/>
                <a:gd name="T58" fmla="+- 0 209 169"/>
                <a:gd name="T59" fmla="*/ 209 h 509"/>
                <a:gd name="T60" fmla="+- 0 6222 4819"/>
                <a:gd name="T61" fmla="*/ T60 w 2276"/>
                <a:gd name="T62" fmla="+- 0 176 169"/>
                <a:gd name="T63" fmla="*/ 176 h 509"/>
                <a:gd name="T64" fmla="+- 0 6070 4819"/>
                <a:gd name="T65" fmla="*/ T64 w 2276"/>
                <a:gd name="T66" fmla="+- 0 663 169"/>
                <a:gd name="T67" fmla="*/ 663 h 509"/>
                <a:gd name="T68" fmla="+- 0 6222 4819"/>
                <a:gd name="T69" fmla="*/ T68 w 2276"/>
                <a:gd name="T70" fmla="+- 0 670 169"/>
                <a:gd name="T71" fmla="*/ 670 h 509"/>
                <a:gd name="T72" fmla="+- 0 6998 4819"/>
                <a:gd name="T73" fmla="*/ T72 w 2276"/>
                <a:gd name="T74" fmla="+- 0 512 169"/>
                <a:gd name="T75" fmla="*/ 512 h 509"/>
                <a:gd name="T76" fmla="+- 0 6674 4819"/>
                <a:gd name="T77" fmla="*/ T76 w 2276"/>
                <a:gd name="T78" fmla="+- 0 608 169"/>
                <a:gd name="T79" fmla="*/ 608 h 509"/>
                <a:gd name="T80" fmla="+- 0 6072 4819"/>
                <a:gd name="T81" fmla="*/ T80 w 2276"/>
                <a:gd name="T82" fmla="+- 0 663 169"/>
                <a:gd name="T83" fmla="*/ 663 h 509"/>
                <a:gd name="T84" fmla="+- 0 6830 4819"/>
                <a:gd name="T85" fmla="*/ T84 w 2276"/>
                <a:gd name="T86" fmla="+- 0 586 169"/>
                <a:gd name="T87" fmla="*/ 586 h 509"/>
                <a:gd name="T88" fmla="+- 0 7011 4819"/>
                <a:gd name="T89" fmla="*/ T88 w 2276"/>
                <a:gd name="T90" fmla="+- 0 519 169"/>
                <a:gd name="T91" fmla="*/ 519 h 509"/>
                <a:gd name="T92" fmla="+- 0 4915 4819"/>
                <a:gd name="T93" fmla="*/ T92 w 2276"/>
                <a:gd name="T94" fmla="+- 0 519 169"/>
                <a:gd name="T95" fmla="*/ 519 h 509"/>
                <a:gd name="T96" fmla="+- 0 4915 4819"/>
                <a:gd name="T97" fmla="*/ T96 w 2276"/>
                <a:gd name="T98" fmla="+- 0 519 169"/>
                <a:gd name="T99" fmla="*/ 519 h 509"/>
                <a:gd name="T100" fmla="+- 0 6998 4819"/>
                <a:gd name="T101" fmla="*/ T100 w 2276"/>
                <a:gd name="T102" fmla="+- 0 513 169"/>
                <a:gd name="T103" fmla="*/ 513 h 509"/>
                <a:gd name="T104" fmla="+- 0 7011 4819"/>
                <a:gd name="T105" fmla="*/ T104 w 2276"/>
                <a:gd name="T106" fmla="+- 0 519 169"/>
                <a:gd name="T107" fmla="*/ 519 h 509"/>
                <a:gd name="T108" fmla="+- 0 7066 4819"/>
                <a:gd name="T109" fmla="*/ T108 w 2276"/>
                <a:gd name="T110" fmla="+- 0 471 169"/>
                <a:gd name="T111" fmla="*/ 471 h 509"/>
                <a:gd name="T112" fmla="+- 0 4853 4819"/>
                <a:gd name="T113" fmla="*/ T112 w 2276"/>
                <a:gd name="T114" fmla="+- 0 469 169"/>
                <a:gd name="T115" fmla="*/ 469 h 509"/>
                <a:gd name="T116" fmla="+- 0 4858 4819"/>
                <a:gd name="T117" fmla="*/ T116 w 2276"/>
                <a:gd name="T118" fmla="+- 0 471 169"/>
                <a:gd name="T119" fmla="*/ 471 h 509"/>
                <a:gd name="T120" fmla="+- 0 7078 4819"/>
                <a:gd name="T121" fmla="*/ T120 w 2276"/>
                <a:gd name="T122" fmla="+- 0 445 169"/>
                <a:gd name="T123" fmla="*/ 445 h 509"/>
                <a:gd name="T124" fmla="+- 0 7087 4819"/>
                <a:gd name="T125" fmla="*/ T124 w 2276"/>
                <a:gd name="T126" fmla="+- 0 452 169"/>
                <a:gd name="T127" fmla="*/ 452 h 509"/>
                <a:gd name="T128" fmla="+- 0 4836 4819"/>
                <a:gd name="T129" fmla="*/ T128 w 2276"/>
                <a:gd name="T130" fmla="+- 0 445 169"/>
                <a:gd name="T131" fmla="*/ 445 h 509"/>
                <a:gd name="T132" fmla="+- 0 4836 4819"/>
                <a:gd name="T133" fmla="*/ T132 w 2276"/>
                <a:gd name="T134" fmla="+- 0 447 169"/>
                <a:gd name="T135" fmla="*/ 447 h 509"/>
                <a:gd name="T136" fmla="+- 0 7078 4819"/>
                <a:gd name="T137" fmla="*/ T136 w 2276"/>
                <a:gd name="T138" fmla="+- 0 445 169"/>
                <a:gd name="T139" fmla="*/ 445 h 509"/>
                <a:gd name="T140" fmla="+- 0 7080 4819"/>
                <a:gd name="T141" fmla="*/ T140 w 2276"/>
                <a:gd name="T142" fmla="+- 0 435 169"/>
                <a:gd name="T143" fmla="*/ 435 h 509"/>
                <a:gd name="T144" fmla="+- 0 4833 4819"/>
                <a:gd name="T145" fmla="*/ T144 w 2276"/>
                <a:gd name="T146" fmla="+- 0 433 169"/>
                <a:gd name="T147" fmla="*/ 433 h 509"/>
                <a:gd name="T148" fmla="+- 0 7080 4819"/>
                <a:gd name="T149" fmla="*/ T148 w 2276"/>
                <a:gd name="T150" fmla="+- 0 433 169"/>
                <a:gd name="T151" fmla="*/ 433 h 509"/>
                <a:gd name="T152" fmla="+- 0 7087 4819"/>
                <a:gd name="T153" fmla="*/ T152 w 2276"/>
                <a:gd name="T154" fmla="+- 0 435 169"/>
                <a:gd name="T155" fmla="*/ 435 h 509"/>
                <a:gd name="T156" fmla="+- 0 7090 4819"/>
                <a:gd name="T157" fmla="*/ T156 w 2276"/>
                <a:gd name="T158" fmla="+- 0 416 169"/>
                <a:gd name="T159" fmla="*/ 416 h 509"/>
                <a:gd name="T160" fmla="+- 0 7094 4819"/>
                <a:gd name="T161" fmla="*/ T160 w 2276"/>
                <a:gd name="T162" fmla="+- 0 424 169"/>
                <a:gd name="T163" fmla="*/ 424 h 509"/>
                <a:gd name="T164" fmla="+- 0 7094 4819"/>
                <a:gd name="T165" fmla="*/ T164 w 2276"/>
                <a:gd name="T166" fmla="+- 0 424 169"/>
                <a:gd name="T167" fmla="*/ 424 h 509"/>
                <a:gd name="T168" fmla="+- 0 7082 4819"/>
                <a:gd name="T169" fmla="*/ T168 w 2276"/>
                <a:gd name="T170" fmla="+- 0 397 169"/>
                <a:gd name="T171" fmla="*/ 397 h 509"/>
                <a:gd name="T172" fmla="+- 0 7093 4819"/>
                <a:gd name="T173" fmla="*/ T172 w 2276"/>
                <a:gd name="T174" fmla="+- 0 416 169"/>
                <a:gd name="T175" fmla="*/ 416 h 509"/>
                <a:gd name="T176" fmla="+- 0 7093 4819"/>
                <a:gd name="T177" fmla="*/ T176 w 2276"/>
                <a:gd name="T178" fmla="+- 0 416 169"/>
                <a:gd name="T179" fmla="*/ 416 h 509"/>
                <a:gd name="T180" fmla="+- 0 7074 4819"/>
                <a:gd name="T181" fmla="*/ T180 w 2276"/>
                <a:gd name="T182" fmla="+- 0 373 169"/>
                <a:gd name="T183" fmla="*/ 373 h 509"/>
                <a:gd name="T184" fmla="+- 0 7078 4819"/>
                <a:gd name="T185" fmla="*/ T184 w 2276"/>
                <a:gd name="T186" fmla="+- 0 397 169"/>
                <a:gd name="T187" fmla="*/ 397 h 509"/>
                <a:gd name="T188" fmla="+- 0 4836 4819"/>
                <a:gd name="T189" fmla="*/ T188 w 2276"/>
                <a:gd name="T190" fmla="+- 0 397 169"/>
                <a:gd name="T191" fmla="*/ 397 h 509"/>
                <a:gd name="T192" fmla="+- 0 7078 4819"/>
                <a:gd name="T193" fmla="*/ T192 w 2276"/>
                <a:gd name="T194" fmla="+- 0 399 169"/>
                <a:gd name="T195" fmla="*/ 399 h 509"/>
                <a:gd name="T196" fmla="+- 0 4853 4819"/>
                <a:gd name="T197" fmla="*/ T196 w 2276"/>
                <a:gd name="T198" fmla="+- 0 377 169"/>
                <a:gd name="T199" fmla="*/ 377 h 509"/>
                <a:gd name="T200" fmla="+- 0 7049 4819"/>
                <a:gd name="T201" fmla="*/ T200 w 2276"/>
                <a:gd name="T202" fmla="+- 0 365 169"/>
                <a:gd name="T203" fmla="*/ 365 h 509"/>
                <a:gd name="T204" fmla="+- 0 7070 4819"/>
                <a:gd name="T205" fmla="*/ T204 w 2276"/>
                <a:gd name="T206" fmla="+- 0 368 169"/>
                <a:gd name="T207" fmla="*/ 368 h 509"/>
                <a:gd name="T208" fmla="+- 0 4852 4819"/>
                <a:gd name="T209" fmla="*/ T208 w 2276"/>
                <a:gd name="T210" fmla="+- 0 376 169"/>
                <a:gd name="T211" fmla="*/ 376 h 509"/>
                <a:gd name="T212" fmla="+- 0 7066 4819"/>
                <a:gd name="T213" fmla="*/ T212 w 2276"/>
                <a:gd name="T214" fmla="+- 0 373 169"/>
                <a:gd name="T215" fmla="*/ 373 h 509"/>
                <a:gd name="T216" fmla="+- 0 4931 4819"/>
                <a:gd name="T217" fmla="*/ T216 w 2276"/>
                <a:gd name="T218" fmla="+- 0 325 169"/>
                <a:gd name="T219" fmla="*/ 325 h 509"/>
                <a:gd name="T220" fmla="+- 0 6396 4819"/>
                <a:gd name="T221" fmla="*/ T220 w 2276"/>
                <a:gd name="T222" fmla="+- 0 200 169"/>
                <a:gd name="T223" fmla="*/ 200 h 509"/>
                <a:gd name="T224" fmla="+- 0 6950 4819"/>
                <a:gd name="T225" fmla="*/ T224 w 2276"/>
                <a:gd name="T226" fmla="+- 0 310 169"/>
                <a:gd name="T227" fmla="*/ 310 h 509"/>
                <a:gd name="T228" fmla="+- 0 7011 4819"/>
                <a:gd name="T229" fmla="*/ T228 w 2276"/>
                <a:gd name="T230" fmla="+- 0 325 169"/>
                <a:gd name="T231" fmla="*/ 325 h 509"/>
                <a:gd name="T232" fmla="+- 0 6830 4819"/>
                <a:gd name="T233" fmla="*/ T232 w 2276"/>
                <a:gd name="T234" fmla="+- 0 257 169"/>
                <a:gd name="T235" fmla="*/ 257 h 509"/>
                <a:gd name="T236" fmla="+- 0 6072 4819"/>
                <a:gd name="T237" fmla="*/ T236 w 2276"/>
                <a:gd name="T238" fmla="+- 0 183 169"/>
                <a:gd name="T239" fmla="*/ 183 h 509"/>
                <a:gd name="T240" fmla="+- 0 4918 4819"/>
                <a:gd name="T241" fmla="*/ T240 w 2276"/>
                <a:gd name="T242" fmla="+- 0 329 169"/>
                <a:gd name="T243" fmla="*/ 329 h 509"/>
                <a:gd name="T244" fmla="+- 0 6072 4819"/>
                <a:gd name="T245" fmla="*/ T244 w 2276"/>
                <a:gd name="T246" fmla="+- 0 176 169"/>
                <a:gd name="T247" fmla="*/ 176 h 509"/>
                <a:gd name="T248" fmla="+- 0 6070 4819"/>
                <a:gd name="T249" fmla="*/ T248 w 2276"/>
                <a:gd name="T250" fmla="+- 0 183 169"/>
                <a:gd name="T251" fmla="*/ 183 h 5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2276" h="509">
                  <a:moveTo>
                    <a:pt x="1135" y="0"/>
                  </a:moveTo>
                  <a:lnTo>
                    <a:pt x="907" y="4"/>
                  </a:lnTo>
                  <a:lnTo>
                    <a:pt x="696" y="19"/>
                  </a:lnTo>
                  <a:lnTo>
                    <a:pt x="598" y="28"/>
                  </a:lnTo>
                  <a:lnTo>
                    <a:pt x="415" y="57"/>
                  </a:lnTo>
                  <a:lnTo>
                    <a:pt x="336" y="72"/>
                  </a:lnTo>
                  <a:lnTo>
                    <a:pt x="264" y="88"/>
                  </a:lnTo>
                  <a:lnTo>
                    <a:pt x="199" y="108"/>
                  </a:lnTo>
                  <a:lnTo>
                    <a:pt x="142" y="129"/>
                  </a:lnTo>
                  <a:lnTo>
                    <a:pt x="94" y="151"/>
                  </a:lnTo>
                  <a:lnTo>
                    <a:pt x="91" y="151"/>
                  </a:lnTo>
                  <a:lnTo>
                    <a:pt x="53" y="175"/>
                  </a:lnTo>
                  <a:lnTo>
                    <a:pt x="39" y="187"/>
                  </a:lnTo>
                  <a:lnTo>
                    <a:pt x="27" y="199"/>
                  </a:lnTo>
                  <a:lnTo>
                    <a:pt x="24" y="199"/>
                  </a:lnTo>
                  <a:lnTo>
                    <a:pt x="15" y="211"/>
                  </a:lnTo>
                  <a:lnTo>
                    <a:pt x="7" y="223"/>
                  </a:lnTo>
                  <a:lnTo>
                    <a:pt x="5" y="225"/>
                  </a:lnTo>
                  <a:lnTo>
                    <a:pt x="3" y="240"/>
                  </a:lnTo>
                  <a:lnTo>
                    <a:pt x="0" y="252"/>
                  </a:lnTo>
                  <a:lnTo>
                    <a:pt x="3" y="264"/>
                  </a:lnTo>
                  <a:lnTo>
                    <a:pt x="3" y="266"/>
                  </a:lnTo>
                  <a:lnTo>
                    <a:pt x="5" y="280"/>
                  </a:lnTo>
                  <a:lnTo>
                    <a:pt x="7" y="283"/>
                  </a:lnTo>
                  <a:lnTo>
                    <a:pt x="15" y="295"/>
                  </a:lnTo>
                  <a:lnTo>
                    <a:pt x="24" y="307"/>
                  </a:lnTo>
                  <a:lnTo>
                    <a:pt x="27" y="307"/>
                  </a:lnTo>
                  <a:lnTo>
                    <a:pt x="39" y="319"/>
                  </a:lnTo>
                  <a:lnTo>
                    <a:pt x="53" y="331"/>
                  </a:lnTo>
                  <a:lnTo>
                    <a:pt x="91" y="355"/>
                  </a:lnTo>
                  <a:lnTo>
                    <a:pt x="94" y="355"/>
                  </a:lnTo>
                  <a:lnTo>
                    <a:pt x="142" y="376"/>
                  </a:lnTo>
                  <a:lnTo>
                    <a:pt x="199" y="398"/>
                  </a:lnTo>
                  <a:lnTo>
                    <a:pt x="264" y="417"/>
                  </a:lnTo>
                  <a:lnTo>
                    <a:pt x="336" y="434"/>
                  </a:lnTo>
                  <a:lnTo>
                    <a:pt x="415" y="451"/>
                  </a:lnTo>
                  <a:lnTo>
                    <a:pt x="504" y="465"/>
                  </a:lnTo>
                  <a:lnTo>
                    <a:pt x="696" y="489"/>
                  </a:lnTo>
                  <a:lnTo>
                    <a:pt x="907" y="504"/>
                  </a:lnTo>
                  <a:lnTo>
                    <a:pt x="1135" y="508"/>
                  </a:lnTo>
                  <a:lnTo>
                    <a:pt x="1251" y="506"/>
                  </a:lnTo>
                  <a:lnTo>
                    <a:pt x="1253" y="506"/>
                  </a:lnTo>
                  <a:lnTo>
                    <a:pt x="1366" y="504"/>
                  </a:lnTo>
                  <a:lnTo>
                    <a:pt x="1403" y="501"/>
                  </a:lnTo>
                  <a:lnTo>
                    <a:pt x="1253" y="501"/>
                  </a:lnTo>
                  <a:lnTo>
                    <a:pt x="1251" y="496"/>
                  </a:lnTo>
                  <a:lnTo>
                    <a:pt x="1138" y="496"/>
                  </a:lnTo>
                  <a:lnTo>
                    <a:pt x="910" y="492"/>
                  </a:lnTo>
                  <a:lnTo>
                    <a:pt x="699" y="477"/>
                  </a:lnTo>
                  <a:lnTo>
                    <a:pt x="507" y="453"/>
                  </a:lnTo>
                  <a:lnTo>
                    <a:pt x="418" y="439"/>
                  </a:lnTo>
                  <a:lnTo>
                    <a:pt x="339" y="422"/>
                  </a:lnTo>
                  <a:lnTo>
                    <a:pt x="267" y="405"/>
                  </a:lnTo>
                  <a:lnTo>
                    <a:pt x="202" y="386"/>
                  </a:lnTo>
                  <a:lnTo>
                    <a:pt x="144" y="364"/>
                  </a:lnTo>
                  <a:lnTo>
                    <a:pt x="112" y="350"/>
                  </a:lnTo>
                  <a:lnTo>
                    <a:pt x="96" y="350"/>
                  </a:lnTo>
                  <a:lnTo>
                    <a:pt x="96" y="344"/>
                  </a:lnTo>
                  <a:lnTo>
                    <a:pt x="60" y="321"/>
                  </a:lnTo>
                  <a:lnTo>
                    <a:pt x="46" y="309"/>
                  </a:lnTo>
                  <a:lnTo>
                    <a:pt x="39" y="302"/>
                  </a:lnTo>
                  <a:lnTo>
                    <a:pt x="29" y="302"/>
                  </a:lnTo>
                  <a:lnTo>
                    <a:pt x="33" y="298"/>
                  </a:lnTo>
                  <a:lnTo>
                    <a:pt x="24" y="288"/>
                  </a:lnTo>
                  <a:lnTo>
                    <a:pt x="18" y="278"/>
                  </a:lnTo>
                  <a:lnTo>
                    <a:pt x="12" y="278"/>
                  </a:lnTo>
                  <a:lnTo>
                    <a:pt x="17" y="276"/>
                  </a:lnTo>
                  <a:lnTo>
                    <a:pt x="15" y="266"/>
                  </a:lnTo>
                  <a:lnTo>
                    <a:pt x="7" y="266"/>
                  </a:lnTo>
                  <a:lnTo>
                    <a:pt x="14" y="264"/>
                  </a:lnTo>
                  <a:lnTo>
                    <a:pt x="12" y="254"/>
                  </a:lnTo>
                  <a:lnTo>
                    <a:pt x="15" y="242"/>
                  </a:lnTo>
                  <a:lnTo>
                    <a:pt x="17" y="230"/>
                  </a:lnTo>
                  <a:lnTo>
                    <a:pt x="12" y="228"/>
                  </a:lnTo>
                  <a:lnTo>
                    <a:pt x="18" y="228"/>
                  </a:lnTo>
                  <a:lnTo>
                    <a:pt x="24" y="218"/>
                  </a:lnTo>
                  <a:lnTo>
                    <a:pt x="33" y="207"/>
                  </a:lnTo>
                  <a:lnTo>
                    <a:pt x="29" y="204"/>
                  </a:lnTo>
                  <a:lnTo>
                    <a:pt x="39" y="204"/>
                  </a:lnTo>
                  <a:lnTo>
                    <a:pt x="46" y="196"/>
                  </a:lnTo>
                  <a:lnTo>
                    <a:pt x="60" y="184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12" y="156"/>
                  </a:lnTo>
                  <a:lnTo>
                    <a:pt x="144" y="141"/>
                  </a:lnTo>
                  <a:lnTo>
                    <a:pt x="202" y="120"/>
                  </a:lnTo>
                  <a:lnTo>
                    <a:pt x="267" y="100"/>
                  </a:lnTo>
                  <a:lnTo>
                    <a:pt x="339" y="84"/>
                  </a:lnTo>
                  <a:lnTo>
                    <a:pt x="418" y="69"/>
                  </a:lnTo>
                  <a:lnTo>
                    <a:pt x="600" y="40"/>
                  </a:lnTo>
                  <a:lnTo>
                    <a:pt x="699" y="31"/>
                  </a:lnTo>
                  <a:lnTo>
                    <a:pt x="910" y="16"/>
                  </a:lnTo>
                  <a:lnTo>
                    <a:pt x="1138" y="12"/>
                  </a:lnTo>
                  <a:lnTo>
                    <a:pt x="1251" y="12"/>
                  </a:lnTo>
                  <a:lnTo>
                    <a:pt x="1253" y="7"/>
                  </a:lnTo>
                  <a:lnTo>
                    <a:pt x="1403" y="7"/>
                  </a:lnTo>
                  <a:lnTo>
                    <a:pt x="1366" y="4"/>
                  </a:lnTo>
                  <a:lnTo>
                    <a:pt x="1253" y="2"/>
                  </a:lnTo>
                  <a:lnTo>
                    <a:pt x="1251" y="2"/>
                  </a:lnTo>
                  <a:lnTo>
                    <a:pt x="1135" y="0"/>
                  </a:lnTo>
                  <a:close/>
                  <a:moveTo>
                    <a:pt x="1253" y="494"/>
                  </a:moveTo>
                  <a:lnTo>
                    <a:pt x="1251" y="494"/>
                  </a:lnTo>
                  <a:lnTo>
                    <a:pt x="1253" y="501"/>
                  </a:lnTo>
                  <a:lnTo>
                    <a:pt x="1253" y="494"/>
                  </a:lnTo>
                  <a:close/>
                  <a:moveTo>
                    <a:pt x="1511" y="494"/>
                  </a:moveTo>
                  <a:lnTo>
                    <a:pt x="1253" y="494"/>
                  </a:lnTo>
                  <a:lnTo>
                    <a:pt x="1253" y="501"/>
                  </a:lnTo>
                  <a:lnTo>
                    <a:pt x="1403" y="501"/>
                  </a:lnTo>
                  <a:lnTo>
                    <a:pt x="1511" y="494"/>
                  </a:lnTo>
                  <a:close/>
                  <a:moveTo>
                    <a:pt x="1251" y="494"/>
                  </a:moveTo>
                  <a:lnTo>
                    <a:pt x="1138" y="496"/>
                  </a:lnTo>
                  <a:lnTo>
                    <a:pt x="1251" y="496"/>
                  </a:lnTo>
                  <a:lnTo>
                    <a:pt x="1251" y="494"/>
                  </a:lnTo>
                  <a:close/>
                  <a:moveTo>
                    <a:pt x="2179" y="343"/>
                  </a:moveTo>
                  <a:lnTo>
                    <a:pt x="2158" y="355"/>
                  </a:lnTo>
                  <a:lnTo>
                    <a:pt x="2131" y="364"/>
                  </a:lnTo>
                  <a:lnTo>
                    <a:pt x="2076" y="386"/>
                  </a:lnTo>
                  <a:lnTo>
                    <a:pt x="2009" y="405"/>
                  </a:lnTo>
                  <a:lnTo>
                    <a:pt x="1937" y="422"/>
                  </a:lnTo>
                  <a:lnTo>
                    <a:pt x="1855" y="439"/>
                  </a:lnTo>
                  <a:lnTo>
                    <a:pt x="1769" y="453"/>
                  </a:lnTo>
                  <a:lnTo>
                    <a:pt x="1577" y="477"/>
                  </a:lnTo>
                  <a:lnTo>
                    <a:pt x="1363" y="492"/>
                  </a:lnTo>
                  <a:lnTo>
                    <a:pt x="1251" y="494"/>
                  </a:lnTo>
                  <a:lnTo>
                    <a:pt x="1253" y="494"/>
                  </a:lnTo>
                  <a:lnTo>
                    <a:pt x="1511" y="494"/>
                  </a:lnTo>
                  <a:lnTo>
                    <a:pt x="1579" y="489"/>
                  </a:lnTo>
                  <a:lnTo>
                    <a:pt x="1771" y="465"/>
                  </a:lnTo>
                  <a:lnTo>
                    <a:pt x="1858" y="451"/>
                  </a:lnTo>
                  <a:lnTo>
                    <a:pt x="1939" y="434"/>
                  </a:lnTo>
                  <a:lnTo>
                    <a:pt x="2011" y="417"/>
                  </a:lnTo>
                  <a:lnTo>
                    <a:pt x="2079" y="398"/>
                  </a:lnTo>
                  <a:lnTo>
                    <a:pt x="2134" y="376"/>
                  </a:lnTo>
                  <a:lnTo>
                    <a:pt x="2160" y="367"/>
                  </a:lnTo>
                  <a:lnTo>
                    <a:pt x="2182" y="355"/>
                  </a:lnTo>
                  <a:lnTo>
                    <a:pt x="2184" y="355"/>
                  </a:lnTo>
                  <a:lnTo>
                    <a:pt x="2192" y="350"/>
                  </a:lnTo>
                  <a:lnTo>
                    <a:pt x="2179" y="350"/>
                  </a:lnTo>
                  <a:lnTo>
                    <a:pt x="2177" y="345"/>
                  </a:lnTo>
                  <a:lnTo>
                    <a:pt x="2179" y="344"/>
                  </a:lnTo>
                  <a:lnTo>
                    <a:pt x="2179" y="343"/>
                  </a:lnTo>
                  <a:close/>
                  <a:moveTo>
                    <a:pt x="96" y="344"/>
                  </a:moveTo>
                  <a:lnTo>
                    <a:pt x="96" y="350"/>
                  </a:lnTo>
                  <a:lnTo>
                    <a:pt x="99" y="345"/>
                  </a:lnTo>
                  <a:lnTo>
                    <a:pt x="96" y="344"/>
                  </a:lnTo>
                  <a:close/>
                  <a:moveTo>
                    <a:pt x="96" y="343"/>
                  </a:moveTo>
                  <a:lnTo>
                    <a:pt x="96" y="344"/>
                  </a:lnTo>
                  <a:lnTo>
                    <a:pt x="99" y="345"/>
                  </a:lnTo>
                  <a:lnTo>
                    <a:pt x="96" y="350"/>
                  </a:lnTo>
                  <a:lnTo>
                    <a:pt x="112" y="350"/>
                  </a:lnTo>
                  <a:lnTo>
                    <a:pt x="96" y="343"/>
                  </a:lnTo>
                  <a:close/>
                  <a:moveTo>
                    <a:pt x="2179" y="344"/>
                  </a:moveTo>
                  <a:lnTo>
                    <a:pt x="2177" y="345"/>
                  </a:lnTo>
                  <a:lnTo>
                    <a:pt x="2179" y="350"/>
                  </a:lnTo>
                  <a:lnTo>
                    <a:pt x="2179" y="344"/>
                  </a:lnTo>
                  <a:close/>
                  <a:moveTo>
                    <a:pt x="2242" y="297"/>
                  </a:moveTo>
                  <a:lnTo>
                    <a:pt x="2230" y="309"/>
                  </a:lnTo>
                  <a:lnTo>
                    <a:pt x="2215" y="321"/>
                  </a:lnTo>
                  <a:lnTo>
                    <a:pt x="2179" y="344"/>
                  </a:lnTo>
                  <a:lnTo>
                    <a:pt x="2179" y="350"/>
                  </a:lnTo>
                  <a:lnTo>
                    <a:pt x="2192" y="350"/>
                  </a:lnTo>
                  <a:lnTo>
                    <a:pt x="2223" y="331"/>
                  </a:lnTo>
                  <a:lnTo>
                    <a:pt x="2237" y="319"/>
                  </a:lnTo>
                  <a:lnTo>
                    <a:pt x="2249" y="307"/>
                  </a:lnTo>
                  <a:lnTo>
                    <a:pt x="2251" y="307"/>
                  </a:lnTo>
                  <a:lnTo>
                    <a:pt x="2255" y="302"/>
                  </a:lnTo>
                  <a:lnTo>
                    <a:pt x="2247" y="302"/>
                  </a:lnTo>
                  <a:lnTo>
                    <a:pt x="2242" y="300"/>
                  </a:lnTo>
                  <a:lnTo>
                    <a:pt x="2243" y="298"/>
                  </a:lnTo>
                  <a:lnTo>
                    <a:pt x="2242" y="297"/>
                  </a:lnTo>
                  <a:close/>
                  <a:moveTo>
                    <a:pt x="33" y="298"/>
                  </a:moveTo>
                  <a:lnTo>
                    <a:pt x="29" y="302"/>
                  </a:lnTo>
                  <a:lnTo>
                    <a:pt x="34" y="300"/>
                  </a:lnTo>
                  <a:lnTo>
                    <a:pt x="33" y="298"/>
                  </a:lnTo>
                  <a:close/>
                  <a:moveTo>
                    <a:pt x="34" y="297"/>
                  </a:moveTo>
                  <a:lnTo>
                    <a:pt x="33" y="298"/>
                  </a:lnTo>
                  <a:lnTo>
                    <a:pt x="34" y="300"/>
                  </a:lnTo>
                  <a:lnTo>
                    <a:pt x="29" y="302"/>
                  </a:lnTo>
                  <a:lnTo>
                    <a:pt x="39" y="302"/>
                  </a:lnTo>
                  <a:lnTo>
                    <a:pt x="34" y="297"/>
                  </a:lnTo>
                  <a:close/>
                  <a:moveTo>
                    <a:pt x="2243" y="298"/>
                  </a:moveTo>
                  <a:lnTo>
                    <a:pt x="2242" y="300"/>
                  </a:lnTo>
                  <a:lnTo>
                    <a:pt x="2247" y="302"/>
                  </a:lnTo>
                  <a:lnTo>
                    <a:pt x="2243" y="298"/>
                  </a:lnTo>
                  <a:close/>
                  <a:moveTo>
                    <a:pt x="2259" y="276"/>
                  </a:moveTo>
                  <a:lnTo>
                    <a:pt x="2251" y="288"/>
                  </a:lnTo>
                  <a:lnTo>
                    <a:pt x="2243" y="298"/>
                  </a:lnTo>
                  <a:lnTo>
                    <a:pt x="2247" y="302"/>
                  </a:lnTo>
                  <a:lnTo>
                    <a:pt x="2255" y="302"/>
                  </a:lnTo>
                  <a:lnTo>
                    <a:pt x="2261" y="295"/>
                  </a:lnTo>
                  <a:lnTo>
                    <a:pt x="2268" y="283"/>
                  </a:lnTo>
                  <a:lnTo>
                    <a:pt x="2271" y="280"/>
                  </a:lnTo>
                  <a:lnTo>
                    <a:pt x="2271" y="278"/>
                  </a:lnTo>
                  <a:lnTo>
                    <a:pt x="2259" y="278"/>
                  </a:lnTo>
                  <a:lnTo>
                    <a:pt x="2259" y="276"/>
                  </a:lnTo>
                  <a:close/>
                  <a:moveTo>
                    <a:pt x="17" y="276"/>
                  </a:moveTo>
                  <a:lnTo>
                    <a:pt x="12" y="278"/>
                  </a:lnTo>
                  <a:lnTo>
                    <a:pt x="17" y="278"/>
                  </a:lnTo>
                  <a:lnTo>
                    <a:pt x="17" y="276"/>
                  </a:lnTo>
                  <a:close/>
                  <a:moveTo>
                    <a:pt x="17" y="276"/>
                  </a:moveTo>
                  <a:lnTo>
                    <a:pt x="17" y="276"/>
                  </a:lnTo>
                  <a:lnTo>
                    <a:pt x="17" y="278"/>
                  </a:lnTo>
                  <a:lnTo>
                    <a:pt x="18" y="278"/>
                  </a:lnTo>
                  <a:lnTo>
                    <a:pt x="17" y="276"/>
                  </a:lnTo>
                  <a:close/>
                  <a:moveTo>
                    <a:pt x="2259" y="276"/>
                  </a:moveTo>
                  <a:lnTo>
                    <a:pt x="2259" y="278"/>
                  </a:lnTo>
                  <a:lnTo>
                    <a:pt x="2263" y="278"/>
                  </a:lnTo>
                  <a:lnTo>
                    <a:pt x="2259" y="276"/>
                  </a:lnTo>
                  <a:close/>
                  <a:moveTo>
                    <a:pt x="2261" y="264"/>
                  </a:moveTo>
                  <a:lnTo>
                    <a:pt x="2259" y="276"/>
                  </a:lnTo>
                  <a:lnTo>
                    <a:pt x="2263" y="278"/>
                  </a:lnTo>
                  <a:lnTo>
                    <a:pt x="2271" y="278"/>
                  </a:lnTo>
                  <a:lnTo>
                    <a:pt x="2273" y="266"/>
                  </a:lnTo>
                  <a:lnTo>
                    <a:pt x="2261" y="266"/>
                  </a:lnTo>
                  <a:lnTo>
                    <a:pt x="2261" y="264"/>
                  </a:lnTo>
                  <a:close/>
                  <a:moveTo>
                    <a:pt x="14" y="264"/>
                  </a:moveTo>
                  <a:lnTo>
                    <a:pt x="7" y="266"/>
                  </a:lnTo>
                  <a:lnTo>
                    <a:pt x="15" y="266"/>
                  </a:lnTo>
                  <a:lnTo>
                    <a:pt x="14" y="264"/>
                  </a:lnTo>
                  <a:close/>
                  <a:moveTo>
                    <a:pt x="15" y="264"/>
                  </a:moveTo>
                  <a:lnTo>
                    <a:pt x="14" y="264"/>
                  </a:lnTo>
                  <a:lnTo>
                    <a:pt x="15" y="266"/>
                  </a:lnTo>
                  <a:lnTo>
                    <a:pt x="15" y="264"/>
                  </a:lnTo>
                  <a:close/>
                  <a:moveTo>
                    <a:pt x="2261" y="264"/>
                  </a:moveTo>
                  <a:lnTo>
                    <a:pt x="2261" y="266"/>
                  </a:lnTo>
                  <a:lnTo>
                    <a:pt x="2268" y="266"/>
                  </a:lnTo>
                  <a:lnTo>
                    <a:pt x="2261" y="264"/>
                  </a:lnTo>
                  <a:close/>
                  <a:moveTo>
                    <a:pt x="2263" y="254"/>
                  </a:moveTo>
                  <a:lnTo>
                    <a:pt x="2261" y="264"/>
                  </a:lnTo>
                  <a:lnTo>
                    <a:pt x="2268" y="266"/>
                  </a:lnTo>
                  <a:lnTo>
                    <a:pt x="2273" y="266"/>
                  </a:lnTo>
                  <a:lnTo>
                    <a:pt x="2273" y="264"/>
                  </a:lnTo>
                  <a:lnTo>
                    <a:pt x="2274" y="259"/>
                  </a:lnTo>
                  <a:lnTo>
                    <a:pt x="2268" y="259"/>
                  </a:lnTo>
                  <a:lnTo>
                    <a:pt x="2263" y="254"/>
                  </a:lnTo>
                  <a:close/>
                  <a:moveTo>
                    <a:pt x="2271" y="247"/>
                  </a:moveTo>
                  <a:lnTo>
                    <a:pt x="2268" y="247"/>
                  </a:lnTo>
                  <a:lnTo>
                    <a:pt x="2263" y="252"/>
                  </a:lnTo>
                  <a:lnTo>
                    <a:pt x="2263" y="254"/>
                  </a:lnTo>
                  <a:lnTo>
                    <a:pt x="2268" y="259"/>
                  </a:lnTo>
                  <a:lnTo>
                    <a:pt x="2271" y="259"/>
                  </a:lnTo>
                  <a:lnTo>
                    <a:pt x="2275" y="255"/>
                  </a:lnTo>
                  <a:lnTo>
                    <a:pt x="2275" y="252"/>
                  </a:lnTo>
                  <a:lnTo>
                    <a:pt x="2271" y="247"/>
                  </a:lnTo>
                  <a:close/>
                  <a:moveTo>
                    <a:pt x="2275" y="255"/>
                  </a:moveTo>
                  <a:lnTo>
                    <a:pt x="2271" y="259"/>
                  </a:lnTo>
                  <a:lnTo>
                    <a:pt x="2274" y="259"/>
                  </a:lnTo>
                  <a:lnTo>
                    <a:pt x="2275" y="255"/>
                  </a:lnTo>
                  <a:close/>
                  <a:moveTo>
                    <a:pt x="2275" y="252"/>
                  </a:moveTo>
                  <a:lnTo>
                    <a:pt x="2275" y="255"/>
                  </a:lnTo>
                  <a:lnTo>
                    <a:pt x="2275" y="254"/>
                  </a:lnTo>
                  <a:lnTo>
                    <a:pt x="2275" y="252"/>
                  </a:lnTo>
                  <a:close/>
                  <a:moveTo>
                    <a:pt x="2271" y="228"/>
                  </a:moveTo>
                  <a:lnTo>
                    <a:pt x="2263" y="228"/>
                  </a:lnTo>
                  <a:lnTo>
                    <a:pt x="2259" y="230"/>
                  </a:lnTo>
                  <a:lnTo>
                    <a:pt x="2261" y="242"/>
                  </a:lnTo>
                  <a:lnTo>
                    <a:pt x="2263" y="254"/>
                  </a:lnTo>
                  <a:lnTo>
                    <a:pt x="2263" y="252"/>
                  </a:lnTo>
                  <a:lnTo>
                    <a:pt x="2268" y="247"/>
                  </a:lnTo>
                  <a:lnTo>
                    <a:pt x="2274" y="247"/>
                  </a:lnTo>
                  <a:lnTo>
                    <a:pt x="2273" y="240"/>
                  </a:lnTo>
                  <a:lnTo>
                    <a:pt x="2271" y="228"/>
                  </a:lnTo>
                  <a:close/>
                  <a:moveTo>
                    <a:pt x="2274" y="247"/>
                  </a:moveTo>
                  <a:lnTo>
                    <a:pt x="2271" y="247"/>
                  </a:lnTo>
                  <a:lnTo>
                    <a:pt x="2275" y="252"/>
                  </a:lnTo>
                  <a:lnTo>
                    <a:pt x="2274" y="247"/>
                  </a:lnTo>
                  <a:close/>
                  <a:moveTo>
                    <a:pt x="18" y="228"/>
                  </a:moveTo>
                  <a:lnTo>
                    <a:pt x="17" y="228"/>
                  </a:lnTo>
                  <a:lnTo>
                    <a:pt x="17" y="230"/>
                  </a:lnTo>
                  <a:lnTo>
                    <a:pt x="18" y="228"/>
                  </a:lnTo>
                  <a:close/>
                  <a:moveTo>
                    <a:pt x="2255" y="204"/>
                  </a:moveTo>
                  <a:lnTo>
                    <a:pt x="2247" y="204"/>
                  </a:lnTo>
                  <a:lnTo>
                    <a:pt x="2243" y="207"/>
                  </a:lnTo>
                  <a:lnTo>
                    <a:pt x="2251" y="218"/>
                  </a:lnTo>
                  <a:lnTo>
                    <a:pt x="2259" y="230"/>
                  </a:lnTo>
                  <a:lnTo>
                    <a:pt x="2259" y="228"/>
                  </a:lnTo>
                  <a:lnTo>
                    <a:pt x="2271" y="228"/>
                  </a:lnTo>
                  <a:lnTo>
                    <a:pt x="2271" y="225"/>
                  </a:lnTo>
                  <a:lnTo>
                    <a:pt x="2268" y="223"/>
                  </a:lnTo>
                  <a:lnTo>
                    <a:pt x="2261" y="211"/>
                  </a:lnTo>
                  <a:lnTo>
                    <a:pt x="2255" y="204"/>
                  </a:lnTo>
                  <a:close/>
                  <a:moveTo>
                    <a:pt x="17" y="228"/>
                  </a:moveTo>
                  <a:lnTo>
                    <a:pt x="12" y="228"/>
                  </a:lnTo>
                  <a:lnTo>
                    <a:pt x="17" y="230"/>
                  </a:lnTo>
                  <a:lnTo>
                    <a:pt x="17" y="228"/>
                  </a:lnTo>
                  <a:close/>
                  <a:moveTo>
                    <a:pt x="2263" y="228"/>
                  </a:moveTo>
                  <a:lnTo>
                    <a:pt x="2259" y="228"/>
                  </a:lnTo>
                  <a:lnTo>
                    <a:pt x="2259" y="230"/>
                  </a:lnTo>
                  <a:lnTo>
                    <a:pt x="2263" y="228"/>
                  </a:lnTo>
                  <a:close/>
                  <a:moveTo>
                    <a:pt x="39" y="204"/>
                  </a:moveTo>
                  <a:lnTo>
                    <a:pt x="29" y="204"/>
                  </a:lnTo>
                  <a:lnTo>
                    <a:pt x="34" y="206"/>
                  </a:lnTo>
                  <a:lnTo>
                    <a:pt x="33" y="207"/>
                  </a:lnTo>
                  <a:lnTo>
                    <a:pt x="34" y="208"/>
                  </a:lnTo>
                  <a:lnTo>
                    <a:pt x="39" y="204"/>
                  </a:lnTo>
                  <a:close/>
                  <a:moveTo>
                    <a:pt x="2192" y="156"/>
                  </a:moveTo>
                  <a:lnTo>
                    <a:pt x="2179" y="156"/>
                  </a:lnTo>
                  <a:lnTo>
                    <a:pt x="2179" y="162"/>
                  </a:lnTo>
                  <a:lnTo>
                    <a:pt x="2215" y="184"/>
                  </a:lnTo>
                  <a:lnTo>
                    <a:pt x="2230" y="196"/>
                  </a:lnTo>
                  <a:lnTo>
                    <a:pt x="2242" y="208"/>
                  </a:lnTo>
                  <a:lnTo>
                    <a:pt x="2243" y="207"/>
                  </a:lnTo>
                  <a:lnTo>
                    <a:pt x="2242" y="206"/>
                  </a:lnTo>
                  <a:lnTo>
                    <a:pt x="2247" y="204"/>
                  </a:lnTo>
                  <a:lnTo>
                    <a:pt x="2255" y="204"/>
                  </a:lnTo>
                  <a:lnTo>
                    <a:pt x="2251" y="199"/>
                  </a:lnTo>
                  <a:lnTo>
                    <a:pt x="2249" y="199"/>
                  </a:lnTo>
                  <a:lnTo>
                    <a:pt x="2237" y="187"/>
                  </a:lnTo>
                  <a:lnTo>
                    <a:pt x="2223" y="175"/>
                  </a:lnTo>
                  <a:lnTo>
                    <a:pt x="2192" y="156"/>
                  </a:lnTo>
                  <a:close/>
                  <a:moveTo>
                    <a:pt x="29" y="204"/>
                  </a:moveTo>
                  <a:lnTo>
                    <a:pt x="33" y="207"/>
                  </a:lnTo>
                  <a:lnTo>
                    <a:pt x="34" y="206"/>
                  </a:lnTo>
                  <a:lnTo>
                    <a:pt x="29" y="204"/>
                  </a:lnTo>
                  <a:close/>
                  <a:moveTo>
                    <a:pt x="2247" y="204"/>
                  </a:moveTo>
                  <a:lnTo>
                    <a:pt x="2242" y="206"/>
                  </a:lnTo>
                  <a:lnTo>
                    <a:pt x="2243" y="207"/>
                  </a:lnTo>
                  <a:lnTo>
                    <a:pt x="2247" y="204"/>
                  </a:lnTo>
                  <a:close/>
                  <a:moveTo>
                    <a:pt x="112" y="156"/>
                  </a:moveTo>
                  <a:lnTo>
                    <a:pt x="96" y="156"/>
                  </a:lnTo>
                  <a:lnTo>
                    <a:pt x="99" y="160"/>
                  </a:lnTo>
                  <a:lnTo>
                    <a:pt x="96" y="162"/>
                  </a:lnTo>
                  <a:lnTo>
                    <a:pt x="96" y="163"/>
                  </a:lnTo>
                  <a:lnTo>
                    <a:pt x="112" y="156"/>
                  </a:lnTo>
                  <a:close/>
                  <a:moveTo>
                    <a:pt x="1403" y="7"/>
                  </a:moveTo>
                  <a:lnTo>
                    <a:pt x="1253" y="7"/>
                  </a:lnTo>
                  <a:lnTo>
                    <a:pt x="1253" y="14"/>
                  </a:lnTo>
                  <a:lnTo>
                    <a:pt x="1251" y="14"/>
                  </a:lnTo>
                  <a:lnTo>
                    <a:pt x="1363" y="16"/>
                  </a:lnTo>
                  <a:lnTo>
                    <a:pt x="1577" y="31"/>
                  </a:lnTo>
                  <a:lnTo>
                    <a:pt x="1675" y="40"/>
                  </a:lnTo>
                  <a:lnTo>
                    <a:pt x="1769" y="55"/>
                  </a:lnTo>
                  <a:lnTo>
                    <a:pt x="1937" y="84"/>
                  </a:lnTo>
                  <a:lnTo>
                    <a:pt x="2009" y="100"/>
                  </a:lnTo>
                  <a:lnTo>
                    <a:pt x="2076" y="120"/>
                  </a:lnTo>
                  <a:lnTo>
                    <a:pt x="2131" y="141"/>
                  </a:lnTo>
                  <a:lnTo>
                    <a:pt x="2158" y="151"/>
                  </a:lnTo>
                  <a:lnTo>
                    <a:pt x="2179" y="163"/>
                  </a:lnTo>
                  <a:lnTo>
                    <a:pt x="2179" y="162"/>
                  </a:lnTo>
                  <a:lnTo>
                    <a:pt x="2177" y="160"/>
                  </a:lnTo>
                  <a:lnTo>
                    <a:pt x="2179" y="156"/>
                  </a:lnTo>
                  <a:lnTo>
                    <a:pt x="2192" y="156"/>
                  </a:lnTo>
                  <a:lnTo>
                    <a:pt x="2184" y="151"/>
                  </a:lnTo>
                  <a:lnTo>
                    <a:pt x="2182" y="151"/>
                  </a:lnTo>
                  <a:lnTo>
                    <a:pt x="2160" y="139"/>
                  </a:lnTo>
                  <a:lnTo>
                    <a:pt x="2134" y="129"/>
                  </a:lnTo>
                  <a:lnTo>
                    <a:pt x="2079" y="108"/>
                  </a:lnTo>
                  <a:lnTo>
                    <a:pt x="2011" y="88"/>
                  </a:lnTo>
                  <a:lnTo>
                    <a:pt x="1939" y="72"/>
                  </a:lnTo>
                  <a:lnTo>
                    <a:pt x="1771" y="43"/>
                  </a:lnTo>
                  <a:lnTo>
                    <a:pt x="1678" y="28"/>
                  </a:lnTo>
                  <a:lnTo>
                    <a:pt x="1579" y="19"/>
                  </a:lnTo>
                  <a:lnTo>
                    <a:pt x="1511" y="14"/>
                  </a:lnTo>
                  <a:lnTo>
                    <a:pt x="1253" y="14"/>
                  </a:lnTo>
                  <a:lnTo>
                    <a:pt x="1251" y="14"/>
                  </a:lnTo>
                  <a:lnTo>
                    <a:pt x="1510" y="14"/>
                  </a:lnTo>
                  <a:lnTo>
                    <a:pt x="1403" y="7"/>
                  </a:lnTo>
                  <a:close/>
                  <a:moveTo>
                    <a:pt x="96" y="156"/>
                  </a:moveTo>
                  <a:lnTo>
                    <a:pt x="96" y="162"/>
                  </a:lnTo>
                  <a:lnTo>
                    <a:pt x="99" y="160"/>
                  </a:lnTo>
                  <a:lnTo>
                    <a:pt x="96" y="156"/>
                  </a:lnTo>
                  <a:close/>
                  <a:moveTo>
                    <a:pt x="2179" y="156"/>
                  </a:moveTo>
                  <a:lnTo>
                    <a:pt x="2177" y="160"/>
                  </a:lnTo>
                  <a:lnTo>
                    <a:pt x="2179" y="162"/>
                  </a:lnTo>
                  <a:lnTo>
                    <a:pt x="2179" y="156"/>
                  </a:lnTo>
                  <a:close/>
                  <a:moveTo>
                    <a:pt x="1253" y="7"/>
                  </a:moveTo>
                  <a:lnTo>
                    <a:pt x="1251" y="14"/>
                  </a:lnTo>
                  <a:lnTo>
                    <a:pt x="1253" y="14"/>
                  </a:lnTo>
                  <a:lnTo>
                    <a:pt x="1253" y="7"/>
                  </a:lnTo>
                  <a:close/>
                  <a:moveTo>
                    <a:pt x="1251" y="12"/>
                  </a:moveTo>
                  <a:lnTo>
                    <a:pt x="1138" y="12"/>
                  </a:lnTo>
                  <a:lnTo>
                    <a:pt x="1251" y="14"/>
                  </a:lnTo>
                  <a:lnTo>
                    <a:pt x="12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8" name="Picture 6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" y="984"/>
              <a:ext cx="1623" cy="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" y="986"/>
              <a:ext cx="135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63"/>
            <p:cNvSpPr>
              <a:spLocks/>
            </p:cNvSpPr>
            <p:nvPr/>
          </p:nvSpPr>
          <p:spPr bwMode="auto">
            <a:xfrm>
              <a:off x="4958" y="857"/>
              <a:ext cx="2040" cy="394"/>
            </a:xfrm>
            <a:custGeom>
              <a:avLst/>
              <a:gdLst>
                <a:gd name="T0" fmla="+- 0 6994 4958"/>
                <a:gd name="T1" fmla="*/ T0 w 2040"/>
                <a:gd name="T2" fmla="+- 0 857 857"/>
                <a:gd name="T3" fmla="*/ 857 h 394"/>
                <a:gd name="T4" fmla="+- 0 4963 4958"/>
                <a:gd name="T5" fmla="*/ T4 w 2040"/>
                <a:gd name="T6" fmla="+- 0 857 857"/>
                <a:gd name="T7" fmla="*/ 857 h 394"/>
                <a:gd name="T8" fmla="+- 0 4958 4958"/>
                <a:gd name="T9" fmla="*/ T8 w 2040"/>
                <a:gd name="T10" fmla="+- 0 862 857"/>
                <a:gd name="T11" fmla="*/ 862 h 394"/>
                <a:gd name="T12" fmla="+- 0 4958 4958"/>
                <a:gd name="T13" fmla="*/ T12 w 2040"/>
                <a:gd name="T14" fmla="+- 0 1246 857"/>
                <a:gd name="T15" fmla="*/ 1246 h 394"/>
                <a:gd name="T16" fmla="+- 0 4963 4958"/>
                <a:gd name="T17" fmla="*/ T16 w 2040"/>
                <a:gd name="T18" fmla="+- 0 1251 857"/>
                <a:gd name="T19" fmla="*/ 1251 h 394"/>
                <a:gd name="T20" fmla="+- 0 6994 4958"/>
                <a:gd name="T21" fmla="*/ T20 w 2040"/>
                <a:gd name="T22" fmla="+- 0 1251 857"/>
                <a:gd name="T23" fmla="*/ 1251 h 394"/>
                <a:gd name="T24" fmla="+- 0 6998 4958"/>
                <a:gd name="T25" fmla="*/ T24 w 2040"/>
                <a:gd name="T26" fmla="+- 0 1246 857"/>
                <a:gd name="T27" fmla="*/ 1246 h 394"/>
                <a:gd name="T28" fmla="+- 0 4966 4958"/>
                <a:gd name="T29" fmla="*/ T28 w 2040"/>
                <a:gd name="T30" fmla="+- 0 1246 857"/>
                <a:gd name="T31" fmla="*/ 1246 h 394"/>
                <a:gd name="T32" fmla="+- 0 4966 4958"/>
                <a:gd name="T33" fmla="*/ T32 w 2040"/>
                <a:gd name="T34" fmla="+- 0 1239 857"/>
                <a:gd name="T35" fmla="*/ 1239 h 394"/>
                <a:gd name="T36" fmla="+- 0 4970 4958"/>
                <a:gd name="T37" fmla="*/ T36 w 2040"/>
                <a:gd name="T38" fmla="+- 0 1239 857"/>
                <a:gd name="T39" fmla="*/ 1239 h 394"/>
                <a:gd name="T40" fmla="+- 0 4970 4958"/>
                <a:gd name="T41" fmla="*/ T40 w 2040"/>
                <a:gd name="T42" fmla="+- 0 869 857"/>
                <a:gd name="T43" fmla="*/ 869 h 394"/>
                <a:gd name="T44" fmla="+- 0 4966 4958"/>
                <a:gd name="T45" fmla="*/ T44 w 2040"/>
                <a:gd name="T46" fmla="+- 0 869 857"/>
                <a:gd name="T47" fmla="*/ 869 h 394"/>
                <a:gd name="T48" fmla="+- 0 4966 4958"/>
                <a:gd name="T49" fmla="*/ T48 w 2040"/>
                <a:gd name="T50" fmla="+- 0 865 857"/>
                <a:gd name="T51" fmla="*/ 865 h 394"/>
                <a:gd name="T52" fmla="+- 0 6998 4958"/>
                <a:gd name="T53" fmla="*/ T52 w 2040"/>
                <a:gd name="T54" fmla="+- 0 865 857"/>
                <a:gd name="T55" fmla="*/ 865 h 394"/>
                <a:gd name="T56" fmla="+- 0 6998 4958"/>
                <a:gd name="T57" fmla="*/ T56 w 2040"/>
                <a:gd name="T58" fmla="+- 0 862 857"/>
                <a:gd name="T59" fmla="*/ 862 h 394"/>
                <a:gd name="T60" fmla="+- 0 6994 4958"/>
                <a:gd name="T61" fmla="*/ T60 w 2040"/>
                <a:gd name="T62" fmla="+- 0 857 857"/>
                <a:gd name="T63" fmla="*/ 857 h 394"/>
                <a:gd name="T64" fmla="+- 0 4970 4958"/>
                <a:gd name="T65" fmla="*/ T64 w 2040"/>
                <a:gd name="T66" fmla="+- 0 1239 857"/>
                <a:gd name="T67" fmla="*/ 1239 h 394"/>
                <a:gd name="T68" fmla="+- 0 4966 4958"/>
                <a:gd name="T69" fmla="*/ T68 w 2040"/>
                <a:gd name="T70" fmla="+- 0 1239 857"/>
                <a:gd name="T71" fmla="*/ 1239 h 394"/>
                <a:gd name="T72" fmla="+- 0 4966 4958"/>
                <a:gd name="T73" fmla="*/ T72 w 2040"/>
                <a:gd name="T74" fmla="+- 0 1246 857"/>
                <a:gd name="T75" fmla="*/ 1246 h 394"/>
                <a:gd name="T76" fmla="+- 0 4970 4958"/>
                <a:gd name="T77" fmla="*/ T76 w 2040"/>
                <a:gd name="T78" fmla="+- 0 1246 857"/>
                <a:gd name="T79" fmla="*/ 1246 h 394"/>
                <a:gd name="T80" fmla="+- 0 4970 4958"/>
                <a:gd name="T81" fmla="*/ T80 w 2040"/>
                <a:gd name="T82" fmla="+- 0 1239 857"/>
                <a:gd name="T83" fmla="*/ 1239 h 394"/>
                <a:gd name="T84" fmla="+- 0 6986 4958"/>
                <a:gd name="T85" fmla="*/ T84 w 2040"/>
                <a:gd name="T86" fmla="+- 0 1239 857"/>
                <a:gd name="T87" fmla="*/ 1239 h 394"/>
                <a:gd name="T88" fmla="+- 0 4970 4958"/>
                <a:gd name="T89" fmla="*/ T88 w 2040"/>
                <a:gd name="T90" fmla="+- 0 1239 857"/>
                <a:gd name="T91" fmla="*/ 1239 h 394"/>
                <a:gd name="T92" fmla="+- 0 4970 4958"/>
                <a:gd name="T93" fmla="*/ T92 w 2040"/>
                <a:gd name="T94" fmla="+- 0 1246 857"/>
                <a:gd name="T95" fmla="*/ 1246 h 394"/>
                <a:gd name="T96" fmla="+- 0 6986 4958"/>
                <a:gd name="T97" fmla="*/ T96 w 2040"/>
                <a:gd name="T98" fmla="+- 0 1246 857"/>
                <a:gd name="T99" fmla="*/ 1246 h 394"/>
                <a:gd name="T100" fmla="+- 0 6986 4958"/>
                <a:gd name="T101" fmla="*/ T100 w 2040"/>
                <a:gd name="T102" fmla="+- 0 1239 857"/>
                <a:gd name="T103" fmla="*/ 1239 h 394"/>
                <a:gd name="T104" fmla="+- 0 6994 4958"/>
                <a:gd name="T105" fmla="*/ T104 w 2040"/>
                <a:gd name="T106" fmla="+- 0 865 857"/>
                <a:gd name="T107" fmla="*/ 865 h 394"/>
                <a:gd name="T108" fmla="+- 0 6986 4958"/>
                <a:gd name="T109" fmla="*/ T108 w 2040"/>
                <a:gd name="T110" fmla="+- 0 865 857"/>
                <a:gd name="T111" fmla="*/ 865 h 394"/>
                <a:gd name="T112" fmla="+- 0 6986 4958"/>
                <a:gd name="T113" fmla="*/ T112 w 2040"/>
                <a:gd name="T114" fmla="+- 0 1246 857"/>
                <a:gd name="T115" fmla="*/ 1246 h 394"/>
                <a:gd name="T116" fmla="+- 0 6994 4958"/>
                <a:gd name="T117" fmla="*/ T116 w 2040"/>
                <a:gd name="T118" fmla="+- 0 1246 857"/>
                <a:gd name="T119" fmla="*/ 1246 h 394"/>
                <a:gd name="T120" fmla="+- 0 6994 4958"/>
                <a:gd name="T121" fmla="*/ T120 w 2040"/>
                <a:gd name="T122" fmla="+- 0 1239 857"/>
                <a:gd name="T123" fmla="*/ 1239 h 394"/>
                <a:gd name="T124" fmla="+- 0 6998 4958"/>
                <a:gd name="T125" fmla="*/ T124 w 2040"/>
                <a:gd name="T126" fmla="+- 0 1239 857"/>
                <a:gd name="T127" fmla="*/ 1239 h 394"/>
                <a:gd name="T128" fmla="+- 0 6998 4958"/>
                <a:gd name="T129" fmla="*/ T128 w 2040"/>
                <a:gd name="T130" fmla="+- 0 869 857"/>
                <a:gd name="T131" fmla="*/ 869 h 394"/>
                <a:gd name="T132" fmla="+- 0 6994 4958"/>
                <a:gd name="T133" fmla="*/ T132 w 2040"/>
                <a:gd name="T134" fmla="+- 0 869 857"/>
                <a:gd name="T135" fmla="*/ 869 h 394"/>
                <a:gd name="T136" fmla="+- 0 6994 4958"/>
                <a:gd name="T137" fmla="*/ T136 w 2040"/>
                <a:gd name="T138" fmla="+- 0 865 857"/>
                <a:gd name="T139" fmla="*/ 865 h 394"/>
                <a:gd name="T140" fmla="+- 0 6998 4958"/>
                <a:gd name="T141" fmla="*/ T140 w 2040"/>
                <a:gd name="T142" fmla="+- 0 1239 857"/>
                <a:gd name="T143" fmla="*/ 1239 h 394"/>
                <a:gd name="T144" fmla="+- 0 6994 4958"/>
                <a:gd name="T145" fmla="*/ T144 w 2040"/>
                <a:gd name="T146" fmla="+- 0 1239 857"/>
                <a:gd name="T147" fmla="*/ 1239 h 394"/>
                <a:gd name="T148" fmla="+- 0 6994 4958"/>
                <a:gd name="T149" fmla="*/ T148 w 2040"/>
                <a:gd name="T150" fmla="+- 0 1246 857"/>
                <a:gd name="T151" fmla="*/ 1246 h 394"/>
                <a:gd name="T152" fmla="+- 0 6998 4958"/>
                <a:gd name="T153" fmla="*/ T152 w 2040"/>
                <a:gd name="T154" fmla="+- 0 1246 857"/>
                <a:gd name="T155" fmla="*/ 1246 h 394"/>
                <a:gd name="T156" fmla="+- 0 6998 4958"/>
                <a:gd name="T157" fmla="*/ T156 w 2040"/>
                <a:gd name="T158" fmla="+- 0 1239 857"/>
                <a:gd name="T159" fmla="*/ 1239 h 394"/>
                <a:gd name="T160" fmla="+- 0 4970 4958"/>
                <a:gd name="T161" fmla="*/ T160 w 2040"/>
                <a:gd name="T162" fmla="+- 0 865 857"/>
                <a:gd name="T163" fmla="*/ 865 h 394"/>
                <a:gd name="T164" fmla="+- 0 4966 4958"/>
                <a:gd name="T165" fmla="*/ T164 w 2040"/>
                <a:gd name="T166" fmla="+- 0 865 857"/>
                <a:gd name="T167" fmla="*/ 865 h 394"/>
                <a:gd name="T168" fmla="+- 0 4966 4958"/>
                <a:gd name="T169" fmla="*/ T168 w 2040"/>
                <a:gd name="T170" fmla="+- 0 869 857"/>
                <a:gd name="T171" fmla="*/ 869 h 394"/>
                <a:gd name="T172" fmla="+- 0 4970 4958"/>
                <a:gd name="T173" fmla="*/ T172 w 2040"/>
                <a:gd name="T174" fmla="+- 0 869 857"/>
                <a:gd name="T175" fmla="*/ 869 h 394"/>
                <a:gd name="T176" fmla="+- 0 4970 4958"/>
                <a:gd name="T177" fmla="*/ T176 w 2040"/>
                <a:gd name="T178" fmla="+- 0 865 857"/>
                <a:gd name="T179" fmla="*/ 865 h 394"/>
                <a:gd name="T180" fmla="+- 0 6986 4958"/>
                <a:gd name="T181" fmla="*/ T180 w 2040"/>
                <a:gd name="T182" fmla="+- 0 865 857"/>
                <a:gd name="T183" fmla="*/ 865 h 394"/>
                <a:gd name="T184" fmla="+- 0 4970 4958"/>
                <a:gd name="T185" fmla="*/ T184 w 2040"/>
                <a:gd name="T186" fmla="+- 0 865 857"/>
                <a:gd name="T187" fmla="*/ 865 h 394"/>
                <a:gd name="T188" fmla="+- 0 4970 4958"/>
                <a:gd name="T189" fmla="*/ T188 w 2040"/>
                <a:gd name="T190" fmla="+- 0 869 857"/>
                <a:gd name="T191" fmla="*/ 869 h 394"/>
                <a:gd name="T192" fmla="+- 0 6986 4958"/>
                <a:gd name="T193" fmla="*/ T192 w 2040"/>
                <a:gd name="T194" fmla="+- 0 869 857"/>
                <a:gd name="T195" fmla="*/ 869 h 394"/>
                <a:gd name="T196" fmla="+- 0 6986 4958"/>
                <a:gd name="T197" fmla="*/ T196 w 2040"/>
                <a:gd name="T198" fmla="+- 0 865 857"/>
                <a:gd name="T199" fmla="*/ 865 h 394"/>
                <a:gd name="T200" fmla="+- 0 6998 4958"/>
                <a:gd name="T201" fmla="*/ T200 w 2040"/>
                <a:gd name="T202" fmla="+- 0 865 857"/>
                <a:gd name="T203" fmla="*/ 865 h 394"/>
                <a:gd name="T204" fmla="+- 0 6994 4958"/>
                <a:gd name="T205" fmla="*/ T204 w 2040"/>
                <a:gd name="T206" fmla="+- 0 865 857"/>
                <a:gd name="T207" fmla="*/ 865 h 394"/>
                <a:gd name="T208" fmla="+- 0 6994 4958"/>
                <a:gd name="T209" fmla="*/ T208 w 2040"/>
                <a:gd name="T210" fmla="+- 0 869 857"/>
                <a:gd name="T211" fmla="*/ 869 h 394"/>
                <a:gd name="T212" fmla="+- 0 6998 4958"/>
                <a:gd name="T213" fmla="*/ T212 w 2040"/>
                <a:gd name="T214" fmla="+- 0 869 857"/>
                <a:gd name="T215" fmla="*/ 869 h 394"/>
                <a:gd name="T216" fmla="+- 0 6998 4958"/>
                <a:gd name="T217" fmla="*/ T216 w 2040"/>
                <a:gd name="T218" fmla="+- 0 865 857"/>
                <a:gd name="T219" fmla="*/ 865 h 3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040" h="394">
                  <a:moveTo>
                    <a:pt x="2036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389"/>
                  </a:lnTo>
                  <a:lnTo>
                    <a:pt x="5" y="394"/>
                  </a:lnTo>
                  <a:lnTo>
                    <a:pt x="2036" y="394"/>
                  </a:lnTo>
                  <a:lnTo>
                    <a:pt x="2040" y="389"/>
                  </a:lnTo>
                  <a:lnTo>
                    <a:pt x="8" y="389"/>
                  </a:lnTo>
                  <a:lnTo>
                    <a:pt x="8" y="382"/>
                  </a:lnTo>
                  <a:lnTo>
                    <a:pt x="12" y="38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2040" y="8"/>
                  </a:lnTo>
                  <a:lnTo>
                    <a:pt x="2040" y="5"/>
                  </a:lnTo>
                  <a:lnTo>
                    <a:pt x="2036" y="0"/>
                  </a:lnTo>
                  <a:close/>
                  <a:moveTo>
                    <a:pt x="12" y="382"/>
                  </a:moveTo>
                  <a:lnTo>
                    <a:pt x="8" y="382"/>
                  </a:lnTo>
                  <a:lnTo>
                    <a:pt x="8" y="389"/>
                  </a:lnTo>
                  <a:lnTo>
                    <a:pt x="12" y="389"/>
                  </a:lnTo>
                  <a:lnTo>
                    <a:pt x="12" y="382"/>
                  </a:lnTo>
                  <a:close/>
                  <a:moveTo>
                    <a:pt x="2028" y="382"/>
                  </a:moveTo>
                  <a:lnTo>
                    <a:pt x="12" y="382"/>
                  </a:lnTo>
                  <a:lnTo>
                    <a:pt x="12" y="389"/>
                  </a:lnTo>
                  <a:lnTo>
                    <a:pt x="2028" y="389"/>
                  </a:lnTo>
                  <a:lnTo>
                    <a:pt x="2028" y="382"/>
                  </a:lnTo>
                  <a:close/>
                  <a:moveTo>
                    <a:pt x="2036" y="8"/>
                  </a:moveTo>
                  <a:lnTo>
                    <a:pt x="2028" y="8"/>
                  </a:lnTo>
                  <a:lnTo>
                    <a:pt x="2028" y="389"/>
                  </a:lnTo>
                  <a:lnTo>
                    <a:pt x="2036" y="389"/>
                  </a:lnTo>
                  <a:lnTo>
                    <a:pt x="2036" y="382"/>
                  </a:lnTo>
                  <a:lnTo>
                    <a:pt x="2040" y="382"/>
                  </a:lnTo>
                  <a:lnTo>
                    <a:pt x="2040" y="12"/>
                  </a:lnTo>
                  <a:lnTo>
                    <a:pt x="2036" y="12"/>
                  </a:lnTo>
                  <a:lnTo>
                    <a:pt x="2036" y="8"/>
                  </a:lnTo>
                  <a:close/>
                  <a:moveTo>
                    <a:pt x="2040" y="382"/>
                  </a:moveTo>
                  <a:lnTo>
                    <a:pt x="2036" y="382"/>
                  </a:lnTo>
                  <a:lnTo>
                    <a:pt x="2036" y="389"/>
                  </a:lnTo>
                  <a:lnTo>
                    <a:pt x="2040" y="389"/>
                  </a:lnTo>
                  <a:lnTo>
                    <a:pt x="2040" y="382"/>
                  </a:lnTo>
                  <a:close/>
                  <a:moveTo>
                    <a:pt x="12" y="8"/>
                  </a:moveTo>
                  <a:lnTo>
                    <a:pt x="8" y="8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8"/>
                  </a:lnTo>
                  <a:close/>
                  <a:moveTo>
                    <a:pt x="2028" y="8"/>
                  </a:moveTo>
                  <a:lnTo>
                    <a:pt x="12" y="8"/>
                  </a:lnTo>
                  <a:lnTo>
                    <a:pt x="12" y="12"/>
                  </a:lnTo>
                  <a:lnTo>
                    <a:pt x="2028" y="12"/>
                  </a:lnTo>
                  <a:lnTo>
                    <a:pt x="2028" y="8"/>
                  </a:lnTo>
                  <a:close/>
                  <a:moveTo>
                    <a:pt x="2040" y="8"/>
                  </a:moveTo>
                  <a:lnTo>
                    <a:pt x="2036" y="8"/>
                  </a:lnTo>
                  <a:lnTo>
                    <a:pt x="2036" y="12"/>
                  </a:lnTo>
                  <a:lnTo>
                    <a:pt x="2040" y="12"/>
                  </a:lnTo>
                  <a:lnTo>
                    <a:pt x="204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1" name="Line 64"/>
            <p:cNvCxnSpPr/>
            <p:nvPr/>
          </p:nvCxnSpPr>
          <p:spPr bwMode="auto">
            <a:xfrm>
              <a:off x="5989" y="665"/>
              <a:ext cx="0" cy="20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65"/>
            <p:cNvCxnSpPr/>
            <p:nvPr/>
          </p:nvCxnSpPr>
          <p:spPr bwMode="auto">
            <a:xfrm>
              <a:off x="5989" y="1239"/>
              <a:ext cx="0" cy="18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3" name="Picture 6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1738"/>
              <a:ext cx="48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1776"/>
              <a:ext cx="197" cy="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" y="1738"/>
              <a:ext cx="130" cy="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" y="1738"/>
              <a:ext cx="725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" y="1738"/>
              <a:ext cx="252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" y="2004"/>
              <a:ext cx="768" cy="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AutoShape 72"/>
            <p:cNvSpPr>
              <a:spLocks/>
            </p:cNvSpPr>
            <p:nvPr/>
          </p:nvSpPr>
          <p:spPr bwMode="auto">
            <a:xfrm>
              <a:off x="3777" y="1591"/>
              <a:ext cx="2004" cy="644"/>
            </a:xfrm>
            <a:custGeom>
              <a:avLst/>
              <a:gdLst>
                <a:gd name="T0" fmla="+- 0 5777 3778"/>
                <a:gd name="T1" fmla="*/ T0 w 2004"/>
                <a:gd name="T2" fmla="+- 0 1592 1592"/>
                <a:gd name="T3" fmla="*/ 1592 h 644"/>
                <a:gd name="T4" fmla="+- 0 3782 3778"/>
                <a:gd name="T5" fmla="*/ T4 w 2004"/>
                <a:gd name="T6" fmla="+- 0 1592 1592"/>
                <a:gd name="T7" fmla="*/ 1592 h 644"/>
                <a:gd name="T8" fmla="+- 0 3778 3778"/>
                <a:gd name="T9" fmla="*/ T8 w 2004"/>
                <a:gd name="T10" fmla="+- 0 1597 1592"/>
                <a:gd name="T11" fmla="*/ 1597 h 644"/>
                <a:gd name="T12" fmla="+- 0 3778 3778"/>
                <a:gd name="T13" fmla="*/ T12 w 2004"/>
                <a:gd name="T14" fmla="+- 0 2230 1592"/>
                <a:gd name="T15" fmla="*/ 2230 h 644"/>
                <a:gd name="T16" fmla="+- 0 3782 3778"/>
                <a:gd name="T17" fmla="*/ T16 w 2004"/>
                <a:gd name="T18" fmla="+- 0 2235 1592"/>
                <a:gd name="T19" fmla="*/ 2235 h 644"/>
                <a:gd name="T20" fmla="+- 0 5777 3778"/>
                <a:gd name="T21" fmla="*/ T20 w 2004"/>
                <a:gd name="T22" fmla="+- 0 2235 1592"/>
                <a:gd name="T23" fmla="*/ 2235 h 644"/>
                <a:gd name="T24" fmla="+- 0 5782 3778"/>
                <a:gd name="T25" fmla="*/ T24 w 2004"/>
                <a:gd name="T26" fmla="+- 0 2230 1592"/>
                <a:gd name="T27" fmla="*/ 2230 h 644"/>
                <a:gd name="T28" fmla="+- 0 3785 3778"/>
                <a:gd name="T29" fmla="*/ T28 w 2004"/>
                <a:gd name="T30" fmla="+- 0 2230 1592"/>
                <a:gd name="T31" fmla="*/ 2230 h 644"/>
                <a:gd name="T32" fmla="+- 0 3785 3778"/>
                <a:gd name="T33" fmla="*/ T32 w 2004"/>
                <a:gd name="T34" fmla="+- 0 2223 1592"/>
                <a:gd name="T35" fmla="*/ 2223 h 644"/>
                <a:gd name="T36" fmla="+- 0 3790 3778"/>
                <a:gd name="T37" fmla="*/ T36 w 2004"/>
                <a:gd name="T38" fmla="+- 0 2223 1592"/>
                <a:gd name="T39" fmla="*/ 2223 h 644"/>
                <a:gd name="T40" fmla="+- 0 3790 3778"/>
                <a:gd name="T41" fmla="*/ T40 w 2004"/>
                <a:gd name="T42" fmla="+- 0 1604 1592"/>
                <a:gd name="T43" fmla="*/ 1604 h 644"/>
                <a:gd name="T44" fmla="+- 0 3785 3778"/>
                <a:gd name="T45" fmla="*/ T44 w 2004"/>
                <a:gd name="T46" fmla="+- 0 1604 1592"/>
                <a:gd name="T47" fmla="*/ 1604 h 644"/>
                <a:gd name="T48" fmla="+- 0 3785 3778"/>
                <a:gd name="T49" fmla="*/ T48 w 2004"/>
                <a:gd name="T50" fmla="+- 0 1599 1592"/>
                <a:gd name="T51" fmla="*/ 1599 h 644"/>
                <a:gd name="T52" fmla="+- 0 5782 3778"/>
                <a:gd name="T53" fmla="*/ T52 w 2004"/>
                <a:gd name="T54" fmla="+- 0 1599 1592"/>
                <a:gd name="T55" fmla="*/ 1599 h 644"/>
                <a:gd name="T56" fmla="+- 0 5782 3778"/>
                <a:gd name="T57" fmla="*/ T56 w 2004"/>
                <a:gd name="T58" fmla="+- 0 1597 1592"/>
                <a:gd name="T59" fmla="*/ 1597 h 644"/>
                <a:gd name="T60" fmla="+- 0 5777 3778"/>
                <a:gd name="T61" fmla="*/ T60 w 2004"/>
                <a:gd name="T62" fmla="+- 0 1592 1592"/>
                <a:gd name="T63" fmla="*/ 1592 h 644"/>
                <a:gd name="T64" fmla="+- 0 3790 3778"/>
                <a:gd name="T65" fmla="*/ T64 w 2004"/>
                <a:gd name="T66" fmla="+- 0 2223 1592"/>
                <a:gd name="T67" fmla="*/ 2223 h 644"/>
                <a:gd name="T68" fmla="+- 0 3785 3778"/>
                <a:gd name="T69" fmla="*/ T68 w 2004"/>
                <a:gd name="T70" fmla="+- 0 2223 1592"/>
                <a:gd name="T71" fmla="*/ 2223 h 644"/>
                <a:gd name="T72" fmla="+- 0 3785 3778"/>
                <a:gd name="T73" fmla="*/ T72 w 2004"/>
                <a:gd name="T74" fmla="+- 0 2230 1592"/>
                <a:gd name="T75" fmla="*/ 2230 h 644"/>
                <a:gd name="T76" fmla="+- 0 3790 3778"/>
                <a:gd name="T77" fmla="*/ T76 w 2004"/>
                <a:gd name="T78" fmla="+- 0 2230 1592"/>
                <a:gd name="T79" fmla="*/ 2230 h 644"/>
                <a:gd name="T80" fmla="+- 0 3790 3778"/>
                <a:gd name="T81" fmla="*/ T80 w 2004"/>
                <a:gd name="T82" fmla="+- 0 2223 1592"/>
                <a:gd name="T83" fmla="*/ 2223 h 644"/>
                <a:gd name="T84" fmla="+- 0 5770 3778"/>
                <a:gd name="T85" fmla="*/ T84 w 2004"/>
                <a:gd name="T86" fmla="+- 0 2223 1592"/>
                <a:gd name="T87" fmla="*/ 2223 h 644"/>
                <a:gd name="T88" fmla="+- 0 3790 3778"/>
                <a:gd name="T89" fmla="*/ T88 w 2004"/>
                <a:gd name="T90" fmla="+- 0 2223 1592"/>
                <a:gd name="T91" fmla="*/ 2223 h 644"/>
                <a:gd name="T92" fmla="+- 0 3790 3778"/>
                <a:gd name="T93" fmla="*/ T92 w 2004"/>
                <a:gd name="T94" fmla="+- 0 2230 1592"/>
                <a:gd name="T95" fmla="*/ 2230 h 644"/>
                <a:gd name="T96" fmla="+- 0 5770 3778"/>
                <a:gd name="T97" fmla="*/ T96 w 2004"/>
                <a:gd name="T98" fmla="+- 0 2230 1592"/>
                <a:gd name="T99" fmla="*/ 2230 h 644"/>
                <a:gd name="T100" fmla="+- 0 5770 3778"/>
                <a:gd name="T101" fmla="*/ T100 w 2004"/>
                <a:gd name="T102" fmla="+- 0 2223 1592"/>
                <a:gd name="T103" fmla="*/ 2223 h 644"/>
                <a:gd name="T104" fmla="+- 0 5777 3778"/>
                <a:gd name="T105" fmla="*/ T104 w 2004"/>
                <a:gd name="T106" fmla="+- 0 1599 1592"/>
                <a:gd name="T107" fmla="*/ 1599 h 644"/>
                <a:gd name="T108" fmla="+- 0 5770 3778"/>
                <a:gd name="T109" fmla="*/ T108 w 2004"/>
                <a:gd name="T110" fmla="+- 0 1599 1592"/>
                <a:gd name="T111" fmla="*/ 1599 h 644"/>
                <a:gd name="T112" fmla="+- 0 5770 3778"/>
                <a:gd name="T113" fmla="*/ T112 w 2004"/>
                <a:gd name="T114" fmla="+- 0 2230 1592"/>
                <a:gd name="T115" fmla="*/ 2230 h 644"/>
                <a:gd name="T116" fmla="+- 0 5777 3778"/>
                <a:gd name="T117" fmla="*/ T116 w 2004"/>
                <a:gd name="T118" fmla="+- 0 2230 1592"/>
                <a:gd name="T119" fmla="*/ 2230 h 644"/>
                <a:gd name="T120" fmla="+- 0 5777 3778"/>
                <a:gd name="T121" fmla="*/ T120 w 2004"/>
                <a:gd name="T122" fmla="+- 0 2223 1592"/>
                <a:gd name="T123" fmla="*/ 2223 h 644"/>
                <a:gd name="T124" fmla="+- 0 5782 3778"/>
                <a:gd name="T125" fmla="*/ T124 w 2004"/>
                <a:gd name="T126" fmla="+- 0 2223 1592"/>
                <a:gd name="T127" fmla="*/ 2223 h 644"/>
                <a:gd name="T128" fmla="+- 0 5782 3778"/>
                <a:gd name="T129" fmla="*/ T128 w 2004"/>
                <a:gd name="T130" fmla="+- 0 1604 1592"/>
                <a:gd name="T131" fmla="*/ 1604 h 644"/>
                <a:gd name="T132" fmla="+- 0 5777 3778"/>
                <a:gd name="T133" fmla="*/ T132 w 2004"/>
                <a:gd name="T134" fmla="+- 0 1604 1592"/>
                <a:gd name="T135" fmla="*/ 1604 h 644"/>
                <a:gd name="T136" fmla="+- 0 5777 3778"/>
                <a:gd name="T137" fmla="*/ T136 w 2004"/>
                <a:gd name="T138" fmla="+- 0 1599 1592"/>
                <a:gd name="T139" fmla="*/ 1599 h 644"/>
                <a:gd name="T140" fmla="+- 0 5782 3778"/>
                <a:gd name="T141" fmla="*/ T140 w 2004"/>
                <a:gd name="T142" fmla="+- 0 2223 1592"/>
                <a:gd name="T143" fmla="*/ 2223 h 644"/>
                <a:gd name="T144" fmla="+- 0 5777 3778"/>
                <a:gd name="T145" fmla="*/ T144 w 2004"/>
                <a:gd name="T146" fmla="+- 0 2223 1592"/>
                <a:gd name="T147" fmla="*/ 2223 h 644"/>
                <a:gd name="T148" fmla="+- 0 5777 3778"/>
                <a:gd name="T149" fmla="*/ T148 w 2004"/>
                <a:gd name="T150" fmla="+- 0 2230 1592"/>
                <a:gd name="T151" fmla="*/ 2230 h 644"/>
                <a:gd name="T152" fmla="+- 0 5782 3778"/>
                <a:gd name="T153" fmla="*/ T152 w 2004"/>
                <a:gd name="T154" fmla="+- 0 2230 1592"/>
                <a:gd name="T155" fmla="*/ 2230 h 644"/>
                <a:gd name="T156" fmla="+- 0 5782 3778"/>
                <a:gd name="T157" fmla="*/ T156 w 2004"/>
                <a:gd name="T158" fmla="+- 0 2223 1592"/>
                <a:gd name="T159" fmla="*/ 2223 h 644"/>
                <a:gd name="T160" fmla="+- 0 3790 3778"/>
                <a:gd name="T161" fmla="*/ T160 w 2004"/>
                <a:gd name="T162" fmla="+- 0 1599 1592"/>
                <a:gd name="T163" fmla="*/ 1599 h 644"/>
                <a:gd name="T164" fmla="+- 0 3785 3778"/>
                <a:gd name="T165" fmla="*/ T164 w 2004"/>
                <a:gd name="T166" fmla="+- 0 1599 1592"/>
                <a:gd name="T167" fmla="*/ 1599 h 644"/>
                <a:gd name="T168" fmla="+- 0 3785 3778"/>
                <a:gd name="T169" fmla="*/ T168 w 2004"/>
                <a:gd name="T170" fmla="+- 0 1604 1592"/>
                <a:gd name="T171" fmla="*/ 1604 h 644"/>
                <a:gd name="T172" fmla="+- 0 3790 3778"/>
                <a:gd name="T173" fmla="*/ T172 w 2004"/>
                <a:gd name="T174" fmla="+- 0 1604 1592"/>
                <a:gd name="T175" fmla="*/ 1604 h 644"/>
                <a:gd name="T176" fmla="+- 0 3790 3778"/>
                <a:gd name="T177" fmla="*/ T176 w 2004"/>
                <a:gd name="T178" fmla="+- 0 1599 1592"/>
                <a:gd name="T179" fmla="*/ 1599 h 644"/>
                <a:gd name="T180" fmla="+- 0 5770 3778"/>
                <a:gd name="T181" fmla="*/ T180 w 2004"/>
                <a:gd name="T182" fmla="+- 0 1599 1592"/>
                <a:gd name="T183" fmla="*/ 1599 h 644"/>
                <a:gd name="T184" fmla="+- 0 3790 3778"/>
                <a:gd name="T185" fmla="*/ T184 w 2004"/>
                <a:gd name="T186" fmla="+- 0 1599 1592"/>
                <a:gd name="T187" fmla="*/ 1599 h 644"/>
                <a:gd name="T188" fmla="+- 0 3790 3778"/>
                <a:gd name="T189" fmla="*/ T188 w 2004"/>
                <a:gd name="T190" fmla="+- 0 1604 1592"/>
                <a:gd name="T191" fmla="*/ 1604 h 644"/>
                <a:gd name="T192" fmla="+- 0 5770 3778"/>
                <a:gd name="T193" fmla="*/ T192 w 2004"/>
                <a:gd name="T194" fmla="+- 0 1604 1592"/>
                <a:gd name="T195" fmla="*/ 1604 h 644"/>
                <a:gd name="T196" fmla="+- 0 5770 3778"/>
                <a:gd name="T197" fmla="*/ T196 w 2004"/>
                <a:gd name="T198" fmla="+- 0 1599 1592"/>
                <a:gd name="T199" fmla="*/ 1599 h 644"/>
                <a:gd name="T200" fmla="+- 0 5782 3778"/>
                <a:gd name="T201" fmla="*/ T200 w 2004"/>
                <a:gd name="T202" fmla="+- 0 1599 1592"/>
                <a:gd name="T203" fmla="*/ 1599 h 644"/>
                <a:gd name="T204" fmla="+- 0 5777 3778"/>
                <a:gd name="T205" fmla="*/ T204 w 2004"/>
                <a:gd name="T206" fmla="+- 0 1599 1592"/>
                <a:gd name="T207" fmla="*/ 1599 h 644"/>
                <a:gd name="T208" fmla="+- 0 5777 3778"/>
                <a:gd name="T209" fmla="*/ T208 w 2004"/>
                <a:gd name="T210" fmla="+- 0 1604 1592"/>
                <a:gd name="T211" fmla="*/ 1604 h 644"/>
                <a:gd name="T212" fmla="+- 0 5782 3778"/>
                <a:gd name="T213" fmla="*/ T212 w 2004"/>
                <a:gd name="T214" fmla="+- 0 1604 1592"/>
                <a:gd name="T215" fmla="*/ 1604 h 644"/>
                <a:gd name="T216" fmla="+- 0 5782 3778"/>
                <a:gd name="T217" fmla="*/ T216 w 2004"/>
                <a:gd name="T218" fmla="+- 0 1599 1592"/>
                <a:gd name="T219" fmla="*/ 1599 h 6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004" h="644">
                  <a:moveTo>
                    <a:pt x="199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638"/>
                  </a:lnTo>
                  <a:lnTo>
                    <a:pt x="4" y="643"/>
                  </a:lnTo>
                  <a:lnTo>
                    <a:pt x="1999" y="643"/>
                  </a:lnTo>
                  <a:lnTo>
                    <a:pt x="2004" y="638"/>
                  </a:lnTo>
                  <a:lnTo>
                    <a:pt x="7" y="638"/>
                  </a:lnTo>
                  <a:lnTo>
                    <a:pt x="7" y="631"/>
                  </a:lnTo>
                  <a:lnTo>
                    <a:pt x="12" y="631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7"/>
                  </a:lnTo>
                  <a:lnTo>
                    <a:pt x="2004" y="7"/>
                  </a:lnTo>
                  <a:lnTo>
                    <a:pt x="2004" y="5"/>
                  </a:lnTo>
                  <a:lnTo>
                    <a:pt x="1999" y="0"/>
                  </a:lnTo>
                  <a:close/>
                  <a:moveTo>
                    <a:pt x="12" y="631"/>
                  </a:moveTo>
                  <a:lnTo>
                    <a:pt x="7" y="631"/>
                  </a:lnTo>
                  <a:lnTo>
                    <a:pt x="7" y="638"/>
                  </a:lnTo>
                  <a:lnTo>
                    <a:pt x="12" y="638"/>
                  </a:lnTo>
                  <a:lnTo>
                    <a:pt x="12" y="631"/>
                  </a:lnTo>
                  <a:close/>
                  <a:moveTo>
                    <a:pt x="1992" y="631"/>
                  </a:moveTo>
                  <a:lnTo>
                    <a:pt x="12" y="631"/>
                  </a:lnTo>
                  <a:lnTo>
                    <a:pt x="12" y="638"/>
                  </a:lnTo>
                  <a:lnTo>
                    <a:pt x="1992" y="638"/>
                  </a:lnTo>
                  <a:lnTo>
                    <a:pt x="1992" y="631"/>
                  </a:lnTo>
                  <a:close/>
                  <a:moveTo>
                    <a:pt x="1999" y="7"/>
                  </a:moveTo>
                  <a:lnTo>
                    <a:pt x="1992" y="7"/>
                  </a:lnTo>
                  <a:lnTo>
                    <a:pt x="1992" y="638"/>
                  </a:lnTo>
                  <a:lnTo>
                    <a:pt x="1999" y="638"/>
                  </a:lnTo>
                  <a:lnTo>
                    <a:pt x="1999" y="631"/>
                  </a:lnTo>
                  <a:lnTo>
                    <a:pt x="2004" y="631"/>
                  </a:lnTo>
                  <a:lnTo>
                    <a:pt x="2004" y="12"/>
                  </a:lnTo>
                  <a:lnTo>
                    <a:pt x="1999" y="12"/>
                  </a:lnTo>
                  <a:lnTo>
                    <a:pt x="1999" y="7"/>
                  </a:lnTo>
                  <a:close/>
                  <a:moveTo>
                    <a:pt x="2004" y="631"/>
                  </a:moveTo>
                  <a:lnTo>
                    <a:pt x="1999" y="631"/>
                  </a:lnTo>
                  <a:lnTo>
                    <a:pt x="1999" y="638"/>
                  </a:lnTo>
                  <a:lnTo>
                    <a:pt x="2004" y="638"/>
                  </a:lnTo>
                  <a:lnTo>
                    <a:pt x="2004" y="631"/>
                  </a:lnTo>
                  <a:close/>
                  <a:moveTo>
                    <a:pt x="12" y="7"/>
                  </a:moveTo>
                  <a:lnTo>
                    <a:pt x="7" y="7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2" y="7"/>
                  </a:lnTo>
                  <a:close/>
                  <a:moveTo>
                    <a:pt x="1992" y="7"/>
                  </a:moveTo>
                  <a:lnTo>
                    <a:pt x="12" y="7"/>
                  </a:lnTo>
                  <a:lnTo>
                    <a:pt x="12" y="12"/>
                  </a:lnTo>
                  <a:lnTo>
                    <a:pt x="1992" y="12"/>
                  </a:lnTo>
                  <a:lnTo>
                    <a:pt x="1992" y="7"/>
                  </a:lnTo>
                  <a:close/>
                  <a:moveTo>
                    <a:pt x="2004" y="7"/>
                  </a:moveTo>
                  <a:lnTo>
                    <a:pt x="1999" y="7"/>
                  </a:lnTo>
                  <a:lnTo>
                    <a:pt x="1999" y="12"/>
                  </a:lnTo>
                  <a:lnTo>
                    <a:pt x="2004" y="12"/>
                  </a:lnTo>
                  <a:lnTo>
                    <a:pt x="200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AutoShape 73"/>
            <p:cNvSpPr>
              <a:spLocks/>
            </p:cNvSpPr>
            <p:nvPr/>
          </p:nvSpPr>
          <p:spPr bwMode="auto">
            <a:xfrm>
              <a:off x="4728" y="1409"/>
              <a:ext cx="1268" cy="195"/>
            </a:xfrm>
            <a:custGeom>
              <a:avLst/>
              <a:gdLst>
                <a:gd name="T0" fmla="+- 0 5990 4728"/>
                <a:gd name="T1" fmla="*/ T0 w 1268"/>
                <a:gd name="T2" fmla="+- 0 1409 1409"/>
                <a:gd name="T3" fmla="*/ 1409 h 195"/>
                <a:gd name="T4" fmla="+- 0 4733 4728"/>
                <a:gd name="T5" fmla="*/ T4 w 1268"/>
                <a:gd name="T6" fmla="+- 0 1409 1409"/>
                <a:gd name="T7" fmla="*/ 1409 h 195"/>
                <a:gd name="T8" fmla="+- 0 4728 4728"/>
                <a:gd name="T9" fmla="*/ T8 w 1268"/>
                <a:gd name="T10" fmla="+- 0 1414 1409"/>
                <a:gd name="T11" fmla="*/ 1414 h 195"/>
                <a:gd name="T12" fmla="+- 0 4728 4728"/>
                <a:gd name="T13" fmla="*/ T12 w 1268"/>
                <a:gd name="T14" fmla="+- 0 1599 1409"/>
                <a:gd name="T15" fmla="*/ 1599 h 195"/>
                <a:gd name="T16" fmla="+- 0 4733 4728"/>
                <a:gd name="T17" fmla="*/ T16 w 1268"/>
                <a:gd name="T18" fmla="+- 0 1604 1409"/>
                <a:gd name="T19" fmla="*/ 1604 h 195"/>
                <a:gd name="T20" fmla="+- 0 4735 4728"/>
                <a:gd name="T21" fmla="*/ T20 w 1268"/>
                <a:gd name="T22" fmla="+- 0 1604 1409"/>
                <a:gd name="T23" fmla="*/ 1604 h 195"/>
                <a:gd name="T24" fmla="+- 0 4740 4728"/>
                <a:gd name="T25" fmla="*/ T24 w 1268"/>
                <a:gd name="T26" fmla="+- 0 1599 1409"/>
                <a:gd name="T27" fmla="*/ 1599 h 195"/>
                <a:gd name="T28" fmla="+- 0 4740 4728"/>
                <a:gd name="T29" fmla="*/ T28 w 1268"/>
                <a:gd name="T30" fmla="+- 0 1421 1409"/>
                <a:gd name="T31" fmla="*/ 1421 h 195"/>
                <a:gd name="T32" fmla="+- 0 4735 4728"/>
                <a:gd name="T33" fmla="*/ T32 w 1268"/>
                <a:gd name="T34" fmla="+- 0 1421 1409"/>
                <a:gd name="T35" fmla="*/ 1421 h 195"/>
                <a:gd name="T36" fmla="+- 0 4735 4728"/>
                <a:gd name="T37" fmla="*/ T36 w 1268"/>
                <a:gd name="T38" fmla="+- 0 1417 1409"/>
                <a:gd name="T39" fmla="*/ 1417 h 195"/>
                <a:gd name="T40" fmla="+- 0 5995 4728"/>
                <a:gd name="T41" fmla="*/ T40 w 1268"/>
                <a:gd name="T42" fmla="+- 0 1417 1409"/>
                <a:gd name="T43" fmla="*/ 1417 h 195"/>
                <a:gd name="T44" fmla="+- 0 5995 4728"/>
                <a:gd name="T45" fmla="*/ T44 w 1268"/>
                <a:gd name="T46" fmla="+- 0 1414 1409"/>
                <a:gd name="T47" fmla="*/ 1414 h 195"/>
                <a:gd name="T48" fmla="+- 0 5990 4728"/>
                <a:gd name="T49" fmla="*/ T48 w 1268"/>
                <a:gd name="T50" fmla="+- 0 1409 1409"/>
                <a:gd name="T51" fmla="*/ 1409 h 195"/>
                <a:gd name="T52" fmla="+- 0 4740 4728"/>
                <a:gd name="T53" fmla="*/ T52 w 1268"/>
                <a:gd name="T54" fmla="+- 0 1417 1409"/>
                <a:gd name="T55" fmla="*/ 1417 h 195"/>
                <a:gd name="T56" fmla="+- 0 4735 4728"/>
                <a:gd name="T57" fmla="*/ T56 w 1268"/>
                <a:gd name="T58" fmla="+- 0 1417 1409"/>
                <a:gd name="T59" fmla="*/ 1417 h 195"/>
                <a:gd name="T60" fmla="+- 0 4735 4728"/>
                <a:gd name="T61" fmla="*/ T60 w 1268"/>
                <a:gd name="T62" fmla="+- 0 1421 1409"/>
                <a:gd name="T63" fmla="*/ 1421 h 195"/>
                <a:gd name="T64" fmla="+- 0 4740 4728"/>
                <a:gd name="T65" fmla="*/ T64 w 1268"/>
                <a:gd name="T66" fmla="+- 0 1421 1409"/>
                <a:gd name="T67" fmla="*/ 1421 h 195"/>
                <a:gd name="T68" fmla="+- 0 4740 4728"/>
                <a:gd name="T69" fmla="*/ T68 w 1268"/>
                <a:gd name="T70" fmla="+- 0 1417 1409"/>
                <a:gd name="T71" fmla="*/ 1417 h 195"/>
                <a:gd name="T72" fmla="+- 0 5995 4728"/>
                <a:gd name="T73" fmla="*/ T72 w 1268"/>
                <a:gd name="T74" fmla="+- 0 1417 1409"/>
                <a:gd name="T75" fmla="*/ 1417 h 195"/>
                <a:gd name="T76" fmla="+- 0 4740 4728"/>
                <a:gd name="T77" fmla="*/ T76 w 1268"/>
                <a:gd name="T78" fmla="+- 0 1417 1409"/>
                <a:gd name="T79" fmla="*/ 1417 h 195"/>
                <a:gd name="T80" fmla="+- 0 4740 4728"/>
                <a:gd name="T81" fmla="*/ T80 w 1268"/>
                <a:gd name="T82" fmla="+- 0 1421 1409"/>
                <a:gd name="T83" fmla="*/ 1421 h 195"/>
                <a:gd name="T84" fmla="+- 0 5990 4728"/>
                <a:gd name="T85" fmla="*/ T84 w 1268"/>
                <a:gd name="T86" fmla="+- 0 1421 1409"/>
                <a:gd name="T87" fmla="*/ 1421 h 195"/>
                <a:gd name="T88" fmla="+- 0 5995 4728"/>
                <a:gd name="T89" fmla="*/ T88 w 1268"/>
                <a:gd name="T90" fmla="+- 0 1417 1409"/>
                <a:gd name="T91" fmla="*/ 1417 h 1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268" h="195">
                  <a:moveTo>
                    <a:pt x="1262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190"/>
                  </a:lnTo>
                  <a:lnTo>
                    <a:pt x="5" y="195"/>
                  </a:lnTo>
                  <a:lnTo>
                    <a:pt x="7" y="195"/>
                  </a:lnTo>
                  <a:lnTo>
                    <a:pt x="12" y="190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1267" y="8"/>
                  </a:lnTo>
                  <a:lnTo>
                    <a:pt x="1267" y="5"/>
                  </a:lnTo>
                  <a:lnTo>
                    <a:pt x="1262" y="0"/>
                  </a:lnTo>
                  <a:close/>
                  <a:moveTo>
                    <a:pt x="12" y="8"/>
                  </a:moveTo>
                  <a:lnTo>
                    <a:pt x="7" y="8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2" y="8"/>
                  </a:lnTo>
                  <a:close/>
                  <a:moveTo>
                    <a:pt x="1267" y="8"/>
                  </a:moveTo>
                  <a:lnTo>
                    <a:pt x="12" y="8"/>
                  </a:lnTo>
                  <a:lnTo>
                    <a:pt x="12" y="12"/>
                  </a:lnTo>
                  <a:lnTo>
                    <a:pt x="1262" y="12"/>
                  </a:lnTo>
                  <a:lnTo>
                    <a:pt x="126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1" name="Picture 7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" y="1853"/>
              <a:ext cx="24" cy="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" y="1853"/>
              <a:ext cx="30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" y="1891"/>
              <a:ext cx="768" cy="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AutoShape 77"/>
            <p:cNvSpPr>
              <a:spLocks/>
            </p:cNvSpPr>
            <p:nvPr/>
          </p:nvSpPr>
          <p:spPr bwMode="auto">
            <a:xfrm>
              <a:off x="6177" y="1591"/>
              <a:ext cx="1868" cy="644"/>
            </a:xfrm>
            <a:custGeom>
              <a:avLst/>
              <a:gdLst>
                <a:gd name="T0" fmla="+- 0 8040 6178"/>
                <a:gd name="T1" fmla="*/ T0 w 1868"/>
                <a:gd name="T2" fmla="+- 0 1592 1592"/>
                <a:gd name="T3" fmla="*/ 1592 h 644"/>
                <a:gd name="T4" fmla="+- 0 6182 6178"/>
                <a:gd name="T5" fmla="*/ T4 w 1868"/>
                <a:gd name="T6" fmla="+- 0 1592 1592"/>
                <a:gd name="T7" fmla="*/ 1592 h 644"/>
                <a:gd name="T8" fmla="+- 0 6178 6178"/>
                <a:gd name="T9" fmla="*/ T8 w 1868"/>
                <a:gd name="T10" fmla="+- 0 1597 1592"/>
                <a:gd name="T11" fmla="*/ 1597 h 644"/>
                <a:gd name="T12" fmla="+- 0 6178 6178"/>
                <a:gd name="T13" fmla="*/ T12 w 1868"/>
                <a:gd name="T14" fmla="+- 0 2230 1592"/>
                <a:gd name="T15" fmla="*/ 2230 h 644"/>
                <a:gd name="T16" fmla="+- 0 6182 6178"/>
                <a:gd name="T17" fmla="*/ T16 w 1868"/>
                <a:gd name="T18" fmla="+- 0 2235 1592"/>
                <a:gd name="T19" fmla="*/ 2235 h 644"/>
                <a:gd name="T20" fmla="+- 0 8040 6178"/>
                <a:gd name="T21" fmla="*/ T20 w 1868"/>
                <a:gd name="T22" fmla="+- 0 2235 1592"/>
                <a:gd name="T23" fmla="*/ 2235 h 644"/>
                <a:gd name="T24" fmla="+- 0 8045 6178"/>
                <a:gd name="T25" fmla="*/ T24 w 1868"/>
                <a:gd name="T26" fmla="+- 0 2230 1592"/>
                <a:gd name="T27" fmla="*/ 2230 h 644"/>
                <a:gd name="T28" fmla="+- 0 6185 6178"/>
                <a:gd name="T29" fmla="*/ T28 w 1868"/>
                <a:gd name="T30" fmla="+- 0 2230 1592"/>
                <a:gd name="T31" fmla="*/ 2230 h 644"/>
                <a:gd name="T32" fmla="+- 0 6185 6178"/>
                <a:gd name="T33" fmla="*/ T32 w 1868"/>
                <a:gd name="T34" fmla="+- 0 2223 1592"/>
                <a:gd name="T35" fmla="*/ 2223 h 644"/>
                <a:gd name="T36" fmla="+- 0 6190 6178"/>
                <a:gd name="T37" fmla="*/ T36 w 1868"/>
                <a:gd name="T38" fmla="+- 0 2223 1592"/>
                <a:gd name="T39" fmla="*/ 2223 h 644"/>
                <a:gd name="T40" fmla="+- 0 6190 6178"/>
                <a:gd name="T41" fmla="*/ T40 w 1868"/>
                <a:gd name="T42" fmla="+- 0 1604 1592"/>
                <a:gd name="T43" fmla="*/ 1604 h 644"/>
                <a:gd name="T44" fmla="+- 0 6185 6178"/>
                <a:gd name="T45" fmla="*/ T44 w 1868"/>
                <a:gd name="T46" fmla="+- 0 1604 1592"/>
                <a:gd name="T47" fmla="*/ 1604 h 644"/>
                <a:gd name="T48" fmla="+- 0 6185 6178"/>
                <a:gd name="T49" fmla="*/ T48 w 1868"/>
                <a:gd name="T50" fmla="+- 0 1599 1592"/>
                <a:gd name="T51" fmla="*/ 1599 h 644"/>
                <a:gd name="T52" fmla="+- 0 8045 6178"/>
                <a:gd name="T53" fmla="*/ T52 w 1868"/>
                <a:gd name="T54" fmla="+- 0 1599 1592"/>
                <a:gd name="T55" fmla="*/ 1599 h 644"/>
                <a:gd name="T56" fmla="+- 0 8045 6178"/>
                <a:gd name="T57" fmla="*/ T56 w 1868"/>
                <a:gd name="T58" fmla="+- 0 1597 1592"/>
                <a:gd name="T59" fmla="*/ 1597 h 644"/>
                <a:gd name="T60" fmla="+- 0 8040 6178"/>
                <a:gd name="T61" fmla="*/ T60 w 1868"/>
                <a:gd name="T62" fmla="+- 0 1592 1592"/>
                <a:gd name="T63" fmla="*/ 1592 h 644"/>
                <a:gd name="T64" fmla="+- 0 6190 6178"/>
                <a:gd name="T65" fmla="*/ T64 w 1868"/>
                <a:gd name="T66" fmla="+- 0 2223 1592"/>
                <a:gd name="T67" fmla="*/ 2223 h 644"/>
                <a:gd name="T68" fmla="+- 0 6185 6178"/>
                <a:gd name="T69" fmla="*/ T68 w 1868"/>
                <a:gd name="T70" fmla="+- 0 2223 1592"/>
                <a:gd name="T71" fmla="*/ 2223 h 644"/>
                <a:gd name="T72" fmla="+- 0 6185 6178"/>
                <a:gd name="T73" fmla="*/ T72 w 1868"/>
                <a:gd name="T74" fmla="+- 0 2230 1592"/>
                <a:gd name="T75" fmla="*/ 2230 h 644"/>
                <a:gd name="T76" fmla="+- 0 6190 6178"/>
                <a:gd name="T77" fmla="*/ T76 w 1868"/>
                <a:gd name="T78" fmla="+- 0 2230 1592"/>
                <a:gd name="T79" fmla="*/ 2230 h 644"/>
                <a:gd name="T80" fmla="+- 0 6190 6178"/>
                <a:gd name="T81" fmla="*/ T80 w 1868"/>
                <a:gd name="T82" fmla="+- 0 2223 1592"/>
                <a:gd name="T83" fmla="*/ 2223 h 644"/>
                <a:gd name="T84" fmla="+- 0 8033 6178"/>
                <a:gd name="T85" fmla="*/ T84 w 1868"/>
                <a:gd name="T86" fmla="+- 0 2223 1592"/>
                <a:gd name="T87" fmla="*/ 2223 h 644"/>
                <a:gd name="T88" fmla="+- 0 6190 6178"/>
                <a:gd name="T89" fmla="*/ T88 w 1868"/>
                <a:gd name="T90" fmla="+- 0 2223 1592"/>
                <a:gd name="T91" fmla="*/ 2223 h 644"/>
                <a:gd name="T92" fmla="+- 0 6190 6178"/>
                <a:gd name="T93" fmla="*/ T92 w 1868"/>
                <a:gd name="T94" fmla="+- 0 2230 1592"/>
                <a:gd name="T95" fmla="*/ 2230 h 644"/>
                <a:gd name="T96" fmla="+- 0 8033 6178"/>
                <a:gd name="T97" fmla="*/ T96 w 1868"/>
                <a:gd name="T98" fmla="+- 0 2230 1592"/>
                <a:gd name="T99" fmla="*/ 2230 h 644"/>
                <a:gd name="T100" fmla="+- 0 8033 6178"/>
                <a:gd name="T101" fmla="*/ T100 w 1868"/>
                <a:gd name="T102" fmla="+- 0 2223 1592"/>
                <a:gd name="T103" fmla="*/ 2223 h 644"/>
                <a:gd name="T104" fmla="+- 0 8040 6178"/>
                <a:gd name="T105" fmla="*/ T104 w 1868"/>
                <a:gd name="T106" fmla="+- 0 1599 1592"/>
                <a:gd name="T107" fmla="*/ 1599 h 644"/>
                <a:gd name="T108" fmla="+- 0 8033 6178"/>
                <a:gd name="T109" fmla="*/ T108 w 1868"/>
                <a:gd name="T110" fmla="+- 0 1599 1592"/>
                <a:gd name="T111" fmla="*/ 1599 h 644"/>
                <a:gd name="T112" fmla="+- 0 8033 6178"/>
                <a:gd name="T113" fmla="*/ T112 w 1868"/>
                <a:gd name="T114" fmla="+- 0 2230 1592"/>
                <a:gd name="T115" fmla="*/ 2230 h 644"/>
                <a:gd name="T116" fmla="+- 0 8040 6178"/>
                <a:gd name="T117" fmla="*/ T116 w 1868"/>
                <a:gd name="T118" fmla="+- 0 2230 1592"/>
                <a:gd name="T119" fmla="*/ 2230 h 644"/>
                <a:gd name="T120" fmla="+- 0 8040 6178"/>
                <a:gd name="T121" fmla="*/ T120 w 1868"/>
                <a:gd name="T122" fmla="+- 0 2223 1592"/>
                <a:gd name="T123" fmla="*/ 2223 h 644"/>
                <a:gd name="T124" fmla="+- 0 8045 6178"/>
                <a:gd name="T125" fmla="*/ T124 w 1868"/>
                <a:gd name="T126" fmla="+- 0 2223 1592"/>
                <a:gd name="T127" fmla="*/ 2223 h 644"/>
                <a:gd name="T128" fmla="+- 0 8045 6178"/>
                <a:gd name="T129" fmla="*/ T128 w 1868"/>
                <a:gd name="T130" fmla="+- 0 1604 1592"/>
                <a:gd name="T131" fmla="*/ 1604 h 644"/>
                <a:gd name="T132" fmla="+- 0 8040 6178"/>
                <a:gd name="T133" fmla="*/ T132 w 1868"/>
                <a:gd name="T134" fmla="+- 0 1604 1592"/>
                <a:gd name="T135" fmla="*/ 1604 h 644"/>
                <a:gd name="T136" fmla="+- 0 8040 6178"/>
                <a:gd name="T137" fmla="*/ T136 w 1868"/>
                <a:gd name="T138" fmla="+- 0 1599 1592"/>
                <a:gd name="T139" fmla="*/ 1599 h 644"/>
                <a:gd name="T140" fmla="+- 0 8045 6178"/>
                <a:gd name="T141" fmla="*/ T140 w 1868"/>
                <a:gd name="T142" fmla="+- 0 2223 1592"/>
                <a:gd name="T143" fmla="*/ 2223 h 644"/>
                <a:gd name="T144" fmla="+- 0 8040 6178"/>
                <a:gd name="T145" fmla="*/ T144 w 1868"/>
                <a:gd name="T146" fmla="+- 0 2223 1592"/>
                <a:gd name="T147" fmla="*/ 2223 h 644"/>
                <a:gd name="T148" fmla="+- 0 8040 6178"/>
                <a:gd name="T149" fmla="*/ T148 w 1868"/>
                <a:gd name="T150" fmla="+- 0 2230 1592"/>
                <a:gd name="T151" fmla="*/ 2230 h 644"/>
                <a:gd name="T152" fmla="+- 0 8045 6178"/>
                <a:gd name="T153" fmla="*/ T152 w 1868"/>
                <a:gd name="T154" fmla="+- 0 2230 1592"/>
                <a:gd name="T155" fmla="*/ 2230 h 644"/>
                <a:gd name="T156" fmla="+- 0 8045 6178"/>
                <a:gd name="T157" fmla="*/ T156 w 1868"/>
                <a:gd name="T158" fmla="+- 0 2223 1592"/>
                <a:gd name="T159" fmla="*/ 2223 h 644"/>
                <a:gd name="T160" fmla="+- 0 6190 6178"/>
                <a:gd name="T161" fmla="*/ T160 w 1868"/>
                <a:gd name="T162" fmla="+- 0 1599 1592"/>
                <a:gd name="T163" fmla="*/ 1599 h 644"/>
                <a:gd name="T164" fmla="+- 0 6185 6178"/>
                <a:gd name="T165" fmla="*/ T164 w 1868"/>
                <a:gd name="T166" fmla="+- 0 1599 1592"/>
                <a:gd name="T167" fmla="*/ 1599 h 644"/>
                <a:gd name="T168" fmla="+- 0 6185 6178"/>
                <a:gd name="T169" fmla="*/ T168 w 1868"/>
                <a:gd name="T170" fmla="+- 0 1604 1592"/>
                <a:gd name="T171" fmla="*/ 1604 h 644"/>
                <a:gd name="T172" fmla="+- 0 6190 6178"/>
                <a:gd name="T173" fmla="*/ T172 w 1868"/>
                <a:gd name="T174" fmla="+- 0 1604 1592"/>
                <a:gd name="T175" fmla="*/ 1604 h 644"/>
                <a:gd name="T176" fmla="+- 0 6190 6178"/>
                <a:gd name="T177" fmla="*/ T176 w 1868"/>
                <a:gd name="T178" fmla="+- 0 1599 1592"/>
                <a:gd name="T179" fmla="*/ 1599 h 644"/>
                <a:gd name="T180" fmla="+- 0 8033 6178"/>
                <a:gd name="T181" fmla="*/ T180 w 1868"/>
                <a:gd name="T182" fmla="+- 0 1599 1592"/>
                <a:gd name="T183" fmla="*/ 1599 h 644"/>
                <a:gd name="T184" fmla="+- 0 6190 6178"/>
                <a:gd name="T185" fmla="*/ T184 w 1868"/>
                <a:gd name="T186" fmla="+- 0 1599 1592"/>
                <a:gd name="T187" fmla="*/ 1599 h 644"/>
                <a:gd name="T188" fmla="+- 0 6190 6178"/>
                <a:gd name="T189" fmla="*/ T188 w 1868"/>
                <a:gd name="T190" fmla="+- 0 1604 1592"/>
                <a:gd name="T191" fmla="*/ 1604 h 644"/>
                <a:gd name="T192" fmla="+- 0 8033 6178"/>
                <a:gd name="T193" fmla="*/ T192 w 1868"/>
                <a:gd name="T194" fmla="+- 0 1604 1592"/>
                <a:gd name="T195" fmla="*/ 1604 h 644"/>
                <a:gd name="T196" fmla="+- 0 8033 6178"/>
                <a:gd name="T197" fmla="*/ T196 w 1868"/>
                <a:gd name="T198" fmla="+- 0 1599 1592"/>
                <a:gd name="T199" fmla="*/ 1599 h 644"/>
                <a:gd name="T200" fmla="+- 0 8045 6178"/>
                <a:gd name="T201" fmla="*/ T200 w 1868"/>
                <a:gd name="T202" fmla="+- 0 1599 1592"/>
                <a:gd name="T203" fmla="*/ 1599 h 644"/>
                <a:gd name="T204" fmla="+- 0 8040 6178"/>
                <a:gd name="T205" fmla="*/ T204 w 1868"/>
                <a:gd name="T206" fmla="+- 0 1599 1592"/>
                <a:gd name="T207" fmla="*/ 1599 h 644"/>
                <a:gd name="T208" fmla="+- 0 8040 6178"/>
                <a:gd name="T209" fmla="*/ T208 w 1868"/>
                <a:gd name="T210" fmla="+- 0 1604 1592"/>
                <a:gd name="T211" fmla="*/ 1604 h 644"/>
                <a:gd name="T212" fmla="+- 0 8045 6178"/>
                <a:gd name="T213" fmla="*/ T212 w 1868"/>
                <a:gd name="T214" fmla="+- 0 1604 1592"/>
                <a:gd name="T215" fmla="*/ 1604 h 644"/>
                <a:gd name="T216" fmla="+- 0 8045 6178"/>
                <a:gd name="T217" fmla="*/ T216 w 1868"/>
                <a:gd name="T218" fmla="+- 0 1599 1592"/>
                <a:gd name="T219" fmla="*/ 1599 h 6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1868" h="644">
                  <a:moveTo>
                    <a:pt x="1862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638"/>
                  </a:lnTo>
                  <a:lnTo>
                    <a:pt x="4" y="643"/>
                  </a:lnTo>
                  <a:lnTo>
                    <a:pt x="1862" y="643"/>
                  </a:lnTo>
                  <a:lnTo>
                    <a:pt x="1867" y="638"/>
                  </a:lnTo>
                  <a:lnTo>
                    <a:pt x="7" y="638"/>
                  </a:lnTo>
                  <a:lnTo>
                    <a:pt x="7" y="631"/>
                  </a:lnTo>
                  <a:lnTo>
                    <a:pt x="12" y="631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7"/>
                  </a:lnTo>
                  <a:lnTo>
                    <a:pt x="1867" y="7"/>
                  </a:lnTo>
                  <a:lnTo>
                    <a:pt x="1867" y="5"/>
                  </a:lnTo>
                  <a:lnTo>
                    <a:pt x="1862" y="0"/>
                  </a:lnTo>
                  <a:close/>
                  <a:moveTo>
                    <a:pt x="12" y="631"/>
                  </a:moveTo>
                  <a:lnTo>
                    <a:pt x="7" y="631"/>
                  </a:lnTo>
                  <a:lnTo>
                    <a:pt x="7" y="638"/>
                  </a:lnTo>
                  <a:lnTo>
                    <a:pt x="12" y="638"/>
                  </a:lnTo>
                  <a:lnTo>
                    <a:pt x="12" y="631"/>
                  </a:lnTo>
                  <a:close/>
                  <a:moveTo>
                    <a:pt x="1855" y="631"/>
                  </a:moveTo>
                  <a:lnTo>
                    <a:pt x="12" y="631"/>
                  </a:lnTo>
                  <a:lnTo>
                    <a:pt x="12" y="638"/>
                  </a:lnTo>
                  <a:lnTo>
                    <a:pt x="1855" y="638"/>
                  </a:lnTo>
                  <a:lnTo>
                    <a:pt x="1855" y="631"/>
                  </a:lnTo>
                  <a:close/>
                  <a:moveTo>
                    <a:pt x="1862" y="7"/>
                  </a:moveTo>
                  <a:lnTo>
                    <a:pt x="1855" y="7"/>
                  </a:lnTo>
                  <a:lnTo>
                    <a:pt x="1855" y="638"/>
                  </a:lnTo>
                  <a:lnTo>
                    <a:pt x="1862" y="638"/>
                  </a:lnTo>
                  <a:lnTo>
                    <a:pt x="1862" y="631"/>
                  </a:lnTo>
                  <a:lnTo>
                    <a:pt x="1867" y="631"/>
                  </a:lnTo>
                  <a:lnTo>
                    <a:pt x="1867" y="12"/>
                  </a:lnTo>
                  <a:lnTo>
                    <a:pt x="1862" y="12"/>
                  </a:lnTo>
                  <a:lnTo>
                    <a:pt x="1862" y="7"/>
                  </a:lnTo>
                  <a:close/>
                  <a:moveTo>
                    <a:pt x="1867" y="631"/>
                  </a:moveTo>
                  <a:lnTo>
                    <a:pt x="1862" y="631"/>
                  </a:lnTo>
                  <a:lnTo>
                    <a:pt x="1862" y="638"/>
                  </a:lnTo>
                  <a:lnTo>
                    <a:pt x="1867" y="638"/>
                  </a:lnTo>
                  <a:lnTo>
                    <a:pt x="1867" y="631"/>
                  </a:lnTo>
                  <a:close/>
                  <a:moveTo>
                    <a:pt x="12" y="7"/>
                  </a:moveTo>
                  <a:lnTo>
                    <a:pt x="7" y="7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2" y="7"/>
                  </a:lnTo>
                  <a:close/>
                  <a:moveTo>
                    <a:pt x="1855" y="7"/>
                  </a:moveTo>
                  <a:lnTo>
                    <a:pt x="12" y="7"/>
                  </a:lnTo>
                  <a:lnTo>
                    <a:pt x="12" y="12"/>
                  </a:lnTo>
                  <a:lnTo>
                    <a:pt x="1855" y="12"/>
                  </a:lnTo>
                  <a:lnTo>
                    <a:pt x="1855" y="7"/>
                  </a:lnTo>
                  <a:close/>
                  <a:moveTo>
                    <a:pt x="1867" y="7"/>
                  </a:moveTo>
                  <a:lnTo>
                    <a:pt x="1862" y="7"/>
                  </a:lnTo>
                  <a:lnTo>
                    <a:pt x="1862" y="12"/>
                  </a:lnTo>
                  <a:lnTo>
                    <a:pt x="1867" y="12"/>
                  </a:lnTo>
                  <a:lnTo>
                    <a:pt x="186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5" name="AutoShape 78"/>
            <p:cNvSpPr>
              <a:spLocks/>
            </p:cNvSpPr>
            <p:nvPr/>
          </p:nvSpPr>
          <p:spPr bwMode="auto">
            <a:xfrm>
              <a:off x="5983" y="1409"/>
              <a:ext cx="1133" cy="195"/>
            </a:xfrm>
            <a:custGeom>
              <a:avLst/>
              <a:gdLst>
                <a:gd name="T0" fmla="+- 0 7104 5983"/>
                <a:gd name="T1" fmla="*/ T0 w 1133"/>
                <a:gd name="T2" fmla="+- 0 1414 1409"/>
                <a:gd name="T3" fmla="*/ 1414 h 195"/>
                <a:gd name="T4" fmla="+- 0 7104 5983"/>
                <a:gd name="T5" fmla="*/ T4 w 1133"/>
                <a:gd name="T6" fmla="+- 0 1599 1409"/>
                <a:gd name="T7" fmla="*/ 1599 h 195"/>
                <a:gd name="T8" fmla="+- 0 7109 5983"/>
                <a:gd name="T9" fmla="*/ T8 w 1133"/>
                <a:gd name="T10" fmla="+- 0 1604 1409"/>
                <a:gd name="T11" fmla="*/ 1604 h 195"/>
                <a:gd name="T12" fmla="+- 0 7111 5983"/>
                <a:gd name="T13" fmla="*/ T12 w 1133"/>
                <a:gd name="T14" fmla="+- 0 1604 1409"/>
                <a:gd name="T15" fmla="*/ 1604 h 195"/>
                <a:gd name="T16" fmla="+- 0 7116 5983"/>
                <a:gd name="T17" fmla="*/ T16 w 1133"/>
                <a:gd name="T18" fmla="+- 0 1599 1409"/>
                <a:gd name="T19" fmla="*/ 1599 h 195"/>
                <a:gd name="T20" fmla="+- 0 7116 5983"/>
                <a:gd name="T21" fmla="*/ T20 w 1133"/>
                <a:gd name="T22" fmla="+- 0 1421 1409"/>
                <a:gd name="T23" fmla="*/ 1421 h 195"/>
                <a:gd name="T24" fmla="+- 0 7109 5983"/>
                <a:gd name="T25" fmla="*/ T24 w 1133"/>
                <a:gd name="T26" fmla="+- 0 1421 1409"/>
                <a:gd name="T27" fmla="*/ 1421 h 195"/>
                <a:gd name="T28" fmla="+- 0 7111 5983"/>
                <a:gd name="T29" fmla="*/ T28 w 1133"/>
                <a:gd name="T30" fmla="+- 0 1417 1409"/>
                <a:gd name="T31" fmla="*/ 1417 h 195"/>
                <a:gd name="T32" fmla="+- 0 7104 5983"/>
                <a:gd name="T33" fmla="*/ T32 w 1133"/>
                <a:gd name="T34" fmla="+- 0 1414 1409"/>
                <a:gd name="T35" fmla="*/ 1414 h 195"/>
                <a:gd name="T36" fmla="+- 0 7111 5983"/>
                <a:gd name="T37" fmla="*/ T36 w 1133"/>
                <a:gd name="T38" fmla="+- 0 1409 1409"/>
                <a:gd name="T39" fmla="*/ 1409 h 195"/>
                <a:gd name="T40" fmla="+- 0 5988 5983"/>
                <a:gd name="T41" fmla="*/ T40 w 1133"/>
                <a:gd name="T42" fmla="+- 0 1409 1409"/>
                <a:gd name="T43" fmla="*/ 1409 h 195"/>
                <a:gd name="T44" fmla="+- 0 5983 5983"/>
                <a:gd name="T45" fmla="*/ T44 w 1133"/>
                <a:gd name="T46" fmla="+- 0 1414 1409"/>
                <a:gd name="T47" fmla="*/ 1414 h 195"/>
                <a:gd name="T48" fmla="+- 0 5983 5983"/>
                <a:gd name="T49" fmla="*/ T48 w 1133"/>
                <a:gd name="T50" fmla="+- 0 1417 1409"/>
                <a:gd name="T51" fmla="*/ 1417 h 195"/>
                <a:gd name="T52" fmla="+- 0 5988 5983"/>
                <a:gd name="T53" fmla="*/ T52 w 1133"/>
                <a:gd name="T54" fmla="+- 0 1421 1409"/>
                <a:gd name="T55" fmla="*/ 1421 h 195"/>
                <a:gd name="T56" fmla="+- 0 7104 5983"/>
                <a:gd name="T57" fmla="*/ T56 w 1133"/>
                <a:gd name="T58" fmla="+- 0 1421 1409"/>
                <a:gd name="T59" fmla="*/ 1421 h 195"/>
                <a:gd name="T60" fmla="+- 0 7104 5983"/>
                <a:gd name="T61" fmla="*/ T60 w 1133"/>
                <a:gd name="T62" fmla="+- 0 1414 1409"/>
                <a:gd name="T63" fmla="*/ 1414 h 195"/>
                <a:gd name="T64" fmla="+- 0 7116 5983"/>
                <a:gd name="T65" fmla="*/ T64 w 1133"/>
                <a:gd name="T66" fmla="+- 0 1414 1409"/>
                <a:gd name="T67" fmla="*/ 1414 h 195"/>
                <a:gd name="T68" fmla="+- 0 7111 5983"/>
                <a:gd name="T69" fmla="*/ T68 w 1133"/>
                <a:gd name="T70" fmla="+- 0 1409 1409"/>
                <a:gd name="T71" fmla="*/ 1409 h 195"/>
                <a:gd name="T72" fmla="+- 0 7116 5983"/>
                <a:gd name="T73" fmla="*/ T72 w 1133"/>
                <a:gd name="T74" fmla="+- 0 1414 1409"/>
                <a:gd name="T75" fmla="*/ 1414 h 195"/>
                <a:gd name="T76" fmla="+- 0 7104 5983"/>
                <a:gd name="T77" fmla="*/ T76 w 1133"/>
                <a:gd name="T78" fmla="+- 0 1414 1409"/>
                <a:gd name="T79" fmla="*/ 1414 h 195"/>
                <a:gd name="T80" fmla="+- 0 7111 5983"/>
                <a:gd name="T81" fmla="*/ T80 w 1133"/>
                <a:gd name="T82" fmla="+- 0 1417 1409"/>
                <a:gd name="T83" fmla="*/ 1417 h 195"/>
                <a:gd name="T84" fmla="+- 0 7109 5983"/>
                <a:gd name="T85" fmla="*/ T84 w 1133"/>
                <a:gd name="T86" fmla="+- 0 1421 1409"/>
                <a:gd name="T87" fmla="*/ 1421 h 195"/>
                <a:gd name="T88" fmla="+- 0 7116 5983"/>
                <a:gd name="T89" fmla="*/ T88 w 1133"/>
                <a:gd name="T90" fmla="+- 0 1421 1409"/>
                <a:gd name="T91" fmla="*/ 1421 h 195"/>
                <a:gd name="T92" fmla="+- 0 7116 5983"/>
                <a:gd name="T93" fmla="*/ T92 w 1133"/>
                <a:gd name="T94" fmla="+- 0 1414 1409"/>
                <a:gd name="T95" fmla="*/ 1414 h 1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133" h="195">
                  <a:moveTo>
                    <a:pt x="1121" y="5"/>
                  </a:moveTo>
                  <a:lnTo>
                    <a:pt x="1121" y="190"/>
                  </a:lnTo>
                  <a:lnTo>
                    <a:pt x="1126" y="195"/>
                  </a:lnTo>
                  <a:lnTo>
                    <a:pt x="1128" y="195"/>
                  </a:lnTo>
                  <a:lnTo>
                    <a:pt x="1133" y="190"/>
                  </a:lnTo>
                  <a:lnTo>
                    <a:pt x="1133" y="12"/>
                  </a:lnTo>
                  <a:lnTo>
                    <a:pt x="1126" y="12"/>
                  </a:lnTo>
                  <a:lnTo>
                    <a:pt x="1128" y="8"/>
                  </a:lnTo>
                  <a:lnTo>
                    <a:pt x="1121" y="5"/>
                  </a:lnTo>
                  <a:close/>
                  <a:moveTo>
                    <a:pt x="1128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5" y="12"/>
                  </a:lnTo>
                  <a:lnTo>
                    <a:pt x="1121" y="12"/>
                  </a:lnTo>
                  <a:lnTo>
                    <a:pt x="1121" y="5"/>
                  </a:lnTo>
                  <a:lnTo>
                    <a:pt x="1133" y="5"/>
                  </a:lnTo>
                  <a:lnTo>
                    <a:pt x="1128" y="0"/>
                  </a:lnTo>
                  <a:close/>
                  <a:moveTo>
                    <a:pt x="1133" y="5"/>
                  </a:moveTo>
                  <a:lnTo>
                    <a:pt x="1121" y="5"/>
                  </a:lnTo>
                  <a:lnTo>
                    <a:pt x="1128" y="8"/>
                  </a:lnTo>
                  <a:lnTo>
                    <a:pt x="1126" y="12"/>
                  </a:lnTo>
                  <a:lnTo>
                    <a:pt x="1133" y="12"/>
                  </a:lnTo>
                  <a:lnTo>
                    <a:pt x="11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6" name="Picture 7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" y="3187"/>
              <a:ext cx="144" cy="1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2990"/>
              <a:ext cx="106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utoShape 81"/>
            <p:cNvSpPr>
              <a:spLocks/>
            </p:cNvSpPr>
            <p:nvPr/>
          </p:nvSpPr>
          <p:spPr bwMode="auto">
            <a:xfrm>
              <a:off x="3912" y="2539"/>
              <a:ext cx="384" cy="2271"/>
            </a:xfrm>
            <a:custGeom>
              <a:avLst/>
              <a:gdLst>
                <a:gd name="T0" fmla="+- 0 4291 3912"/>
                <a:gd name="T1" fmla="*/ T0 w 384"/>
                <a:gd name="T2" fmla="+- 0 2540 2540"/>
                <a:gd name="T3" fmla="*/ 2540 h 2271"/>
                <a:gd name="T4" fmla="+- 0 3917 3912"/>
                <a:gd name="T5" fmla="*/ T4 w 384"/>
                <a:gd name="T6" fmla="+- 0 2540 2540"/>
                <a:gd name="T7" fmla="*/ 2540 h 2271"/>
                <a:gd name="T8" fmla="+- 0 3912 3912"/>
                <a:gd name="T9" fmla="*/ T8 w 384"/>
                <a:gd name="T10" fmla="+- 0 2545 2540"/>
                <a:gd name="T11" fmla="*/ 2545 h 2271"/>
                <a:gd name="T12" fmla="+- 0 3912 3912"/>
                <a:gd name="T13" fmla="*/ T12 w 384"/>
                <a:gd name="T14" fmla="+- 0 4805 2540"/>
                <a:gd name="T15" fmla="*/ 4805 h 2271"/>
                <a:gd name="T16" fmla="+- 0 3917 3912"/>
                <a:gd name="T17" fmla="*/ T16 w 384"/>
                <a:gd name="T18" fmla="+- 0 4810 2540"/>
                <a:gd name="T19" fmla="*/ 4810 h 2271"/>
                <a:gd name="T20" fmla="+- 0 4291 3912"/>
                <a:gd name="T21" fmla="*/ T20 w 384"/>
                <a:gd name="T22" fmla="+- 0 4810 2540"/>
                <a:gd name="T23" fmla="*/ 4810 h 2271"/>
                <a:gd name="T24" fmla="+- 0 4296 3912"/>
                <a:gd name="T25" fmla="*/ T24 w 384"/>
                <a:gd name="T26" fmla="+- 0 4805 2540"/>
                <a:gd name="T27" fmla="*/ 4805 h 2271"/>
                <a:gd name="T28" fmla="+- 0 3919 3912"/>
                <a:gd name="T29" fmla="*/ T28 w 384"/>
                <a:gd name="T30" fmla="+- 0 4805 2540"/>
                <a:gd name="T31" fmla="*/ 4805 h 2271"/>
                <a:gd name="T32" fmla="+- 0 3919 3912"/>
                <a:gd name="T33" fmla="*/ T32 w 384"/>
                <a:gd name="T34" fmla="+- 0 4798 2540"/>
                <a:gd name="T35" fmla="*/ 4798 h 2271"/>
                <a:gd name="T36" fmla="+- 0 3924 3912"/>
                <a:gd name="T37" fmla="*/ T36 w 384"/>
                <a:gd name="T38" fmla="+- 0 4798 2540"/>
                <a:gd name="T39" fmla="*/ 4798 h 2271"/>
                <a:gd name="T40" fmla="+- 0 3924 3912"/>
                <a:gd name="T41" fmla="*/ T40 w 384"/>
                <a:gd name="T42" fmla="+- 0 2552 2540"/>
                <a:gd name="T43" fmla="*/ 2552 h 2271"/>
                <a:gd name="T44" fmla="+- 0 3919 3912"/>
                <a:gd name="T45" fmla="*/ T44 w 384"/>
                <a:gd name="T46" fmla="+- 0 2552 2540"/>
                <a:gd name="T47" fmla="*/ 2552 h 2271"/>
                <a:gd name="T48" fmla="+- 0 3919 3912"/>
                <a:gd name="T49" fmla="*/ T48 w 384"/>
                <a:gd name="T50" fmla="+- 0 2547 2540"/>
                <a:gd name="T51" fmla="*/ 2547 h 2271"/>
                <a:gd name="T52" fmla="+- 0 4296 3912"/>
                <a:gd name="T53" fmla="*/ T52 w 384"/>
                <a:gd name="T54" fmla="+- 0 2547 2540"/>
                <a:gd name="T55" fmla="*/ 2547 h 2271"/>
                <a:gd name="T56" fmla="+- 0 4296 3912"/>
                <a:gd name="T57" fmla="*/ T56 w 384"/>
                <a:gd name="T58" fmla="+- 0 2545 2540"/>
                <a:gd name="T59" fmla="*/ 2545 h 2271"/>
                <a:gd name="T60" fmla="+- 0 4291 3912"/>
                <a:gd name="T61" fmla="*/ T60 w 384"/>
                <a:gd name="T62" fmla="+- 0 2540 2540"/>
                <a:gd name="T63" fmla="*/ 2540 h 2271"/>
                <a:gd name="T64" fmla="+- 0 3924 3912"/>
                <a:gd name="T65" fmla="*/ T64 w 384"/>
                <a:gd name="T66" fmla="+- 0 4798 2540"/>
                <a:gd name="T67" fmla="*/ 4798 h 2271"/>
                <a:gd name="T68" fmla="+- 0 3919 3912"/>
                <a:gd name="T69" fmla="*/ T68 w 384"/>
                <a:gd name="T70" fmla="+- 0 4798 2540"/>
                <a:gd name="T71" fmla="*/ 4798 h 2271"/>
                <a:gd name="T72" fmla="+- 0 3919 3912"/>
                <a:gd name="T73" fmla="*/ T72 w 384"/>
                <a:gd name="T74" fmla="+- 0 4805 2540"/>
                <a:gd name="T75" fmla="*/ 4805 h 2271"/>
                <a:gd name="T76" fmla="+- 0 3924 3912"/>
                <a:gd name="T77" fmla="*/ T76 w 384"/>
                <a:gd name="T78" fmla="+- 0 4805 2540"/>
                <a:gd name="T79" fmla="*/ 4805 h 2271"/>
                <a:gd name="T80" fmla="+- 0 3924 3912"/>
                <a:gd name="T81" fmla="*/ T80 w 384"/>
                <a:gd name="T82" fmla="+- 0 4798 2540"/>
                <a:gd name="T83" fmla="*/ 4798 h 2271"/>
                <a:gd name="T84" fmla="+- 0 4284 3912"/>
                <a:gd name="T85" fmla="*/ T84 w 384"/>
                <a:gd name="T86" fmla="+- 0 4798 2540"/>
                <a:gd name="T87" fmla="*/ 4798 h 2271"/>
                <a:gd name="T88" fmla="+- 0 3924 3912"/>
                <a:gd name="T89" fmla="*/ T88 w 384"/>
                <a:gd name="T90" fmla="+- 0 4798 2540"/>
                <a:gd name="T91" fmla="*/ 4798 h 2271"/>
                <a:gd name="T92" fmla="+- 0 3924 3912"/>
                <a:gd name="T93" fmla="*/ T92 w 384"/>
                <a:gd name="T94" fmla="+- 0 4805 2540"/>
                <a:gd name="T95" fmla="*/ 4805 h 2271"/>
                <a:gd name="T96" fmla="+- 0 4284 3912"/>
                <a:gd name="T97" fmla="*/ T96 w 384"/>
                <a:gd name="T98" fmla="+- 0 4805 2540"/>
                <a:gd name="T99" fmla="*/ 4805 h 2271"/>
                <a:gd name="T100" fmla="+- 0 4284 3912"/>
                <a:gd name="T101" fmla="*/ T100 w 384"/>
                <a:gd name="T102" fmla="+- 0 4798 2540"/>
                <a:gd name="T103" fmla="*/ 4798 h 2271"/>
                <a:gd name="T104" fmla="+- 0 4291 3912"/>
                <a:gd name="T105" fmla="*/ T104 w 384"/>
                <a:gd name="T106" fmla="+- 0 2547 2540"/>
                <a:gd name="T107" fmla="*/ 2547 h 2271"/>
                <a:gd name="T108" fmla="+- 0 4284 3912"/>
                <a:gd name="T109" fmla="*/ T108 w 384"/>
                <a:gd name="T110" fmla="+- 0 2547 2540"/>
                <a:gd name="T111" fmla="*/ 2547 h 2271"/>
                <a:gd name="T112" fmla="+- 0 4284 3912"/>
                <a:gd name="T113" fmla="*/ T112 w 384"/>
                <a:gd name="T114" fmla="+- 0 4805 2540"/>
                <a:gd name="T115" fmla="*/ 4805 h 2271"/>
                <a:gd name="T116" fmla="+- 0 4291 3912"/>
                <a:gd name="T117" fmla="*/ T116 w 384"/>
                <a:gd name="T118" fmla="+- 0 4805 2540"/>
                <a:gd name="T119" fmla="*/ 4805 h 2271"/>
                <a:gd name="T120" fmla="+- 0 4291 3912"/>
                <a:gd name="T121" fmla="*/ T120 w 384"/>
                <a:gd name="T122" fmla="+- 0 4798 2540"/>
                <a:gd name="T123" fmla="*/ 4798 h 2271"/>
                <a:gd name="T124" fmla="+- 0 4296 3912"/>
                <a:gd name="T125" fmla="*/ T124 w 384"/>
                <a:gd name="T126" fmla="+- 0 4798 2540"/>
                <a:gd name="T127" fmla="*/ 4798 h 2271"/>
                <a:gd name="T128" fmla="+- 0 4296 3912"/>
                <a:gd name="T129" fmla="*/ T128 w 384"/>
                <a:gd name="T130" fmla="+- 0 2552 2540"/>
                <a:gd name="T131" fmla="*/ 2552 h 2271"/>
                <a:gd name="T132" fmla="+- 0 4291 3912"/>
                <a:gd name="T133" fmla="*/ T132 w 384"/>
                <a:gd name="T134" fmla="+- 0 2552 2540"/>
                <a:gd name="T135" fmla="*/ 2552 h 2271"/>
                <a:gd name="T136" fmla="+- 0 4291 3912"/>
                <a:gd name="T137" fmla="*/ T136 w 384"/>
                <a:gd name="T138" fmla="+- 0 2547 2540"/>
                <a:gd name="T139" fmla="*/ 2547 h 2271"/>
                <a:gd name="T140" fmla="+- 0 4296 3912"/>
                <a:gd name="T141" fmla="*/ T140 w 384"/>
                <a:gd name="T142" fmla="+- 0 4798 2540"/>
                <a:gd name="T143" fmla="*/ 4798 h 2271"/>
                <a:gd name="T144" fmla="+- 0 4291 3912"/>
                <a:gd name="T145" fmla="*/ T144 w 384"/>
                <a:gd name="T146" fmla="+- 0 4798 2540"/>
                <a:gd name="T147" fmla="*/ 4798 h 2271"/>
                <a:gd name="T148" fmla="+- 0 4291 3912"/>
                <a:gd name="T149" fmla="*/ T148 w 384"/>
                <a:gd name="T150" fmla="+- 0 4805 2540"/>
                <a:gd name="T151" fmla="*/ 4805 h 2271"/>
                <a:gd name="T152" fmla="+- 0 4296 3912"/>
                <a:gd name="T153" fmla="*/ T152 w 384"/>
                <a:gd name="T154" fmla="+- 0 4805 2540"/>
                <a:gd name="T155" fmla="*/ 4805 h 2271"/>
                <a:gd name="T156" fmla="+- 0 4296 3912"/>
                <a:gd name="T157" fmla="*/ T156 w 384"/>
                <a:gd name="T158" fmla="+- 0 4798 2540"/>
                <a:gd name="T159" fmla="*/ 4798 h 2271"/>
                <a:gd name="T160" fmla="+- 0 3924 3912"/>
                <a:gd name="T161" fmla="*/ T160 w 384"/>
                <a:gd name="T162" fmla="+- 0 2547 2540"/>
                <a:gd name="T163" fmla="*/ 2547 h 2271"/>
                <a:gd name="T164" fmla="+- 0 3919 3912"/>
                <a:gd name="T165" fmla="*/ T164 w 384"/>
                <a:gd name="T166" fmla="+- 0 2547 2540"/>
                <a:gd name="T167" fmla="*/ 2547 h 2271"/>
                <a:gd name="T168" fmla="+- 0 3919 3912"/>
                <a:gd name="T169" fmla="*/ T168 w 384"/>
                <a:gd name="T170" fmla="+- 0 2552 2540"/>
                <a:gd name="T171" fmla="*/ 2552 h 2271"/>
                <a:gd name="T172" fmla="+- 0 3924 3912"/>
                <a:gd name="T173" fmla="*/ T172 w 384"/>
                <a:gd name="T174" fmla="+- 0 2552 2540"/>
                <a:gd name="T175" fmla="*/ 2552 h 2271"/>
                <a:gd name="T176" fmla="+- 0 3924 3912"/>
                <a:gd name="T177" fmla="*/ T176 w 384"/>
                <a:gd name="T178" fmla="+- 0 2547 2540"/>
                <a:gd name="T179" fmla="*/ 2547 h 2271"/>
                <a:gd name="T180" fmla="+- 0 4284 3912"/>
                <a:gd name="T181" fmla="*/ T180 w 384"/>
                <a:gd name="T182" fmla="+- 0 2547 2540"/>
                <a:gd name="T183" fmla="*/ 2547 h 2271"/>
                <a:gd name="T184" fmla="+- 0 3924 3912"/>
                <a:gd name="T185" fmla="*/ T184 w 384"/>
                <a:gd name="T186" fmla="+- 0 2547 2540"/>
                <a:gd name="T187" fmla="*/ 2547 h 2271"/>
                <a:gd name="T188" fmla="+- 0 3924 3912"/>
                <a:gd name="T189" fmla="*/ T188 w 384"/>
                <a:gd name="T190" fmla="+- 0 2552 2540"/>
                <a:gd name="T191" fmla="*/ 2552 h 2271"/>
                <a:gd name="T192" fmla="+- 0 4284 3912"/>
                <a:gd name="T193" fmla="*/ T192 w 384"/>
                <a:gd name="T194" fmla="+- 0 2552 2540"/>
                <a:gd name="T195" fmla="*/ 2552 h 2271"/>
                <a:gd name="T196" fmla="+- 0 4284 3912"/>
                <a:gd name="T197" fmla="*/ T196 w 384"/>
                <a:gd name="T198" fmla="+- 0 2547 2540"/>
                <a:gd name="T199" fmla="*/ 2547 h 2271"/>
                <a:gd name="T200" fmla="+- 0 4296 3912"/>
                <a:gd name="T201" fmla="*/ T200 w 384"/>
                <a:gd name="T202" fmla="+- 0 2547 2540"/>
                <a:gd name="T203" fmla="*/ 2547 h 2271"/>
                <a:gd name="T204" fmla="+- 0 4291 3912"/>
                <a:gd name="T205" fmla="*/ T204 w 384"/>
                <a:gd name="T206" fmla="+- 0 2547 2540"/>
                <a:gd name="T207" fmla="*/ 2547 h 2271"/>
                <a:gd name="T208" fmla="+- 0 4291 3912"/>
                <a:gd name="T209" fmla="*/ T208 w 384"/>
                <a:gd name="T210" fmla="+- 0 2552 2540"/>
                <a:gd name="T211" fmla="*/ 2552 h 2271"/>
                <a:gd name="T212" fmla="+- 0 4296 3912"/>
                <a:gd name="T213" fmla="*/ T212 w 384"/>
                <a:gd name="T214" fmla="+- 0 2552 2540"/>
                <a:gd name="T215" fmla="*/ 2552 h 2271"/>
                <a:gd name="T216" fmla="+- 0 4296 3912"/>
                <a:gd name="T217" fmla="*/ T216 w 384"/>
                <a:gd name="T218" fmla="+- 0 2547 2540"/>
                <a:gd name="T219" fmla="*/ 2547 h 22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384" h="2271">
                  <a:moveTo>
                    <a:pt x="37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2265"/>
                  </a:lnTo>
                  <a:lnTo>
                    <a:pt x="5" y="2270"/>
                  </a:lnTo>
                  <a:lnTo>
                    <a:pt x="379" y="2270"/>
                  </a:lnTo>
                  <a:lnTo>
                    <a:pt x="384" y="2265"/>
                  </a:lnTo>
                  <a:lnTo>
                    <a:pt x="7" y="2265"/>
                  </a:lnTo>
                  <a:lnTo>
                    <a:pt x="7" y="2258"/>
                  </a:lnTo>
                  <a:lnTo>
                    <a:pt x="12" y="2258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7"/>
                  </a:lnTo>
                  <a:lnTo>
                    <a:pt x="384" y="7"/>
                  </a:lnTo>
                  <a:lnTo>
                    <a:pt x="384" y="5"/>
                  </a:lnTo>
                  <a:lnTo>
                    <a:pt x="379" y="0"/>
                  </a:lnTo>
                  <a:close/>
                  <a:moveTo>
                    <a:pt x="12" y="2258"/>
                  </a:moveTo>
                  <a:lnTo>
                    <a:pt x="7" y="2258"/>
                  </a:lnTo>
                  <a:lnTo>
                    <a:pt x="7" y="2265"/>
                  </a:lnTo>
                  <a:lnTo>
                    <a:pt x="12" y="2265"/>
                  </a:lnTo>
                  <a:lnTo>
                    <a:pt x="12" y="2258"/>
                  </a:lnTo>
                  <a:close/>
                  <a:moveTo>
                    <a:pt x="372" y="2258"/>
                  </a:moveTo>
                  <a:lnTo>
                    <a:pt x="12" y="2258"/>
                  </a:lnTo>
                  <a:lnTo>
                    <a:pt x="12" y="2265"/>
                  </a:lnTo>
                  <a:lnTo>
                    <a:pt x="372" y="2265"/>
                  </a:lnTo>
                  <a:lnTo>
                    <a:pt x="372" y="2258"/>
                  </a:lnTo>
                  <a:close/>
                  <a:moveTo>
                    <a:pt x="379" y="7"/>
                  </a:moveTo>
                  <a:lnTo>
                    <a:pt x="372" y="7"/>
                  </a:lnTo>
                  <a:lnTo>
                    <a:pt x="372" y="2265"/>
                  </a:lnTo>
                  <a:lnTo>
                    <a:pt x="379" y="2265"/>
                  </a:lnTo>
                  <a:lnTo>
                    <a:pt x="379" y="2258"/>
                  </a:lnTo>
                  <a:lnTo>
                    <a:pt x="384" y="2258"/>
                  </a:lnTo>
                  <a:lnTo>
                    <a:pt x="384" y="12"/>
                  </a:lnTo>
                  <a:lnTo>
                    <a:pt x="379" y="12"/>
                  </a:lnTo>
                  <a:lnTo>
                    <a:pt x="379" y="7"/>
                  </a:lnTo>
                  <a:close/>
                  <a:moveTo>
                    <a:pt x="384" y="2258"/>
                  </a:moveTo>
                  <a:lnTo>
                    <a:pt x="379" y="2258"/>
                  </a:lnTo>
                  <a:lnTo>
                    <a:pt x="379" y="2265"/>
                  </a:lnTo>
                  <a:lnTo>
                    <a:pt x="384" y="2265"/>
                  </a:lnTo>
                  <a:lnTo>
                    <a:pt x="384" y="2258"/>
                  </a:lnTo>
                  <a:close/>
                  <a:moveTo>
                    <a:pt x="12" y="7"/>
                  </a:moveTo>
                  <a:lnTo>
                    <a:pt x="7" y="7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2" y="7"/>
                  </a:lnTo>
                  <a:close/>
                  <a:moveTo>
                    <a:pt x="372" y="7"/>
                  </a:moveTo>
                  <a:lnTo>
                    <a:pt x="12" y="7"/>
                  </a:lnTo>
                  <a:lnTo>
                    <a:pt x="12" y="12"/>
                  </a:lnTo>
                  <a:lnTo>
                    <a:pt x="372" y="12"/>
                  </a:lnTo>
                  <a:lnTo>
                    <a:pt x="372" y="7"/>
                  </a:lnTo>
                  <a:close/>
                  <a:moveTo>
                    <a:pt x="384" y="7"/>
                  </a:moveTo>
                  <a:lnTo>
                    <a:pt x="379" y="7"/>
                  </a:lnTo>
                  <a:lnTo>
                    <a:pt x="379" y="12"/>
                  </a:lnTo>
                  <a:lnTo>
                    <a:pt x="384" y="12"/>
                  </a:lnTo>
                  <a:lnTo>
                    <a:pt x="38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29" name="Line 82"/>
            <p:cNvCxnSpPr/>
            <p:nvPr/>
          </p:nvCxnSpPr>
          <p:spPr bwMode="auto">
            <a:xfrm>
              <a:off x="4105" y="2223"/>
              <a:ext cx="0" cy="329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0" name="Picture 8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4150"/>
              <a:ext cx="140" cy="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4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3660"/>
              <a:ext cx="142" cy="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5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" y="2738"/>
              <a:ext cx="17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AutoShape 86"/>
            <p:cNvSpPr>
              <a:spLocks/>
            </p:cNvSpPr>
            <p:nvPr/>
          </p:nvSpPr>
          <p:spPr bwMode="auto">
            <a:xfrm>
              <a:off x="4584" y="2539"/>
              <a:ext cx="382" cy="2271"/>
            </a:xfrm>
            <a:custGeom>
              <a:avLst/>
              <a:gdLst>
                <a:gd name="T0" fmla="+- 0 4961 4584"/>
                <a:gd name="T1" fmla="*/ T0 w 382"/>
                <a:gd name="T2" fmla="+- 0 2540 2540"/>
                <a:gd name="T3" fmla="*/ 2540 h 2271"/>
                <a:gd name="T4" fmla="+- 0 4589 4584"/>
                <a:gd name="T5" fmla="*/ T4 w 382"/>
                <a:gd name="T6" fmla="+- 0 2540 2540"/>
                <a:gd name="T7" fmla="*/ 2540 h 2271"/>
                <a:gd name="T8" fmla="+- 0 4584 4584"/>
                <a:gd name="T9" fmla="*/ T8 w 382"/>
                <a:gd name="T10" fmla="+- 0 2545 2540"/>
                <a:gd name="T11" fmla="*/ 2545 h 2271"/>
                <a:gd name="T12" fmla="+- 0 4584 4584"/>
                <a:gd name="T13" fmla="*/ T12 w 382"/>
                <a:gd name="T14" fmla="+- 0 4805 2540"/>
                <a:gd name="T15" fmla="*/ 4805 h 2271"/>
                <a:gd name="T16" fmla="+- 0 4589 4584"/>
                <a:gd name="T17" fmla="*/ T16 w 382"/>
                <a:gd name="T18" fmla="+- 0 4810 2540"/>
                <a:gd name="T19" fmla="*/ 4810 h 2271"/>
                <a:gd name="T20" fmla="+- 0 4961 4584"/>
                <a:gd name="T21" fmla="*/ T20 w 382"/>
                <a:gd name="T22" fmla="+- 0 4810 2540"/>
                <a:gd name="T23" fmla="*/ 4810 h 2271"/>
                <a:gd name="T24" fmla="+- 0 4966 4584"/>
                <a:gd name="T25" fmla="*/ T24 w 382"/>
                <a:gd name="T26" fmla="+- 0 4805 2540"/>
                <a:gd name="T27" fmla="*/ 4805 h 2271"/>
                <a:gd name="T28" fmla="+- 0 4591 4584"/>
                <a:gd name="T29" fmla="*/ T28 w 382"/>
                <a:gd name="T30" fmla="+- 0 4805 2540"/>
                <a:gd name="T31" fmla="*/ 4805 h 2271"/>
                <a:gd name="T32" fmla="+- 0 4591 4584"/>
                <a:gd name="T33" fmla="*/ T32 w 382"/>
                <a:gd name="T34" fmla="+- 0 4798 2540"/>
                <a:gd name="T35" fmla="*/ 4798 h 2271"/>
                <a:gd name="T36" fmla="+- 0 4596 4584"/>
                <a:gd name="T37" fmla="*/ T36 w 382"/>
                <a:gd name="T38" fmla="+- 0 4798 2540"/>
                <a:gd name="T39" fmla="*/ 4798 h 2271"/>
                <a:gd name="T40" fmla="+- 0 4596 4584"/>
                <a:gd name="T41" fmla="*/ T40 w 382"/>
                <a:gd name="T42" fmla="+- 0 2552 2540"/>
                <a:gd name="T43" fmla="*/ 2552 h 2271"/>
                <a:gd name="T44" fmla="+- 0 4591 4584"/>
                <a:gd name="T45" fmla="*/ T44 w 382"/>
                <a:gd name="T46" fmla="+- 0 2552 2540"/>
                <a:gd name="T47" fmla="*/ 2552 h 2271"/>
                <a:gd name="T48" fmla="+- 0 4591 4584"/>
                <a:gd name="T49" fmla="*/ T48 w 382"/>
                <a:gd name="T50" fmla="+- 0 2547 2540"/>
                <a:gd name="T51" fmla="*/ 2547 h 2271"/>
                <a:gd name="T52" fmla="+- 0 4966 4584"/>
                <a:gd name="T53" fmla="*/ T52 w 382"/>
                <a:gd name="T54" fmla="+- 0 2547 2540"/>
                <a:gd name="T55" fmla="*/ 2547 h 2271"/>
                <a:gd name="T56" fmla="+- 0 4966 4584"/>
                <a:gd name="T57" fmla="*/ T56 w 382"/>
                <a:gd name="T58" fmla="+- 0 2545 2540"/>
                <a:gd name="T59" fmla="*/ 2545 h 2271"/>
                <a:gd name="T60" fmla="+- 0 4961 4584"/>
                <a:gd name="T61" fmla="*/ T60 w 382"/>
                <a:gd name="T62" fmla="+- 0 2540 2540"/>
                <a:gd name="T63" fmla="*/ 2540 h 2271"/>
                <a:gd name="T64" fmla="+- 0 4596 4584"/>
                <a:gd name="T65" fmla="*/ T64 w 382"/>
                <a:gd name="T66" fmla="+- 0 4798 2540"/>
                <a:gd name="T67" fmla="*/ 4798 h 2271"/>
                <a:gd name="T68" fmla="+- 0 4591 4584"/>
                <a:gd name="T69" fmla="*/ T68 w 382"/>
                <a:gd name="T70" fmla="+- 0 4798 2540"/>
                <a:gd name="T71" fmla="*/ 4798 h 2271"/>
                <a:gd name="T72" fmla="+- 0 4591 4584"/>
                <a:gd name="T73" fmla="*/ T72 w 382"/>
                <a:gd name="T74" fmla="+- 0 4805 2540"/>
                <a:gd name="T75" fmla="*/ 4805 h 2271"/>
                <a:gd name="T76" fmla="+- 0 4596 4584"/>
                <a:gd name="T77" fmla="*/ T76 w 382"/>
                <a:gd name="T78" fmla="+- 0 4805 2540"/>
                <a:gd name="T79" fmla="*/ 4805 h 2271"/>
                <a:gd name="T80" fmla="+- 0 4596 4584"/>
                <a:gd name="T81" fmla="*/ T80 w 382"/>
                <a:gd name="T82" fmla="+- 0 4798 2540"/>
                <a:gd name="T83" fmla="*/ 4798 h 2271"/>
                <a:gd name="T84" fmla="+- 0 4954 4584"/>
                <a:gd name="T85" fmla="*/ T84 w 382"/>
                <a:gd name="T86" fmla="+- 0 4798 2540"/>
                <a:gd name="T87" fmla="*/ 4798 h 2271"/>
                <a:gd name="T88" fmla="+- 0 4596 4584"/>
                <a:gd name="T89" fmla="*/ T88 w 382"/>
                <a:gd name="T90" fmla="+- 0 4798 2540"/>
                <a:gd name="T91" fmla="*/ 4798 h 2271"/>
                <a:gd name="T92" fmla="+- 0 4596 4584"/>
                <a:gd name="T93" fmla="*/ T92 w 382"/>
                <a:gd name="T94" fmla="+- 0 4805 2540"/>
                <a:gd name="T95" fmla="*/ 4805 h 2271"/>
                <a:gd name="T96" fmla="+- 0 4954 4584"/>
                <a:gd name="T97" fmla="*/ T96 w 382"/>
                <a:gd name="T98" fmla="+- 0 4805 2540"/>
                <a:gd name="T99" fmla="*/ 4805 h 2271"/>
                <a:gd name="T100" fmla="+- 0 4954 4584"/>
                <a:gd name="T101" fmla="*/ T100 w 382"/>
                <a:gd name="T102" fmla="+- 0 4798 2540"/>
                <a:gd name="T103" fmla="*/ 4798 h 2271"/>
                <a:gd name="T104" fmla="+- 0 4961 4584"/>
                <a:gd name="T105" fmla="*/ T104 w 382"/>
                <a:gd name="T106" fmla="+- 0 2547 2540"/>
                <a:gd name="T107" fmla="*/ 2547 h 2271"/>
                <a:gd name="T108" fmla="+- 0 4954 4584"/>
                <a:gd name="T109" fmla="*/ T108 w 382"/>
                <a:gd name="T110" fmla="+- 0 2547 2540"/>
                <a:gd name="T111" fmla="*/ 2547 h 2271"/>
                <a:gd name="T112" fmla="+- 0 4954 4584"/>
                <a:gd name="T113" fmla="*/ T112 w 382"/>
                <a:gd name="T114" fmla="+- 0 4805 2540"/>
                <a:gd name="T115" fmla="*/ 4805 h 2271"/>
                <a:gd name="T116" fmla="+- 0 4961 4584"/>
                <a:gd name="T117" fmla="*/ T116 w 382"/>
                <a:gd name="T118" fmla="+- 0 4805 2540"/>
                <a:gd name="T119" fmla="*/ 4805 h 2271"/>
                <a:gd name="T120" fmla="+- 0 4961 4584"/>
                <a:gd name="T121" fmla="*/ T120 w 382"/>
                <a:gd name="T122" fmla="+- 0 4798 2540"/>
                <a:gd name="T123" fmla="*/ 4798 h 2271"/>
                <a:gd name="T124" fmla="+- 0 4966 4584"/>
                <a:gd name="T125" fmla="*/ T124 w 382"/>
                <a:gd name="T126" fmla="+- 0 4798 2540"/>
                <a:gd name="T127" fmla="*/ 4798 h 2271"/>
                <a:gd name="T128" fmla="+- 0 4966 4584"/>
                <a:gd name="T129" fmla="*/ T128 w 382"/>
                <a:gd name="T130" fmla="+- 0 2552 2540"/>
                <a:gd name="T131" fmla="*/ 2552 h 2271"/>
                <a:gd name="T132" fmla="+- 0 4961 4584"/>
                <a:gd name="T133" fmla="*/ T132 w 382"/>
                <a:gd name="T134" fmla="+- 0 2552 2540"/>
                <a:gd name="T135" fmla="*/ 2552 h 2271"/>
                <a:gd name="T136" fmla="+- 0 4961 4584"/>
                <a:gd name="T137" fmla="*/ T136 w 382"/>
                <a:gd name="T138" fmla="+- 0 2547 2540"/>
                <a:gd name="T139" fmla="*/ 2547 h 2271"/>
                <a:gd name="T140" fmla="+- 0 4966 4584"/>
                <a:gd name="T141" fmla="*/ T140 w 382"/>
                <a:gd name="T142" fmla="+- 0 4798 2540"/>
                <a:gd name="T143" fmla="*/ 4798 h 2271"/>
                <a:gd name="T144" fmla="+- 0 4961 4584"/>
                <a:gd name="T145" fmla="*/ T144 w 382"/>
                <a:gd name="T146" fmla="+- 0 4798 2540"/>
                <a:gd name="T147" fmla="*/ 4798 h 2271"/>
                <a:gd name="T148" fmla="+- 0 4961 4584"/>
                <a:gd name="T149" fmla="*/ T148 w 382"/>
                <a:gd name="T150" fmla="+- 0 4805 2540"/>
                <a:gd name="T151" fmla="*/ 4805 h 2271"/>
                <a:gd name="T152" fmla="+- 0 4966 4584"/>
                <a:gd name="T153" fmla="*/ T152 w 382"/>
                <a:gd name="T154" fmla="+- 0 4805 2540"/>
                <a:gd name="T155" fmla="*/ 4805 h 2271"/>
                <a:gd name="T156" fmla="+- 0 4966 4584"/>
                <a:gd name="T157" fmla="*/ T156 w 382"/>
                <a:gd name="T158" fmla="+- 0 4798 2540"/>
                <a:gd name="T159" fmla="*/ 4798 h 2271"/>
                <a:gd name="T160" fmla="+- 0 4596 4584"/>
                <a:gd name="T161" fmla="*/ T160 w 382"/>
                <a:gd name="T162" fmla="+- 0 2547 2540"/>
                <a:gd name="T163" fmla="*/ 2547 h 2271"/>
                <a:gd name="T164" fmla="+- 0 4591 4584"/>
                <a:gd name="T165" fmla="*/ T164 w 382"/>
                <a:gd name="T166" fmla="+- 0 2547 2540"/>
                <a:gd name="T167" fmla="*/ 2547 h 2271"/>
                <a:gd name="T168" fmla="+- 0 4591 4584"/>
                <a:gd name="T169" fmla="*/ T168 w 382"/>
                <a:gd name="T170" fmla="+- 0 2552 2540"/>
                <a:gd name="T171" fmla="*/ 2552 h 2271"/>
                <a:gd name="T172" fmla="+- 0 4596 4584"/>
                <a:gd name="T173" fmla="*/ T172 w 382"/>
                <a:gd name="T174" fmla="+- 0 2552 2540"/>
                <a:gd name="T175" fmla="*/ 2552 h 2271"/>
                <a:gd name="T176" fmla="+- 0 4596 4584"/>
                <a:gd name="T177" fmla="*/ T176 w 382"/>
                <a:gd name="T178" fmla="+- 0 2547 2540"/>
                <a:gd name="T179" fmla="*/ 2547 h 2271"/>
                <a:gd name="T180" fmla="+- 0 4954 4584"/>
                <a:gd name="T181" fmla="*/ T180 w 382"/>
                <a:gd name="T182" fmla="+- 0 2547 2540"/>
                <a:gd name="T183" fmla="*/ 2547 h 2271"/>
                <a:gd name="T184" fmla="+- 0 4596 4584"/>
                <a:gd name="T185" fmla="*/ T184 w 382"/>
                <a:gd name="T186" fmla="+- 0 2547 2540"/>
                <a:gd name="T187" fmla="*/ 2547 h 2271"/>
                <a:gd name="T188" fmla="+- 0 4596 4584"/>
                <a:gd name="T189" fmla="*/ T188 w 382"/>
                <a:gd name="T190" fmla="+- 0 2552 2540"/>
                <a:gd name="T191" fmla="*/ 2552 h 2271"/>
                <a:gd name="T192" fmla="+- 0 4954 4584"/>
                <a:gd name="T193" fmla="*/ T192 w 382"/>
                <a:gd name="T194" fmla="+- 0 2552 2540"/>
                <a:gd name="T195" fmla="*/ 2552 h 2271"/>
                <a:gd name="T196" fmla="+- 0 4954 4584"/>
                <a:gd name="T197" fmla="*/ T196 w 382"/>
                <a:gd name="T198" fmla="+- 0 2547 2540"/>
                <a:gd name="T199" fmla="*/ 2547 h 2271"/>
                <a:gd name="T200" fmla="+- 0 4966 4584"/>
                <a:gd name="T201" fmla="*/ T200 w 382"/>
                <a:gd name="T202" fmla="+- 0 2547 2540"/>
                <a:gd name="T203" fmla="*/ 2547 h 2271"/>
                <a:gd name="T204" fmla="+- 0 4961 4584"/>
                <a:gd name="T205" fmla="*/ T204 w 382"/>
                <a:gd name="T206" fmla="+- 0 2547 2540"/>
                <a:gd name="T207" fmla="*/ 2547 h 2271"/>
                <a:gd name="T208" fmla="+- 0 4961 4584"/>
                <a:gd name="T209" fmla="*/ T208 w 382"/>
                <a:gd name="T210" fmla="+- 0 2552 2540"/>
                <a:gd name="T211" fmla="*/ 2552 h 2271"/>
                <a:gd name="T212" fmla="+- 0 4966 4584"/>
                <a:gd name="T213" fmla="*/ T212 w 382"/>
                <a:gd name="T214" fmla="+- 0 2552 2540"/>
                <a:gd name="T215" fmla="*/ 2552 h 2271"/>
                <a:gd name="T216" fmla="+- 0 4966 4584"/>
                <a:gd name="T217" fmla="*/ T216 w 382"/>
                <a:gd name="T218" fmla="+- 0 2547 2540"/>
                <a:gd name="T219" fmla="*/ 2547 h 22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382" h="2271">
                  <a:moveTo>
                    <a:pt x="377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2265"/>
                  </a:lnTo>
                  <a:lnTo>
                    <a:pt x="5" y="2270"/>
                  </a:lnTo>
                  <a:lnTo>
                    <a:pt x="377" y="2270"/>
                  </a:lnTo>
                  <a:lnTo>
                    <a:pt x="382" y="2265"/>
                  </a:lnTo>
                  <a:lnTo>
                    <a:pt x="7" y="2265"/>
                  </a:lnTo>
                  <a:lnTo>
                    <a:pt x="7" y="2258"/>
                  </a:lnTo>
                  <a:lnTo>
                    <a:pt x="12" y="2258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7"/>
                  </a:lnTo>
                  <a:lnTo>
                    <a:pt x="382" y="7"/>
                  </a:lnTo>
                  <a:lnTo>
                    <a:pt x="382" y="5"/>
                  </a:lnTo>
                  <a:lnTo>
                    <a:pt x="377" y="0"/>
                  </a:lnTo>
                  <a:close/>
                  <a:moveTo>
                    <a:pt x="12" y="2258"/>
                  </a:moveTo>
                  <a:lnTo>
                    <a:pt x="7" y="2258"/>
                  </a:lnTo>
                  <a:lnTo>
                    <a:pt x="7" y="2265"/>
                  </a:lnTo>
                  <a:lnTo>
                    <a:pt x="12" y="2265"/>
                  </a:lnTo>
                  <a:lnTo>
                    <a:pt x="12" y="2258"/>
                  </a:lnTo>
                  <a:close/>
                  <a:moveTo>
                    <a:pt x="370" y="2258"/>
                  </a:moveTo>
                  <a:lnTo>
                    <a:pt x="12" y="2258"/>
                  </a:lnTo>
                  <a:lnTo>
                    <a:pt x="12" y="2265"/>
                  </a:lnTo>
                  <a:lnTo>
                    <a:pt x="370" y="2265"/>
                  </a:lnTo>
                  <a:lnTo>
                    <a:pt x="370" y="2258"/>
                  </a:lnTo>
                  <a:close/>
                  <a:moveTo>
                    <a:pt x="377" y="7"/>
                  </a:moveTo>
                  <a:lnTo>
                    <a:pt x="370" y="7"/>
                  </a:lnTo>
                  <a:lnTo>
                    <a:pt x="370" y="2265"/>
                  </a:lnTo>
                  <a:lnTo>
                    <a:pt x="377" y="2265"/>
                  </a:lnTo>
                  <a:lnTo>
                    <a:pt x="377" y="2258"/>
                  </a:lnTo>
                  <a:lnTo>
                    <a:pt x="382" y="2258"/>
                  </a:lnTo>
                  <a:lnTo>
                    <a:pt x="382" y="12"/>
                  </a:lnTo>
                  <a:lnTo>
                    <a:pt x="377" y="12"/>
                  </a:lnTo>
                  <a:lnTo>
                    <a:pt x="377" y="7"/>
                  </a:lnTo>
                  <a:close/>
                  <a:moveTo>
                    <a:pt x="382" y="2258"/>
                  </a:moveTo>
                  <a:lnTo>
                    <a:pt x="377" y="2258"/>
                  </a:lnTo>
                  <a:lnTo>
                    <a:pt x="377" y="2265"/>
                  </a:lnTo>
                  <a:lnTo>
                    <a:pt x="382" y="2265"/>
                  </a:lnTo>
                  <a:lnTo>
                    <a:pt x="382" y="2258"/>
                  </a:lnTo>
                  <a:close/>
                  <a:moveTo>
                    <a:pt x="12" y="7"/>
                  </a:moveTo>
                  <a:lnTo>
                    <a:pt x="7" y="7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2" y="7"/>
                  </a:lnTo>
                  <a:close/>
                  <a:moveTo>
                    <a:pt x="370" y="7"/>
                  </a:moveTo>
                  <a:lnTo>
                    <a:pt x="12" y="7"/>
                  </a:lnTo>
                  <a:lnTo>
                    <a:pt x="12" y="12"/>
                  </a:lnTo>
                  <a:lnTo>
                    <a:pt x="370" y="12"/>
                  </a:lnTo>
                  <a:lnTo>
                    <a:pt x="370" y="7"/>
                  </a:lnTo>
                  <a:close/>
                  <a:moveTo>
                    <a:pt x="382" y="7"/>
                  </a:moveTo>
                  <a:lnTo>
                    <a:pt x="377" y="7"/>
                  </a:lnTo>
                  <a:lnTo>
                    <a:pt x="377" y="12"/>
                  </a:lnTo>
                  <a:lnTo>
                    <a:pt x="382" y="12"/>
                  </a:lnTo>
                  <a:lnTo>
                    <a:pt x="38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34" name="Line 87"/>
            <p:cNvCxnSpPr/>
            <p:nvPr/>
          </p:nvCxnSpPr>
          <p:spPr bwMode="auto">
            <a:xfrm>
              <a:off x="4780" y="2223"/>
              <a:ext cx="0" cy="329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5" name="Picture 88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" y="4049"/>
              <a:ext cx="140" cy="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" y="3559"/>
              <a:ext cx="142" cy="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9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2638"/>
              <a:ext cx="17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AutoShape 91"/>
            <p:cNvSpPr>
              <a:spLocks/>
            </p:cNvSpPr>
            <p:nvPr/>
          </p:nvSpPr>
          <p:spPr bwMode="auto">
            <a:xfrm>
              <a:off x="5265" y="2539"/>
              <a:ext cx="384" cy="2271"/>
            </a:xfrm>
            <a:custGeom>
              <a:avLst/>
              <a:gdLst>
                <a:gd name="T0" fmla="+- 0 5645 5266"/>
                <a:gd name="T1" fmla="*/ T0 w 384"/>
                <a:gd name="T2" fmla="+- 0 2540 2540"/>
                <a:gd name="T3" fmla="*/ 2540 h 2271"/>
                <a:gd name="T4" fmla="+- 0 5270 5266"/>
                <a:gd name="T5" fmla="*/ T4 w 384"/>
                <a:gd name="T6" fmla="+- 0 2540 2540"/>
                <a:gd name="T7" fmla="*/ 2540 h 2271"/>
                <a:gd name="T8" fmla="+- 0 5266 5266"/>
                <a:gd name="T9" fmla="*/ T8 w 384"/>
                <a:gd name="T10" fmla="+- 0 2545 2540"/>
                <a:gd name="T11" fmla="*/ 2545 h 2271"/>
                <a:gd name="T12" fmla="+- 0 5266 5266"/>
                <a:gd name="T13" fmla="*/ T12 w 384"/>
                <a:gd name="T14" fmla="+- 0 4805 2540"/>
                <a:gd name="T15" fmla="*/ 4805 h 2271"/>
                <a:gd name="T16" fmla="+- 0 5270 5266"/>
                <a:gd name="T17" fmla="*/ T16 w 384"/>
                <a:gd name="T18" fmla="+- 0 4810 2540"/>
                <a:gd name="T19" fmla="*/ 4810 h 2271"/>
                <a:gd name="T20" fmla="+- 0 5645 5266"/>
                <a:gd name="T21" fmla="*/ T20 w 384"/>
                <a:gd name="T22" fmla="+- 0 4810 2540"/>
                <a:gd name="T23" fmla="*/ 4810 h 2271"/>
                <a:gd name="T24" fmla="+- 0 5650 5266"/>
                <a:gd name="T25" fmla="*/ T24 w 384"/>
                <a:gd name="T26" fmla="+- 0 4805 2540"/>
                <a:gd name="T27" fmla="*/ 4805 h 2271"/>
                <a:gd name="T28" fmla="+- 0 5273 5266"/>
                <a:gd name="T29" fmla="*/ T28 w 384"/>
                <a:gd name="T30" fmla="+- 0 4805 2540"/>
                <a:gd name="T31" fmla="*/ 4805 h 2271"/>
                <a:gd name="T32" fmla="+- 0 5273 5266"/>
                <a:gd name="T33" fmla="*/ T32 w 384"/>
                <a:gd name="T34" fmla="+- 0 4798 2540"/>
                <a:gd name="T35" fmla="*/ 4798 h 2271"/>
                <a:gd name="T36" fmla="+- 0 5278 5266"/>
                <a:gd name="T37" fmla="*/ T36 w 384"/>
                <a:gd name="T38" fmla="+- 0 4798 2540"/>
                <a:gd name="T39" fmla="*/ 4798 h 2271"/>
                <a:gd name="T40" fmla="+- 0 5278 5266"/>
                <a:gd name="T41" fmla="*/ T40 w 384"/>
                <a:gd name="T42" fmla="+- 0 2552 2540"/>
                <a:gd name="T43" fmla="*/ 2552 h 2271"/>
                <a:gd name="T44" fmla="+- 0 5273 5266"/>
                <a:gd name="T45" fmla="*/ T44 w 384"/>
                <a:gd name="T46" fmla="+- 0 2552 2540"/>
                <a:gd name="T47" fmla="*/ 2552 h 2271"/>
                <a:gd name="T48" fmla="+- 0 5273 5266"/>
                <a:gd name="T49" fmla="*/ T48 w 384"/>
                <a:gd name="T50" fmla="+- 0 2547 2540"/>
                <a:gd name="T51" fmla="*/ 2547 h 2271"/>
                <a:gd name="T52" fmla="+- 0 5650 5266"/>
                <a:gd name="T53" fmla="*/ T52 w 384"/>
                <a:gd name="T54" fmla="+- 0 2547 2540"/>
                <a:gd name="T55" fmla="*/ 2547 h 2271"/>
                <a:gd name="T56" fmla="+- 0 5650 5266"/>
                <a:gd name="T57" fmla="*/ T56 w 384"/>
                <a:gd name="T58" fmla="+- 0 2545 2540"/>
                <a:gd name="T59" fmla="*/ 2545 h 2271"/>
                <a:gd name="T60" fmla="+- 0 5645 5266"/>
                <a:gd name="T61" fmla="*/ T60 w 384"/>
                <a:gd name="T62" fmla="+- 0 2540 2540"/>
                <a:gd name="T63" fmla="*/ 2540 h 2271"/>
                <a:gd name="T64" fmla="+- 0 5278 5266"/>
                <a:gd name="T65" fmla="*/ T64 w 384"/>
                <a:gd name="T66" fmla="+- 0 4798 2540"/>
                <a:gd name="T67" fmla="*/ 4798 h 2271"/>
                <a:gd name="T68" fmla="+- 0 5273 5266"/>
                <a:gd name="T69" fmla="*/ T68 w 384"/>
                <a:gd name="T70" fmla="+- 0 4798 2540"/>
                <a:gd name="T71" fmla="*/ 4798 h 2271"/>
                <a:gd name="T72" fmla="+- 0 5273 5266"/>
                <a:gd name="T73" fmla="*/ T72 w 384"/>
                <a:gd name="T74" fmla="+- 0 4805 2540"/>
                <a:gd name="T75" fmla="*/ 4805 h 2271"/>
                <a:gd name="T76" fmla="+- 0 5278 5266"/>
                <a:gd name="T77" fmla="*/ T76 w 384"/>
                <a:gd name="T78" fmla="+- 0 4805 2540"/>
                <a:gd name="T79" fmla="*/ 4805 h 2271"/>
                <a:gd name="T80" fmla="+- 0 5278 5266"/>
                <a:gd name="T81" fmla="*/ T80 w 384"/>
                <a:gd name="T82" fmla="+- 0 4798 2540"/>
                <a:gd name="T83" fmla="*/ 4798 h 2271"/>
                <a:gd name="T84" fmla="+- 0 5638 5266"/>
                <a:gd name="T85" fmla="*/ T84 w 384"/>
                <a:gd name="T86" fmla="+- 0 4798 2540"/>
                <a:gd name="T87" fmla="*/ 4798 h 2271"/>
                <a:gd name="T88" fmla="+- 0 5278 5266"/>
                <a:gd name="T89" fmla="*/ T88 w 384"/>
                <a:gd name="T90" fmla="+- 0 4798 2540"/>
                <a:gd name="T91" fmla="*/ 4798 h 2271"/>
                <a:gd name="T92" fmla="+- 0 5278 5266"/>
                <a:gd name="T93" fmla="*/ T92 w 384"/>
                <a:gd name="T94" fmla="+- 0 4805 2540"/>
                <a:gd name="T95" fmla="*/ 4805 h 2271"/>
                <a:gd name="T96" fmla="+- 0 5638 5266"/>
                <a:gd name="T97" fmla="*/ T96 w 384"/>
                <a:gd name="T98" fmla="+- 0 4805 2540"/>
                <a:gd name="T99" fmla="*/ 4805 h 2271"/>
                <a:gd name="T100" fmla="+- 0 5638 5266"/>
                <a:gd name="T101" fmla="*/ T100 w 384"/>
                <a:gd name="T102" fmla="+- 0 4798 2540"/>
                <a:gd name="T103" fmla="*/ 4798 h 2271"/>
                <a:gd name="T104" fmla="+- 0 5645 5266"/>
                <a:gd name="T105" fmla="*/ T104 w 384"/>
                <a:gd name="T106" fmla="+- 0 2547 2540"/>
                <a:gd name="T107" fmla="*/ 2547 h 2271"/>
                <a:gd name="T108" fmla="+- 0 5638 5266"/>
                <a:gd name="T109" fmla="*/ T108 w 384"/>
                <a:gd name="T110" fmla="+- 0 2547 2540"/>
                <a:gd name="T111" fmla="*/ 2547 h 2271"/>
                <a:gd name="T112" fmla="+- 0 5638 5266"/>
                <a:gd name="T113" fmla="*/ T112 w 384"/>
                <a:gd name="T114" fmla="+- 0 4805 2540"/>
                <a:gd name="T115" fmla="*/ 4805 h 2271"/>
                <a:gd name="T116" fmla="+- 0 5645 5266"/>
                <a:gd name="T117" fmla="*/ T116 w 384"/>
                <a:gd name="T118" fmla="+- 0 4805 2540"/>
                <a:gd name="T119" fmla="*/ 4805 h 2271"/>
                <a:gd name="T120" fmla="+- 0 5645 5266"/>
                <a:gd name="T121" fmla="*/ T120 w 384"/>
                <a:gd name="T122" fmla="+- 0 4798 2540"/>
                <a:gd name="T123" fmla="*/ 4798 h 2271"/>
                <a:gd name="T124" fmla="+- 0 5650 5266"/>
                <a:gd name="T125" fmla="*/ T124 w 384"/>
                <a:gd name="T126" fmla="+- 0 4798 2540"/>
                <a:gd name="T127" fmla="*/ 4798 h 2271"/>
                <a:gd name="T128" fmla="+- 0 5650 5266"/>
                <a:gd name="T129" fmla="*/ T128 w 384"/>
                <a:gd name="T130" fmla="+- 0 2552 2540"/>
                <a:gd name="T131" fmla="*/ 2552 h 2271"/>
                <a:gd name="T132" fmla="+- 0 5645 5266"/>
                <a:gd name="T133" fmla="*/ T132 w 384"/>
                <a:gd name="T134" fmla="+- 0 2552 2540"/>
                <a:gd name="T135" fmla="*/ 2552 h 2271"/>
                <a:gd name="T136" fmla="+- 0 5645 5266"/>
                <a:gd name="T137" fmla="*/ T136 w 384"/>
                <a:gd name="T138" fmla="+- 0 2547 2540"/>
                <a:gd name="T139" fmla="*/ 2547 h 2271"/>
                <a:gd name="T140" fmla="+- 0 5650 5266"/>
                <a:gd name="T141" fmla="*/ T140 w 384"/>
                <a:gd name="T142" fmla="+- 0 4798 2540"/>
                <a:gd name="T143" fmla="*/ 4798 h 2271"/>
                <a:gd name="T144" fmla="+- 0 5645 5266"/>
                <a:gd name="T145" fmla="*/ T144 w 384"/>
                <a:gd name="T146" fmla="+- 0 4798 2540"/>
                <a:gd name="T147" fmla="*/ 4798 h 2271"/>
                <a:gd name="T148" fmla="+- 0 5645 5266"/>
                <a:gd name="T149" fmla="*/ T148 w 384"/>
                <a:gd name="T150" fmla="+- 0 4805 2540"/>
                <a:gd name="T151" fmla="*/ 4805 h 2271"/>
                <a:gd name="T152" fmla="+- 0 5650 5266"/>
                <a:gd name="T153" fmla="*/ T152 w 384"/>
                <a:gd name="T154" fmla="+- 0 4805 2540"/>
                <a:gd name="T155" fmla="*/ 4805 h 2271"/>
                <a:gd name="T156" fmla="+- 0 5650 5266"/>
                <a:gd name="T157" fmla="*/ T156 w 384"/>
                <a:gd name="T158" fmla="+- 0 4798 2540"/>
                <a:gd name="T159" fmla="*/ 4798 h 2271"/>
                <a:gd name="T160" fmla="+- 0 5278 5266"/>
                <a:gd name="T161" fmla="*/ T160 w 384"/>
                <a:gd name="T162" fmla="+- 0 2547 2540"/>
                <a:gd name="T163" fmla="*/ 2547 h 2271"/>
                <a:gd name="T164" fmla="+- 0 5273 5266"/>
                <a:gd name="T165" fmla="*/ T164 w 384"/>
                <a:gd name="T166" fmla="+- 0 2547 2540"/>
                <a:gd name="T167" fmla="*/ 2547 h 2271"/>
                <a:gd name="T168" fmla="+- 0 5273 5266"/>
                <a:gd name="T169" fmla="*/ T168 w 384"/>
                <a:gd name="T170" fmla="+- 0 2552 2540"/>
                <a:gd name="T171" fmla="*/ 2552 h 2271"/>
                <a:gd name="T172" fmla="+- 0 5278 5266"/>
                <a:gd name="T173" fmla="*/ T172 w 384"/>
                <a:gd name="T174" fmla="+- 0 2552 2540"/>
                <a:gd name="T175" fmla="*/ 2552 h 2271"/>
                <a:gd name="T176" fmla="+- 0 5278 5266"/>
                <a:gd name="T177" fmla="*/ T176 w 384"/>
                <a:gd name="T178" fmla="+- 0 2547 2540"/>
                <a:gd name="T179" fmla="*/ 2547 h 2271"/>
                <a:gd name="T180" fmla="+- 0 5638 5266"/>
                <a:gd name="T181" fmla="*/ T180 w 384"/>
                <a:gd name="T182" fmla="+- 0 2547 2540"/>
                <a:gd name="T183" fmla="*/ 2547 h 2271"/>
                <a:gd name="T184" fmla="+- 0 5278 5266"/>
                <a:gd name="T185" fmla="*/ T184 w 384"/>
                <a:gd name="T186" fmla="+- 0 2547 2540"/>
                <a:gd name="T187" fmla="*/ 2547 h 2271"/>
                <a:gd name="T188" fmla="+- 0 5278 5266"/>
                <a:gd name="T189" fmla="*/ T188 w 384"/>
                <a:gd name="T190" fmla="+- 0 2552 2540"/>
                <a:gd name="T191" fmla="*/ 2552 h 2271"/>
                <a:gd name="T192" fmla="+- 0 5638 5266"/>
                <a:gd name="T193" fmla="*/ T192 w 384"/>
                <a:gd name="T194" fmla="+- 0 2552 2540"/>
                <a:gd name="T195" fmla="*/ 2552 h 2271"/>
                <a:gd name="T196" fmla="+- 0 5638 5266"/>
                <a:gd name="T197" fmla="*/ T196 w 384"/>
                <a:gd name="T198" fmla="+- 0 2547 2540"/>
                <a:gd name="T199" fmla="*/ 2547 h 2271"/>
                <a:gd name="T200" fmla="+- 0 5650 5266"/>
                <a:gd name="T201" fmla="*/ T200 w 384"/>
                <a:gd name="T202" fmla="+- 0 2547 2540"/>
                <a:gd name="T203" fmla="*/ 2547 h 2271"/>
                <a:gd name="T204" fmla="+- 0 5645 5266"/>
                <a:gd name="T205" fmla="*/ T204 w 384"/>
                <a:gd name="T206" fmla="+- 0 2547 2540"/>
                <a:gd name="T207" fmla="*/ 2547 h 2271"/>
                <a:gd name="T208" fmla="+- 0 5645 5266"/>
                <a:gd name="T209" fmla="*/ T208 w 384"/>
                <a:gd name="T210" fmla="+- 0 2552 2540"/>
                <a:gd name="T211" fmla="*/ 2552 h 2271"/>
                <a:gd name="T212" fmla="+- 0 5650 5266"/>
                <a:gd name="T213" fmla="*/ T212 w 384"/>
                <a:gd name="T214" fmla="+- 0 2552 2540"/>
                <a:gd name="T215" fmla="*/ 2552 h 2271"/>
                <a:gd name="T216" fmla="+- 0 5650 5266"/>
                <a:gd name="T217" fmla="*/ T216 w 384"/>
                <a:gd name="T218" fmla="+- 0 2547 2540"/>
                <a:gd name="T219" fmla="*/ 2547 h 22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384" h="2271">
                  <a:moveTo>
                    <a:pt x="37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2265"/>
                  </a:lnTo>
                  <a:lnTo>
                    <a:pt x="4" y="2270"/>
                  </a:lnTo>
                  <a:lnTo>
                    <a:pt x="379" y="2270"/>
                  </a:lnTo>
                  <a:lnTo>
                    <a:pt x="384" y="2265"/>
                  </a:lnTo>
                  <a:lnTo>
                    <a:pt x="7" y="2265"/>
                  </a:lnTo>
                  <a:lnTo>
                    <a:pt x="7" y="2258"/>
                  </a:lnTo>
                  <a:lnTo>
                    <a:pt x="12" y="2258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7"/>
                  </a:lnTo>
                  <a:lnTo>
                    <a:pt x="384" y="7"/>
                  </a:lnTo>
                  <a:lnTo>
                    <a:pt x="384" y="5"/>
                  </a:lnTo>
                  <a:lnTo>
                    <a:pt x="379" y="0"/>
                  </a:lnTo>
                  <a:close/>
                  <a:moveTo>
                    <a:pt x="12" y="2258"/>
                  </a:moveTo>
                  <a:lnTo>
                    <a:pt x="7" y="2258"/>
                  </a:lnTo>
                  <a:lnTo>
                    <a:pt x="7" y="2265"/>
                  </a:lnTo>
                  <a:lnTo>
                    <a:pt x="12" y="2265"/>
                  </a:lnTo>
                  <a:lnTo>
                    <a:pt x="12" y="2258"/>
                  </a:lnTo>
                  <a:close/>
                  <a:moveTo>
                    <a:pt x="372" y="2258"/>
                  </a:moveTo>
                  <a:lnTo>
                    <a:pt x="12" y="2258"/>
                  </a:lnTo>
                  <a:lnTo>
                    <a:pt x="12" y="2265"/>
                  </a:lnTo>
                  <a:lnTo>
                    <a:pt x="372" y="2265"/>
                  </a:lnTo>
                  <a:lnTo>
                    <a:pt x="372" y="2258"/>
                  </a:lnTo>
                  <a:close/>
                  <a:moveTo>
                    <a:pt x="379" y="7"/>
                  </a:moveTo>
                  <a:lnTo>
                    <a:pt x="372" y="7"/>
                  </a:lnTo>
                  <a:lnTo>
                    <a:pt x="372" y="2265"/>
                  </a:lnTo>
                  <a:lnTo>
                    <a:pt x="379" y="2265"/>
                  </a:lnTo>
                  <a:lnTo>
                    <a:pt x="379" y="2258"/>
                  </a:lnTo>
                  <a:lnTo>
                    <a:pt x="384" y="2258"/>
                  </a:lnTo>
                  <a:lnTo>
                    <a:pt x="384" y="12"/>
                  </a:lnTo>
                  <a:lnTo>
                    <a:pt x="379" y="12"/>
                  </a:lnTo>
                  <a:lnTo>
                    <a:pt x="379" y="7"/>
                  </a:lnTo>
                  <a:close/>
                  <a:moveTo>
                    <a:pt x="384" y="2258"/>
                  </a:moveTo>
                  <a:lnTo>
                    <a:pt x="379" y="2258"/>
                  </a:lnTo>
                  <a:lnTo>
                    <a:pt x="379" y="2265"/>
                  </a:lnTo>
                  <a:lnTo>
                    <a:pt x="384" y="2265"/>
                  </a:lnTo>
                  <a:lnTo>
                    <a:pt x="384" y="2258"/>
                  </a:lnTo>
                  <a:close/>
                  <a:moveTo>
                    <a:pt x="12" y="7"/>
                  </a:moveTo>
                  <a:lnTo>
                    <a:pt x="7" y="7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2" y="7"/>
                  </a:lnTo>
                  <a:close/>
                  <a:moveTo>
                    <a:pt x="372" y="7"/>
                  </a:moveTo>
                  <a:lnTo>
                    <a:pt x="12" y="7"/>
                  </a:lnTo>
                  <a:lnTo>
                    <a:pt x="12" y="12"/>
                  </a:lnTo>
                  <a:lnTo>
                    <a:pt x="372" y="12"/>
                  </a:lnTo>
                  <a:lnTo>
                    <a:pt x="372" y="7"/>
                  </a:lnTo>
                  <a:close/>
                  <a:moveTo>
                    <a:pt x="384" y="7"/>
                  </a:moveTo>
                  <a:lnTo>
                    <a:pt x="379" y="7"/>
                  </a:lnTo>
                  <a:lnTo>
                    <a:pt x="379" y="12"/>
                  </a:lnTo>
                  <a:lnTo>
                    <a:pt x="384" y="12"/>
                  </a:lnTo>
                  <a:lnTo>
                    <a:pt x="38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39" name="Line 92"/>
            <p:cNvCxnSpPr/>
            <p:nvPr/>
          </p:nvCxnSpPr>
          <p:spPr bwMode="auto">
            <a:xfrm>
              <a:off x="5447" y="2223"/>
              <a:ext cx="0" cy="329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0" name="Picture 93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" y="3895"/>
              <a:ext cx="14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94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" y="3458"/>
              <a:ext cx="142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95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" y="3139"/>
              <a:ext cx="106" cy="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AutoShape 96"/>
            <p:cNvSpPr>
              <a:spLocks/>
            </p:cNvSpPr>
            <p:nvPr/>
          </p:nvSpPr>
          <p:spPr bwMode="auto">
            <a:xfrm>
              <a:off x="6283" y="2546"/>
              <a:ext cx="384" cy="2249"/>
            </a:xfrm>
            <a:custGeom>
              <a:avLst/>
              <a:gdLst>
                <a:gd name="T0" fmla="+- 0 6662 6283"/>
                <a:gd name="T1" fmla="*/ T0 w 384"/>
                <a:gd name="T2" fmla="+- 0 2547 2547"/>
                <a:gd name="T3" fmla="*/ 2547 h 2249"/>
                <a:gd name="T4" fmla="+- 0 6288 6283"/>
                <a:gd name="T5" fmla="*/ T4 w 384"/>
                <a:gd name="T6" fmla="+- 0 2547 2547"/>
                <a:gd name="T7" fmla="*/ 2547 h 2249"/>
                <a:gd name="T8" fmla="+- 0 6283 6283"/>
                <a:gd name="T9" fmla="*/ T8 w 384"/>
                <a:gd name="T10" fmla="+- 0 2552 2547"/>
                <a:gd name="T11" fmla="*/ 2552 h 2249"/>
                <a:gd name="T12" fmla="+- 0 6283 6283"/>
                <a:gd name="T13" fmla="*/ T12 w 384"/>
                <a:gd name="T14" fmla="+- 0 4791 2547"/>
                <a:gd name="T15" fmla="*/ 4791 h 2249"/>
                <a:gd name="T16" fmla="+- 0 6288 6283"/>
                <a:gd name="T17" fmla="*/ T16 w 384"/>
                <a:gd name="T18" fmla="+- 0 4796 2547"/>
                <a:gd name="T19" fmla="*/ 4796 h 2249"/>
                <a:gd name="T20" fmla="+- 0 6662 6283"/>
                <a:gd name="T21" fmla="*/ T20 w 384"/>
                <a:gd name="T22" fmla="+- 0 4796 2547"/>
                <a:gd name="T23" fmla="*/ 4796 h 2249"/>
                <a:gd name="T24" fmla="+- 0 6667 6283"/>
                <a:gd name="T25" fmla="*/ T24 w 384"/>
                <a:gd name="T26" fmla="+- 0 4791 2547"/>
                <a:gd name="T27" fmla="*/ 4791 h 2249"/>
                <a:gd name="T28" fmla="+- 0 6290 6283"/>
                <a:gd name="T29" fmla="*/ T28 w 384"/>
                <a:gd name="T30" fmla="+- 0 4791 2547"/>
                <a:gd name="T31" fmla="*/ 4791 h 2249"/>
                <a:gd name="T32" fmla="+- 0 6290 6283"/>
                <a:gd name="T33" fmla="*/ T32 w 384"/>
                <a:gd name="T34" fmla="+- 0 4784 2547"/>
                <a:gd name="T35" fmla="*/ 4784 h 2249"/>
                <a:gd name="T36" fmla="+- 0 6295 6283"/>
                <a:gd name="T37" fmla="*/ T36 w 384"/>
                <a:gd name="T38" fmla="+- 0 4784 2547"/>
                <a:gd name="T39" fmla="*/ 4784 h 2249"/>
                <a:gd name="T40" fmla="+- 0 6295 6283"/>
                <a:gd name="T41" fmla="*/ T40 w 384"/>
                <a:gd name="T42" fmla="+- 0 2559 2547"/>
                <a:gd name="T43" fmla="*/ 2559 h 2249"/>
                <a:gd name="T44" fmla="+- 0 6290 6283"/>
                <a:gd name="T45" fmla="*/ T44 w 384"/>
                <a:gd name="T46" fmla="+- 0 2559 2547"/>
                <a:gd name="T47" fmla="*/ 2559 h 2249"/>
                <a:gd name="T48" fmla="+- 0 6290 6283"/>
                <a:gd name="T49" fmla="*/ T48 w 384"/>
                <a:gd name="T50" fmla="+- 0 2554 2547"/>
                <a:gd name="T51" fmla="*/ 2554 h 2249"/>
                <a:gd name="T52" fmla="+- 0 6667 6283"/>
                <a:gd name="T53" fmla="*/ T52 w 384"/>
                <a:gd name="T54" fmla="+- 0 2554 2547"/>
                <a:gd name="T55" fmla="*/ 2554 h 2249"/>
                <a:gd name="T56" fmla="+- 0 6667 6283"/>
                <a:gd name="T57" fmla="*/ T56 w 384"/>
                <a:gd name="T58" fmla="+- 0 2552 2547"/>
                <a:gd name="T59" fmla="*/ 2552 h 2249"/>
                <a:gd name="T60" fmla="+- 0 6662 6283"/>
                <a:gd name="T61" fmla="*/ T60 w 384"/>
                <a:gd name="T62" fmla="+- 0 2547 2547"/>
                <a:gd name="T63" fmla="*/ 2547 h 2249"/>
                <a:gd name="T64" fmla="+- 0 6295 6283"/>
                <a:gd name="T65" fmla="*/ T64 w 384"/>
                <a:gd name="T66" fmla="+- 0 4784 2547"/>
                <a:gd name="T67" fmla="*/ 4784 h 2249"/>
                <a:gd name="T68" fmla="+- 0 6290 6283"/>
                <a:gd name="T69" fmla="*/ T68 w 384"/>
                <a:gd name="T70" fmla="+- 0 4784 2547"/>
                <a:gd name="T71" fmla="*/ 4784 h 2249"/>
                <a:gd name="T72" fmla="+- 0 6290 6283"/>
                <a:gd name="T73" fmla="*/ T72 w 384"/>
                <a:gd name="T74" fmla="+- 0 4791 2547"/>
                <a:gd name="T75" fmla="*/ 4791 h 2249"/>
                <a:gd name="T76" fmla="+- 0 6295 6283"/>
                <a:gd name="T77" fmla="*/ T76 w 384"/>
                <a:gd name="T78" fmla="+- 0 4791 2547"/>
                <a:gd name="T79" fmla="*/ 4791 h 2249"/>
                <a:gd name="T80" fmla="+- 0 6295 6283"/>
                <a:gd name="T81" fmla="*/ T80 w 384"/>
                <a:gd name="T82" fmla="+- 0 4784 2547"/>
                <a:gd name="T83" fmla="*/ 4784 h 2249"/>
                <a:gd name="T84" fmla="+- 0 6655 6283"/>
                <a:gd name="T85" fmla="*/ T84 w 384"/>
                <a:gd name="T86" fmla="+- 0 4784 2547"/>
                <a:gd name="T87" fmla="*/ 4784 h 2249"/>
                <a:gd name="T88" fmla="+- 0 6295 6283"/>
                <a:gd name="T89" fmla="*/ T88 w 384"/>
                <a:gd name="T90" fmla="+- 0 4784 2547"/>
                <a:gd name="T91" fmla="*/ 4784 h 2249"/>
                <a:gd name="T92" fmla="+- 0 6295 6283"/>
                <a:gd name="T93" fmla="*/ T92 w 384"/>
                <a:gd name="T94" fmla="+- 0 4791 2547"/>
                <a:gd name="T95" fmla="*/ 4791 h 2249"/>
                <a:gd name="T96" fmla="+- 0 6655 6283"/>
                <a:gd name="T97" fmla="*/ T96 w 384"/>
                <a:gd name="T98" fmla="+- 0 4791 2547"/>
                <a:gd name="T99" fmla="*/ 4791 h 2249"/>
                <a:gd name="T100" fmla="+- 0 6655 6283"/>
                <a:gd name="T101" fmla="*/ T100 w 384"/>
                <a:gd name="T102" fmla="+- 0 4784 2547"/>
                <a:gd name="T103" fmla="*/ 4784 h 2249"/>
                <a:gd name="T104" fmla="+- 0 6662 6283"/>
                <a:gd name="T105" fmla="*/ T104 w 384"/>
                <a:gd name="T106" fmla="+- 0 2554 2547"/>
                <a:gd name="T107" fmla="*/ 2554 h 2249"/>
                <a:gd name="T108" fmla="+- 0 6655 6283"/>
                <a:gd name="T109" fmla="*/ T108 w 384"/>
                <a:gd name="T110" fmla="+- 0 2554 2547"/>
                <a:gd name="T111" fmla="*/ 2554 h 2249"/>
                <a:gd name="T112" fmla="+- 0 6655 6283"/>
                <a:gd name="T113" fmla="*/ T112 w 384"/>
                <a:gd name="T114" fmla="+- 0 4791 2547"/>
                <a:gd name="T115" fmla="*/ 4791 h 2249"/>
                <a:gd name="T116" fmla="+- 0 6662 6283"/>
                <a:gd name="T117" fmla="*/ T116 w 384"/>
                <a:gd name="T118" fmla="+- 0 4791 2547"/>
                <a:gd name="T119" fmla="*/ 4791 h 2249"/>
                <a:gd name="T120" fmla="+- 0 6662 6283"/>
                <a:gd name="T121" fmla="*/ T120 w 384"/>
                <a:gd name="T122" fmla="+- 0 4784 2547"/>
                <a:gd name="T123" fmla="*/ 4784 h 2249"/>
                <a:gd name="T124" fmla="+- 0 6667 6283"/>
                <a:gd name="T125" fmla="*/ T124 w 384"/>
                <a:gd name="T126" fmla="+- 0 4784 2547"/>
                <a:gd name="T127" fmla="*/ 4784 h 2249"/>
                <a:gd name="T128" fmla="+- 0 6667 6283"/>
                <a:gd name="T129" fmla="*/ T128 w 384"/>
                <a:gd name="T130" fmla="+- 0 2559 2547"/>
                <a:gd name="T131" fmla="*/ 2559 h 2249"/>
                <a:gd name="T132" fmla="+- 0 6662 6283"/>
                <a:gd name="T133" fmla="*/ T132 w 384"/>
                <a:gd name="T134" fmla="+- 0 2559 2547"/>
                <a:gd name="T135" fmla="*/ 2559 h 2249"/>
                <a:gd name="T136" fmla="+- 0 6662 6283"/>
                <a:gd name="T137" fmla="*/ T136 w 384"/>
                <a:gd name="T138" fmla="+- 0 2554 2547"/>
                <a:gd name="T139" fmla="*/ 2554 h 2249"/>
                <a:gd name="T140" fmla="+- 0 6667 6283"/>
                <a:gd name="T141" fmla="*/ T140 w 384"/>
                <a:gd name="T142" fmla="+- 0 4784 2547"/>
                <a:gd name="T143" fmla="*/ 4784 h 2249"/>
                <a:gd name="T144" fmla="+- 0 6662 6283"/>
                <a:gd name="T145" fmla="*/ T144 w 384"/>
                <a:gd name="T146" fmla="+- 0 4784 2547"/>
                <a:gd name="T147" fmla="*/ 4784 h 2249"/>
                <a:gd name="T148" fmla="+- 0 6662 6283"/>
                <a:gd name="T149" fmla="*/ T148 w 384"/>
                <a:gd name="T150" fmla="+- 0 4791 2547"/>
                <a:gd name="T151" fmla="*/ 4791 h 2249"/>
                <a:gd name="T152" fmla="+- 0 6667 6283"/>
                <a:gd name="T153" fmla="*/ T152 w 384"/>
                <a:gd name="T154" fmla="+- 0 4791 2547"/>
                <a:gd name="T155" fmla="*/ 4791 h 2249"/>
                <a:gd name="T156" fmla="+- 0 6667 6283"/>
                <a:gd name="T157" fmla="*/ T156 w 384"/>
                <a:gd name="T158" fmla="+- 0 4784 2547"/>
                <a:gd name="T159" fmla="*/ 4784 h 2249"/>
                <a:gd name="T160" fmla="+- 0 6295 6283"/>
                <a:gd name="T161" fmla="*/ T160 w 384"/>
                <a:gd name="T162" fmla="+- 0 2554 2547"/>
                <a:gd name="T163" fmla="*/ 2554 h 2249"/>
                <a:gd name="T164" fmla="+- 0 6290 6283"/>
                <a:gd name="T165" fmla="*/ T164 w 384"/>
                <a:gd name="T166" fmla="+- 0 2554 2547"/>
                <a:gd name="T167" fmla="*/ 2554 h 2249"/>
                <a:gd name="T168" fmla="+- 0 6290 6283"/>
                <a:gd name="T169" fmla="*/ T168 w 384"/>
                <a:gd name="T170" fmla="+- 0 2559 2547"/>
                <a:gd name="T171" fmla="*/ 2559 h 2249"/>
                <a:gd name="T172" fmla="+- 0 6295 6283"/>
                <a:gd name="T173" fmla="*/ T172 w 384"/>
                <a:gd name="T174" fmla="+- 0 2559 2547"/>
                <a:gd name="T175" fmla="*/ 2559 h 2249"/>
                <a:gd name="T176" fmla="+- 0 6295 6283"/>
                <a:gd name="T177" fmla="*/ T176 w 384"/>
                <a:gd name="T178" fmla="+- 0 2554 2547"/>
                <a:gd name="T179" fmla="*/ 2554 h 2249"/>
                <a:gd name="T180" fmla="+- 0 6655 6283"/>
                <a:gd name="T181" fmla="*/ T180 w 384"/>
                <a:gd name="T182" fmla="+- 0 2554 2547"/>
                <a:gd name="T183" fmla="*/ 2554 h 2249"/>
                <a:gd name="T184" fmla="+- 0 6295 6283"/>
                <a:gd name="T185" fmla="*/ T184 w 384"/>
                <a:gd name="T186" fmla="+- 0 2554 2547"/>
                <a:gd name="T187" fmla="*/ 2554 h 2249"/>
                <a:gd name="T188" fmla="+- 0 6295 6283"/>
                <a:gd name="T189" fmla="*/ T188 w 384"/>
                <a:gd name="T190" fmla="+- 0 2559 2547"/>
                <a:gd name="T191" fmla="*/ 2559 h 2249"/>
                <a:gd name="T192" fmla="+- 0 6655 6283"/>
                <a:gd name="T193" fmla="*/ T192 w 384"/>
                <a:gd name="T194" fmla="+- 0 2559 2547"/>
                <a:gd name="T195" fmla="*/ 2559 h 2249"/>
                <a:gd name="T196" fmla="+- 0 6655 6283"/>
                <a:gd name="T197" fmla="*/ T196 w 384"/>
                <a:gd name="T198" fmla="+- 0 2554 2547"/>
                <a:gd name="T199" fmla="*/ 2554 h 2249"/>
                <a:gd name="T200" fmla="+- 0 6667 6283"/>
                <a:gd name="T201" fmla="*/ T200 w 384"/>
                <a:gd name="T202" fmla="+- 0 2554 2547"/>
                <a:gd name="T203" fmla="*/ 2554 h 2249"/>
                <a:gd name="T204" fmla="+- 0 6662 6283"/>
                <a:gd name="T205" fmla="*/ T204 w 384"/>
                <a:gd name="T206" fmla="+- 0 2554 2547"/>
                <a:gd name="T207" fmla="*/ 2554 h 2249"/>
                <a:gd name="T208" fmla="+- 0 6662 6283"/>
                <a:gd name="T209" fmla="*/ T208 w 384"/>
                <a:gd name="T210" fmla="+- 0 2559 2547"/>
                <a:gd name="T211" fmla="*/ 2559 h 2249"/>
                <a:gd name="T212" fmla="+- 0 6667 6283"/>
                <a:gd name="T213" fmla="*/ T212 w 384"/>
                <a:gd name="T214" fmla="+- 0 2559 2547"/>
                <a:gd name="T215" fmla="*/ 2559 h 2249"/>
                <a:gd name="T216" fmla="+- 0 6667 6283"/>
                <a:gd name="T217" fmla="*/ T216 w 384"/>
                <a:gd name="T218" fmla="+- 0 2554 2547"/>
                <a:gd name="T219" fmla="*/ 2554 h 22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384" h="2249">
                  <a:moveTo>
                    <a:pt x="37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2244"/>
                  </a:lnTo>
                  <a:lnTo>
                    <a:pt x="5" y="2249"/>
                  </a:lnTo>
                  <a:lnTo>
                    <a:pt x="379" y="2249"/>
                  </a:lnTo>
                  <a:lnTo>
                    <a:pt x="384" y="2244"/>
                  </a:lnTo>
                  <a:lnTo>
                    <a:pt x="7" y="2244"/>
                  </a:lnTo>
                  <a:lnTo>
                    <a:pt x="7" y="2237"/>
                  </a:lnTo>
                  <a:lnTo>
                    <a:pt x="12" y="2237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7"/>
                  </a:lnTo>
                  <a:lnTo>
                    <a:pt x="384" y="7"/>
                  </a:lnTo>
                  <a:lnTo>
                    <a:pt x="384" y="5"/>
                  </a:lnTo>
                  <a:lnTo>
                    <a:pt x="379" y="0"/>
                  </a:lnTo>
                  <a:close/>
                  <a:moveTo>
                    <a:pt x="12" y="2237"/>
                  </a:moveTo>
                  <a:lnTo>
                    <a:pt x="7" y="2237"/>
                  </a:lnTo>
                  <a:lnTo>
                    <a:pt x="7" y="2244"/>
                  </a:lnTo>
                  <a:lnTo>
                    <a:pt x="12" y="2244"/>
                  </a:lnTo>
                  <a:lnTo>
                    <a:pt x="12" y="2237"/>
                  </a:lnTo>
                  <a:close/>
                  <a:moveTo>
                    <a:pt x="372" y="2237"/>
                  </a:moveTo>
                  <a:lnTo>
                    <a:pt x="12" y="2237"/>
                  </a:lnTo>
                  <a:lnTo>
                    <a:pt x="12" y="2244"/>
                  </a:lnTo>
                  <a:lnTo>
                    <a:pt x="372" y="2244"/>
                  </a:lnTo>
                  <a:lnTo>
                    <a:pt x="372" y="2237"/>
                  </a:lnTo>
                  <a:close/>
                  <a:moveTo>
                    <a:pt x="379" y="7"/>
                  </a:moveTo>
                  <a:lnTo>
                    <a:pt x="372" y="7"/>
                  </a:lnTo>
                  <a:lnTo>
                    <a:pt x="372" y="2244"/>
                  </a:lnTo>
                  <a:lnTo>
                    <a:pt x="379" y="2244"/>
                  </a:lnTo>
                  <a:lnTo>
                    <a:pt x="379" y="2237"/>
                  </a:lnTo>
                  <a:lnTo>
                    <a:pt x="384" y="2237"/>
                  </a:lnTo>
                  <a:lnTo>
                    <a:pt x="384" y="12"/>
                  </a:lnTo>
                  <a:lnTo>
                    <a:pt x="379" y="12"/>
                  </a:lnTo>
                  <a:lnTo>
                    <a:pt x="379" y="7"/>
                  </a:lnTo>
                  <a:close/>
                  <a:moveTo>
                    <a:pt x="384" y="2237"/>
                  </a:moveTo>
                  <a:lnTo>
                    <a:pt x="379" y="2237"/>
                  </a:lnTo>
                  <a:lnTo>
                    <a:pt x="379" y="2244"/>
                  </a:lnTo>
                  <a:lnTo>
                    <a:pt x="384" y="2244"/>
                  </a:lnTo>
                  <a:lnTo>
                    <a:pt x="384" y="2237"/>
                  </a:lnTo>
                  <a:close/>
                  <a:moveTo>
                    <a:pt x="12" y="7"/>
                  </a:moveTo>
                  <a:lnTo>
                    <a:pt x="7" y="7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2" y="7"/>
                  </a:lnTo>
                  <a:close/>
                  <a:moveTo>
                    <a:pt x="372" y="7"/>
                  </a:moveTo>
                  <a:lnTo>
                    <a:pt x="12" y="7"/>
                  </a:lnTo>
                  <a:lnTo>
                    <a:pt x="12" y="12"/>
                  </a:lnTo>
                  <a:lnTo>
                    <a:pt x="372" y="12"/>
                  </a:lnTo>
                  <a:lnTo>
                    <a:pt x="372" y="7"/>
                  </a:lnTo>
                  <a:close/>
                  <a:moveTo>
                    <a:pt x="384" y="7"/>
                  </a:moveTo>
                  <a:lnTo>
                    <a:pt x="379" y="7"/>
                  </a:lnTo>
                  <a:lnTo>
                    <a:pt x="379" y="12"/>
                  </a:lnTo>
                  <a:lnTo>
                    <a:pt x="384" y="12"/>
                  </a:lnTo>
                  <a:lnTo>
                    <a:pt x="38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44" name="Line 97"/>
            <p:cNvCxnSpPr/>
            <p:nvPr/>
          </p:nvCxnSpPr>
          <p:spPr bwMode="auto">
            <a:xfrm>
              <a:off x="6464" y="2223"/>
              <a:ext cx="0" cy="336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5" name="Picture 98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" y="3197"/>
              <a:ext cx="168" cy="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AutoShape 99"/>
            <p:cNvSpPr>
              <a:spLocks/>
            </p:cNvSpPr>
            <p:nvPr/>
          </p:nvSpPr>
          <p:spPr bwMode="auto">
            <a:xfrm>
              <a:off x="6916" y="2539"/>
              <a:ext cx="384" cy="2247"/>
            </a:xfrm>
            <a:custGeom>
              <a:avLst/>
              <a:gdLst>
                <a:gd name="T0" fmla="+- 0 7296 6917"/>
                <a:gd name="T1" fmla="*/ T0 w 384"/>
                <a:gd name="T2" fmla="+- 0 2540 2540"/>
                <a:gd name="T3" fmla="*/ 2540 h 2247"/>
                <a:gd name="T4" fmla="+- 0 6922 6917"/>
                <a:gd name="T5" fmla="*/ T4 w 384"/>
                <a:gd name="T6" fmla="+- 0 2540 2540"/>
                <a:gd name="T7" fmla="*/ 2540 h 2247"/>
                <a:gd name="T8" fmla="+- 0 6917 6917"/>
                <a:gd name="T9" fmla="*/ T8 w 384"/>
                <a:gd name="T10" fmla="+- 0 2545 2540"/>
                <a:gd name="T11" fmla="*/ 2545 h 2247"/>
                <a:gd name="T12" fmla="+- 0 6917 6917"/>
                <a:gd name="T13" fmla="*/ T12 w 384"/>
                <a:gd name="T14" fmla="+- 0 4781 2540"/>
                <a:gd name="T15" fmla="*/ 4781 h 2247"/>
                <a:gd name="T16" fmla="+- 0 6922 6917"/>
                <a:gd name="T17" fmla="*/ T16 w 384"/>
                <a:gd name="T18" fmla="+- 0 4786 2540"/>
                <a:gd name="T19" fmla="*/ 4786 h 2247"/>
                <a:gd name="T20" fmla="+- 0 7296 6917"/>
                <a:gd name="T21" fmla="*/ T20 w 384"/>
                <a:gd name="T22" fmla="+- 0 4786 2540"/>
                <a:gd name="T23" fmla="*/ 4786 h 2247"/>
                <a:gd name="T24" fmla="+- 0 7301 6917"/>
                <a:gd name="T25" fmla="*/ T24 w 384"/>
                <a:gd name="T26" fmla="+- 0 4781 2540"/>
                <a:gd name="T27" fmla="*/ 4781 h 2247"/>
                <a:gd name="T28" fmla="+- 0 6924 6917"/>
                <a:gd name="T29" fmla="*/ T28 w 384"/>
                <a:gd name="T30" fmla="+- 0 4781 2540"/>
                <a:gd name="T31" fmla="*/ 4781 h 2247"/>
                <a:gd name="T32" fmla="+- 0 6924 6917"/>
                <a:gd name="T33" fmla="*/ T32 w 384"/>
                <a:gd name="T34" fmla="+- 0 4774 2540"/>
                <a:gd name="T35" fmla="*/ 4774 h 2247"/>
                <a:gd name="T36" fmla="+- 0 6929 6917"/>
                <a:gd name="T37" fmla="*/ T36 w 384"/>
                <a:gd name="T38" fmla="+- 0 4774 2540"/>
                <a:gd name="T39" fmla="*/ 4774 h 2247"/>
                <a:gd name="T40" fmla="+- 0 6929 6917"/>
                <a:gd name="T41" fmla="*/ T40 w 384"/>
                <a:gd name="T42" fmla="+- 0 2552 2540"/>
                <a:gd name="T43" fmla="*/ 2552 h 2247"/>
                <a:gd name="T44" fmla="+- 0 6924 6917"/>
                <a:gd name="T45" fmla="*/ T44 w 384"/>
                <a:gd name="T46" fmla="+- 0 2552 2540"/>
                <a:gd name="T47" fmla="*/ 2552 h 2247"/>
                <a:gd name="T48" fmla="+- 0 6924 6917"/>
                <a:gd name="T49" fmla="*/ T48 w 384"/>
                <a:gd name="T50" fmla="+- 0 2547 2540"/>
                <a:gd name="T51" fmla="*/ 2547 h 2247"/>
                <a:gd name="T52" fmla="+- 0 7301 6917"/>
                <a:gd name="T53" fmla="*/ T52 w 384"/>
                <a:gd name="T54" fmla="+- 0 2547 2540"/>
                <a:gd name="T55" fmla="*/ 2547 h 2247"/>
                <a:gd name="T56" fmla="+- 0 7301 6917"/>
                <a:gd name="T57" fmla="*/ T56 w 384"/>
                <a:gd name="T58" fmla="+- 0 2545 2540"/>
                <a:gd name="T59" fmla="*/ 2545 h 2247"/>
                <a:gd name="T60" fmla="+- 0 7296 6917"/>
                <a:gd name="T61" fmla="*/ T60 w 384"/>
                <a:gd name="T62" fmla="+- 0 2540 2540"/>
                <a:gd name="T63" fmla="*/ 2540 h 2247"/>
                <a:gd name="T64" fmla="+- 0 6929 6917"/>
                <a:gd name="T65" fmla="*/ T64 w 384"/>
                <a:gd name="T66" fmla="+- 0 4774 2540"/>
                <a:gd name="T67" fmla="*/ 4774 h 2247"/>
                <a:gd name="T68" fmla="+- 0 6924 6917"/>
                <a:gd name="T69" fmla="*/ T68 w 384"/>
                <a:gd name="T70" fmla="+- 0 4774 2540"/>
                <a:gd name="T71" fmla="*/ 4774 h 2247"/>
                <a:gd name="T72" fmla="+- 0 6924 6917"/>
                <a:gd name="T73" fmla="*/ T72 w 384"/>
                <a:gd name="T74" fmla="+- 0 4781 2540"/>
                <a:gd name="T75" fmla="*/ 4781 h 2247"/>
                <a:gd name="T76" fmla="+- 0 6929 6917"/>
                <a:gd name="T77" fmla="*/ T76 w 384"/>
                <a:gd name="T78" fmla="+- 0 4781 2540"/>
                <a:gd name="T79" fmla="*/ 4781 h 2247"/>
                <a:gd name="T80" fmla="+- 0 6929 6917"/>
                <a:gd name="T81" fmla="*/ T80 w 384"/>
                <a:gd name="T82" fmla="+- 0 4774 2540"/>
                <a:gd name="T83" fmla="*/ 4774 h 2247"/>
                <a:gd name="T84" fmla="+- 0 7289 6917"/>
                <a:gd name="T85" fmla="*/ T84 w 384"/>
                <a:gd name="T86" fmla="+- 0 4774 2540"/>
                <a:gd name="T87" fmla="*/ 4774 h 2247"/>
                <a:gd name="T88" fmla="+- 0 6929 6917"/>
                <a:gd name="T89" fmla="*/ T88 w 384"/>
                <a:gd name="T90" fmla="+- 0 4774 2540"/>
                <a:gd name="T91" fmla="*/ 4774 h 2247"/>
                <a:gd name="T92" fmla="+- 0 6929 6917"/>
                <a:gd name="T93" fmla="*/ T92 w 384"/>
                <a:gd name="T94" fmla="+- 0 4781 2540"/>
                <a:gd name="T95" fmla="*/ 4781 h 2247"/>
                <a:gd name="T96" fmla="+- 0 7289 6917"/>
                <a:gd name="T97" fmla="*/ T96 w 384"/>
                <a:gd name="T98" fmla="+- 0 4781 2540"/>
                <a:gd name="T99" fmla="*/ 4781 h 2247"/>
                <a:gd name="T100" fmla="+- 0 7289 6917"/>
                <a:gd name="T101" fmla="*/ T100 w 384"/>
                <a:gd name="T102" fmla="+- 0 4774 2540"/>
                <a:gd name="T103" fmla="*/ 4774 h 2247"/>
                <a:gd name="T104" fmla="+- 0 7296 6917"/>
                <a:gd name="T105" fmla="*/ T104 w 384"/>
                <a:gd name="T106" fmla="+- 0 2547 2540"/>
                <a:gd name="T107" fmla="*/ 2547 h 2247"/>
                <a:gd name="T108" fmla="+- 0 7289 6917"/>
                <a:gd name="T109" fmla="*/ T108 w 384"/>
                <a:gd name="T110" fmla="+- 0 2547 2540"/>
                <a:gd name="T111" fmla="*/ 2547 h 2247"/>
                <a:gd name="T112" fmla="+- 0 7289 6917"/>
                <a:gd name="T113" fmla="*/ T112 w 384"/>
                <a:gd name="T114" fmla="+- 0 4781 2540"/>
                <a:gd name="T115" fmla="*/ 4781 h 2247"/>
                <a:gd name="T116" fmla="+- 0 7296 6917"/>
                <a:gd name="T117" fmla="*/ T116 w 384"/>
                <a:gd name="T118" fmla="+- 0 4781 2540"/>
                <a:gd name="T119" fmla="*/ 4781 h 2247"/>
                <a:gd name="T120" fmla="+- 0 7296 6917"/>
                <a:gd name="T121" fmla="*/ T120 w 384"/>
                <a:gd name="T122" fmla="+- 0 4774 2540"/>
                <a:gd name="T123" fmla="*/ 4774 h 2247"/>
                <a:gd name="T124" fmla="+- 0 7301 6917"/>
                <a:gd name="T125" fmla="*/ T124 w 384"/>
                <a:gd name="T126" fmla="+- 0 4774 2540"/>
                <a:gd name="T127" fmla="*/ 4774 h 2247"/>
                <a:gd name="T128" fmla="+- 0 7301 6917"/>
                <a:gd name="T129" fmla="*/ T128 w 384"/>
                <a:gd name="T130" fmla="+- 0 2552 2540"/>
                <a:gd name="T131" fmla="*/ 2552 h 2247"/>
                <a:gd name="T132" fmla="+- 0 7296 6917"/>
                <a:gd name="T133" fmla="*/ T132 w 384"/>
                <a:gd name="T134" fmla="+- 0 2552 2540"/>
                <a:gd name="T135" fmla="*/ 2552 h 2247"/>
                <a:gd name="T136" fmla="+- 0 7296 6917"/>
                <a:gd name="T137" fmla="*/ T136 w 384"/>
                <a:gd name="T138" fmla="+- 0 2547 2540"/>
                <a:gd name="T139" fmla="*/ 2547 h 2247"/>
                <a:gd name="T140" fmla="+- 0 7301 6917"/>
                <a:gd name="T141" fmla="*/ T140 w 384"/>
                <a:gd name="T142" fmla="+- 0 4774 2540"/>
                <a:gd name="T143" fmla="*/ 4774 h 2247"/>
                <a:gd name="T144" fmla="+- 0 7296 6917"/>
                <a:gd name="T145" fmla="*/ T144 w 384"/>
                <a:gd name="T146" fmla="+- 0 4774 2540"/>
                <a:gd name="T147" fmla="*/ 4774 h 2247"/>
                <a:gd name="T148" fmla="+- 0 7296 6917"/>
                <a:gd name="T149" fmla="*/ T148 w 384"/>
                <a:gd name="T150" fmla="+- 0 4781 2540"/>
                <a:gd name="T151" fmla="*/ 4781 h 2247"/>
                <a:gd name="T152" fmla="+- 0 7301 6917"/>
                <a:gd name="T153" fmla="*/ T152 w 384"/>
                <a:gd name="T154" fmla="+- 0 4781 2540"/>
                <a:gd name="T155" fmla="*/ 4781 h 2247"/>
                <a:gd name="T156" fmla="+- 0 7301 6917"/>
                <a:gd name="T157" fmla="*/ T156 w 384"/>
                <a:gd name="T158" fmla="+- 0 4774 2540"/>
                <a:gd name="T159" fmla="*/ 4774 h 2247"/>
                <a:gd name="T160" fmla="+- 0 6929 6917"/>
                <a:gd name="T161" fmla="*/ T160 w 384"/>
                <a:gd name="T162" fmla="+- 0 2547 2540"/>
                <a:gd name="T163" fmla="*/ 2547 h 2247"/>
                <a:gd name="T164" fmla="+- 0 6924 6917"/>
                <a:gd name="T165" fmla="*/ T164 w 384"/>
                <a:gd name="T166" fmla="+- 0 2547 2540"/>
                <a:gd name="T167" fmla="*/ 2547 h 2247"/>
                <a:gd name="T168" fmla="+- 0 6924 6917"/>
                <a:gd name="T169" fmla="*/ T168 w 384"/>
                <a:gd name="T170" fmla="+- 0 2552 2540"/>
                <a:gd name="T171" fmla="*/ 2552 h 2247"/>
                <a:gd name="T172" fmla="+- 0 6929 6917"/>
                <a:gd name="T173" fmla="*/ T172 w 384"/>
                <a:gd name="T174" fmla="+- 0 2552 2540"/>
                <a:gd name="T175" fmla="*/ 2552 h 2247"/>
                <a:gd name="T176" fmla="+- 0 6929 6917"/>
                <a:gd name="T177" fmla="*/ T176 w 384"/>
                <a:gd name="T178" fmla="+- 0 2547 2540"/>
                <a:gd name="T179" fmla="*/ 2547 h 2247"/>
                <a:gd name="T180" fmla="+- 0 7289 6917"/>
                <a:gd name="T181" fmla="*/ T180 w 384"/>
                <a:gd name="T182" fmla="+- 0 2547 2540"/>
                <a:gd name="T183" fmla="*/ 2547 h 2247"/>
                <a:gd name="T184" fmla="+- 0 6929 6917"/>
                <a:gd name="T185" fmla="*/ T184 w 384"/>
                <a:gd name="T186" fmla="+- 0 2547 2540"/>
                <a:gd name="T187" fmla="*/ 2547 h 2247"/>
                <a:gd name="T188" fmla="+- 0 6929 6917"/>
                <a:gd name="T189" fmla="*/ T188 w 384"/>
                <a:gd name="T190" fmla="+- 0 2552 2540"/>
                <a:gd name="T191" fmla="*/ 2552 h 2247"/>
                <a:gd name="T192" fmla="+- 0 7289 6917"/>
                <a:gd name="T193" fmla="*/ T192 w 384"/>
                <a:gd name="T194" fmla="+- 0 2552 2540"/>
                <a:gd name="T195" fmla="*/ 2552 h 2247"/>
                <a:gd name="T196" fmla="+- 0 7289 6917"/>
                <a:gd name="T197" fmla="*/ T196 w 384"/>
                <a:gd name="T198" fmla="+- 0 2547 2540"/>
                <a:gd name="T199" fmla="*/ 2547 h 2247"/>
                <a:gd name="T200" fmla="+- 0 7301 6917"/>
                <a:gd name="T201" fmla="*/ T200 w 384"/>
                <a:gd name="T202" fmla="+- 0 2547 2540"/>
                <a:gd name="T203" fmla="*/ 2547 h 2247"/>
                <a:gd name="T204" fmla="+- 0 7296 6917"/>
                <a:gd name="T205" fmla="*/ T204 w 384"/>
                <a:gd name="T206" fmla="+- 0 2547 2540"/>
                <a:gd name="T207" fmla="*/ 2547 h 2247"/>
                <a:gd name="T208" fmla="+- 0 7296 6917"/>
                <a:gd name="T209" fmla="*/ T208 w 384"/>
                <a:gd name="T210" fmla="+- 0 2552 2540"/>
                <a:gd name="T211" fmla="*/ 2552 h 2247"/>
                <a:gd name="T212" fmla="+- 0 7301 6917"/>
                <a:gd name="T213" fmla="*/ T212 w 384"/>
                <a:gd name="T214" fmla="+- 0 2552 2540"/>
                <a:gd name="T215" fmla="*/ 2552 h 2247"/>
                <a:gd name="T216" fmla="+- 0 7301 6917"/>
                <a:gd name="T217" fmla="*/ T216 w 384"/>
                <a:gd name="T218" fmla="+- 0 2547 2540"/>
                <a:gd name="T219" fmla="*/ 2547 h 22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384" h="2247">
                  <a:moveTo>
                    <a:pt x="37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2241"/>
                  </a:lnTo>
                  <a:lnTo>
                    <a:pt x="5" y="2246"/>
                  </a:lnTo>
                  <a:lnTo>
                    <a:pt x="379" y="2246"/>
                  </a:lnTo>
                  <a:lnTo>
                    <a:pt x="384" y="2241"/>
                  </a:lnTo>
                  <a:lnTo>
                    <a:pt x="7" y="2241"/>
                  </a:lnTo>
                  <a:lnTo>
                    <a:pt x="7" y="2234"/>
                  </a:lnTo>
                  <a:lnTo>
                    <a:pt x="12" y="2234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7"/>
                  </a:lnTo>
                  <a:lnTo>
                    <a:pt x="384" y="7"/>
                  </a:lnTo>
                  <a:lnTo>
                    <a:pt x="384" y="5"/>
                  </a:lnTo>
                  <a:lnTo>
                    <a:pt x="379" y="0"/>
                  </a:lnTo>
                  <a:close/>
                  <a:moveTo>
                    <a:pt x="12" y="2234"/>
                  </a:moveTo>
                  <a:lnTo>
                    <a:pt x="7" y="2234"/>
                  </a:lnTo>
                  <a:lnTo>
                    <a:pt x="7" y="2241"/>
                  </a:lnTo>
                  <a:lnTo>
                    <a:pt x="12" y="2241"/>
                  </a:lnTo>
                  <a:lnTo>
                    <a:pt x="12" y="2234"/>
                  </a:lnTo>
                  <a:close/>
                  <a:moveTo>
                    <a:pt x="372" y="2234"/>
                  </a:moveTo>
                  <a:lnTo>
                    <a:pt x="12" y="2234"/>
                  </a:lnTo>
                  <a:lnTo>
                    <a:pt x="12" y="2241"/>
                  </a:lnTo>
                  <a:lnTo>
                    <a:pt x="372" y="2241"/>
                  </a:lnTo>
                  <a:lnTo>
                    <a:pt x="372" y="2234"/>
                  </a:lnTo>
                  <a:close/>
                  <a:moveTo>
                    <a:pt x="379" y="7"/>
                  </a:moveTo>
                  <a:lnTo>
                    <a:pt x="372" y="7"/>
                  </a:lnTo>
                  <a:lnTo>
                    <a:pt x="372" y="2241"/>
                  </a:lnTo>
                  <a:lnTo>
                    <a:pt x="379" y="2241"/>
                  </a:lnTo>
                  <a:lnTo>
                    <a:pt x="379" y="2234"/>
                  </a:lnTo>
                  <a:lnTo>
                    <a:pt x="384" y="2234"/>
                  </a:lnTo>
                  <a:lnTo>
                    <a:pt x="384" y="12"/>
                  </a:lnTo>
                  <a:lnTo>
                    <a:pt x="379" y="12"/>
                  </a:lnTo>
                  <a:lnTo>
                    <a:pt x="379" y="7"/>
                  </a:lnTo>
                  <a:close/>
                  <a:moveTo>
                    <a:pt x="384" y="2234"/>
                  </a:moveTo>
                  <a:lnTo>
                    <a:pt x="379" y="2234"/>
                  </a:lnTo>
                  <a:lnTo>
                    <a:pt x="379" y="2241"/>
                  </a:lnTo>
                  <a:lnTo>
                    <a:pt x="384" y="2241"/>
                  </a:lnTo>
                  <a:lnTo>
                    <a:pt x="384" y="2234"/>
                  </a:lnTo>
                  <a:close/>
                  <a:moveTo>
                    <a:pt x="12" y="7"/>
                  </a:moveTo>
                  <a:lnTo>
                    <a:pt x="7" y="7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2" y="7"/>
                  </a:lnTo>
                  <a:close/>
                  <a:moveTo>
                    <a:pt x="372" y="7"/>
                  </a:moveTo>
                  <a:lnTo>
                    <a:pt x="12" y="7"/>
                  </a:lnTo>
                  <a:lnTo>
                    <a:pt x="12" y="12"/>
                  </a:lnTo>
                  <a:lnTo>
                    <a:pt x="372" y="12"/>
                  </a:lnTo>
                  <a:lnTo>
                    <a:pt x="372" y="7"/>
                  </a:lnTo>
                  <a:close/>
                  <a:moveTo>
                    <a:pt x="384" y="7"/>
                  </a:moveTo>
                  <a:lnTo>
                    <a:pt x="379" y="7"/>
                  </a:lnTo>
                  <a:lnTo>
                    <a:pt x="379" y="12"/>
                  </a:lnTo>
                  <a:lnTo>
                    <a:pt x="384" y="12"/>
                  </a:lnTo>
                  <a:lnTo>
                    <a:pt x="38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47" name="Line 100"/>
            <p:cNvCxnSpPr/>
            <p:nvPr/>
          </p:nvCxnSpPr>
          <p:spPr bwMode="auto">
            <a:xfrm>
              <a:off x="7100" y="2223"/>
              <a:ext cx="0" cy="329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AutoShape 101"/>
            <p:cNvSpPr>
              <a:spLocks/>
            </p:cNvSpPr>
            <p:nvPr/>
          </p:nvSpPr>
          <p:spPr bwMode="auto">
            <a:xfrm>
              <a:off x="7600" y="2544"/>
              <a:ext cx="384" cy="2249"/>
            </a:xfrm>
            <a:custGeom>
              <a:avLst/>
              <a:gdLst>
                <a:gd name="T0" fmla="+- 0 7980 7601"/>
                <a:gd name="T1" fmla="*/ T0 w 384"/>
                <a:gd name="T2" fmla="+- 0 2545 2545"/>
                <a:gd name="T3" fmla="*/ 2545 h 2249"/>
                <a:gd name="T4" fmla="+- 0 7606 7601"/>
                <a:gd name="T5" fmla="*/ T4 w 384"/>
                <a:gd name="T6" fmla="+- 0 2545 2545"/>
                <a:gd name="T7" fmla="*/ 2545 h 2249"/>
                <a:gd name="T8" fmla="+- 0 7601 7601"/>
                <a:gd name="T9" fmla="*/ T8 w 384"/>
                <a:gd name="T10" fmla="+- 0 2549 2545"/>
                <a:gd name="T11" fmla="*/ 2549 h 2249"/>
                <a:gd name="T12" fmla="+- 0 7601 7601"/>
                <a:gd name="T13" fmla="*/ T12 w 384"/>
                <a:gd name="T14" fmla="+- 0 4789 2545"/>
                <a:gd name="T15" fmla="*/ 4789 h 2249"/>
                <a:gd name="T16" fmla="+- 0 7606 7601"/>
                <a:gd name="T17" fmla="*/ T16 w 384"/>
                <a:gd name="T18" fmla="+- 0 4793 2545"/>
                <a:gd name="T19" fmla="*/ 4793 h 2249"/>
                <a:gd name="T20" fmla="+- 0 7980 7601"/>
                <a:gd name="T21" fmla="*/ T20 w 384"/>
                <a:gd name="T22" fmla="+- 0 4793 2545"/>
                <a:gd name="T23" fmla="*/ 4793 h 2249"/>
                <a:gd name="T24" fmla="+- 0 7985 7601"/>
                <a:gd name="T25" fmla="*/ T24 w 384"/>
                <a:gd name="T26" fmla="+- 0 4789 2545"/>
                <a:gd name="T27" fmla="*/ 4789 h 2249"/>
                <a:gd name="T28" fmla="+- 0 7608 7601"/>
                <a:gd name="T29" fmla="*/ T28 w 384"/>
                <a:gd name="T30" fmla="+- 0 4789 2545"/>
                <a:gd name="T31" fmla="*/ 4789 h 2249"/>
                <a:gd name="T32" fmla="+- 0 7608 7601"/>
                <a:gd name="T33" fmla="*/ T32 w 384"/>
                <a:gd name="T34" fmla="+- 0 4781 2545"/>
                <a:gd name="T35" fmla="*/ 4781 h 2249"/>
                <a:gd name="T36" fmla="+- 0 7613 7601"/>
                <a:gd name="T37" fmla="*/ T36 w 384"/>
                <a:gd name="T38" fmla="+- 0 4781 2545"/>
                <a:gd name="T39" fmla="*/ 4781 h 2249"/>
                <a:gd name="T40" fmla="+- 0 7613 7601"/>
                <a:gd name="T41" fmla="*/ T40 w 384"/>
                <a:gd name="T42" fmla="+- 0 2557 2545"/>
                <a:gd name="T43" fmla="*/ 2557 h 2249"/>
                <a:gd name="T44" fmla="+- 0 7608 7601"/>
                <a:gd name="T45" fmla="*/ T44 w 384"/>
                <a:gd name="T46" fmla="+- 0 2557 2545"/>
                <a:gd name="T47" fmla="*/ 2557 h 2249"/>
                <a:gd name="T48" fmla="+- 0 7608 7601"/>
                <a:gd name="T49" fmla="*/ T48 w 384"/>
                <a:gd name="T50" fmla="+- 0 2552 2545"/>
                <a:gd name="T51" fmla="*/ 2552 h 2249"/>
                <a:gd name="T52" fmla="+- 0 7985 7601"/>
                <a:gd name="T53" fmla="*/ T52 w 384"/>
                <a:gd name="T54" fmla="+- 0 2552 2545"/>
                <a:gd name="T55" fmla="*/ 2552 h 2249"/>
                <a:gd name="T56" fmla="+- 0 7985 7601"/>
                <a:gd name="T57" fmla="*/ T56 w 384"/>
                <a:gd name="T58" fmla="+- 0 2549 2545"/>
                <a:gd name="T59" fmla="*/ 2549 h 2249"/>
                <a:gd name="T60" fmla="+- 0 7980 7601"/>
                <a:gd name="T61" fmla="*/ T60 w 384"/>
                <a:gd name="T62" fmla="+- 0 2545 2545"/>
                <a:gd name="T63" fmla="*/ 2545 h 2249"/>
                <a:gd name="T64" fmla="+- 0 7613 7601"/>
                <a:gd name="T65" fmla="*/ T64 w 384"/>
                <a:gd name="T66" fmla="+- 0 4781 2545"/>
                <a:gd name="T67" fmla="*/ 4781 h 2249"/>
                <a:gd name="T68" fmla="+- 0 7608 7601"/>
                <a:gd name="T69" fmla="*/ T68 w 384"/>
                <a:gd name="T70" fmla="+- 0 4781 2545"/>
                <a:gd name="T71" fmla="*/ 4781 h 2249"/>
                <a:gd name="T72" fmla="+- 0 7608 7601"/>
                <a:gd name="T73" fmla="*/ T72 w 384"/>
                <a:gd name="T74" fmla="+- 0 4789 2545"/>
                <a:gd name="T75" fmla="*/ 4789 h 2249"/>
                <a:gd name="T76" fmla="+- 0 7613 7601"/>
                <a:gd name="T77" fmla="*/ T76 w 384"/>
                <a:gd name="T78" fmla="+- 0 4789 2545"/>
                <a:gd name="T79" fmla="*/ 4789 h 2249"/>
                <a:gd name="T80" fmla="+- 0 7613 7601"/>
                <a:gd name="T81" fmla="*/ T80 w 384"/>
                <a:gd name="T82" fmla="+- 0 4781 2545"/>
                <a:gd name="T83" fmla="*/ 4781 h 2249"/>
                <a:gd name="T84" fmla="+- 0 7973 7601"/>
                <a:gd name="T85" fmla="*/ T84 w 384"/>
                <a:gd name="T86" fmla="+- 0 4781 2545"/>
                <a:gd name="T87" fmla="*/ 4781 h 2249"/>
                <a:gd name="T88" fmla="+- 0 7613 7601"/>
                <a:gd name="T89" fmla="*/ T88 w 384"/>
                <a:gd name="T90" fmla="+- 0 4781 2545"/>
                <a:gd name="T91" fmla="*/ 4781 h 2249"/>
                <a:gd name="T92" fmla="+- 0 7613 7601"/>
                <a:gd name="T93" fmla="*/ T92 w 384"/>
                <a:gd name="T94" fmla="+- 0 4789 2545"/>
                <a:gd name="T95" fmla="*/ 4789 h 2249"/>
                <a:gd name="T96" fmla="+- 0 7973 7601"/>
                <a:gd name="T97" fmla="*/ T96 w 384"/>
                <a:gd name="T98" fmla="+- 0 4789 2545"/>
                <a:gd name="T99" fmla="*/ 4789 h 2249"/>
                <a:gd name="T100" fmla="+- 0 7973 7601"/>
                <a:gd name="T101" fmla="*/ T100 w 384"/>
                <a:gd name="T102" fmla="+- 0 4781 2545"/>
                <a:gd name="T103" fmla="*/ 4781 h 2249"/>
                <a:gd name="T104" fmla="+- 0 7980 7601"/>
                <a:gd name="T105" fmla="*/ T104 w 384"/>
                <a:gd name="T106" fmla="+- 0 2552 2545"/>
                <a:gd name="T107" fmla="*/ 2552 h 2249"/>
                <a:gd name="T108" fmla="+- 0 7973 7601"/>
                <a:gd name="T109" fmla="*/ T108 w 384"/>
                <a:gd name="T110" fmla="+- 0 2552 2545"/>
                <a:gd name="T111" fmla="*/ 2552 h 2249"/>
                <a:gd name="T112" fmla="+- 0 7973 7601"/>
                <a:gd name="T113" fmla="*/ T112 w 384"/>
                <a:gd name="T114" fmla="+- 0 4789 2545"/>
                <a:gd name="T115" fmla="*/ 4789 h 2249"/>
                <a:gd name="T116" fmla="+- 0 7980 7601"/>
                <a:gd name="T117" fmla="*/ T116 w 384"/>
                <a:gd name="T118" fmla="+- 0 4789 2545"/>
                <a:gd name="T119" fmla="*/ 4789 h 2249"/>
                <a:gd name="T120" fmla="+- 0 7980 7601"/>
                <a:gd name="T121" fmla="*/ T120 w 384"/>
                <a:gd name="T122" fmla="+- 0 4781 2545"/>
                <a:gd name="T123" fmla="*/ 4781 h 2249"/>
                <a:gd name="T124" fmla="+- 0 7985 7601"/>
                <a:gd name="T125" fmla="*/ T124 w 384"/>
                <a:gd name="T126" fmla="+- 0 4781 2545"/>
                <a:gd name="T127" fmla="*/ 4781 h 2249"/>
                <a:gd name="T128" fmla="+- 0 7985 7601"/>
                <a:gd name="T129" fmla="*/ T128 w 384"/>
                <a:gd name="T130" fmla="+- 0 2557 2545"/>
                <a:gd name="T131" fmla="*/ 2557 h 2249"/>
                <a:gd name="T132" fmla="+- 0 7980 7601"/>
                <a:gd name="T133" fmla="*/ T132 w 384"/>
                <a:gd name="T134" fmla="+- 0 2557 2545"/>
                <a:gd name="T135" fmla="*/ 2557 h 2249"/>
                <a:gd name="T136" fmla="+- 0 7980 7601"/>
                <a:gd name="T137" fmla="*/ T136 w 384"/>
                <a:gd name="T138" fmla="+- 0 2552 2545"/>
                <a:gd name="T139" fmla="*/ 2552 h 2249"/>
                <a:gd name="T140" fmla="+- 0 7985 7601"/>
                <a:gd name="T141" fmla="*/ T140 w 384"/>
                <a:gd name="T142" fmla="+- 0 4781 2545"/>
                <a:gd name="T143" fmla="*/ 4781 h 2249"/>
                <a:gd name="T144" fmla="+- 0 7980 7601"/>
                <a:gd name="T145" fmla="*/ T144 w 384"/>
                <a:gd name="T146" fmla="+- 0 4781 2545"/>
                <a:gd name="T147" fmla="*/ 4781 h 2249"/>
                <a:gd name="T148" fmla="+- 0 7980 7601"/>
                <a:gd name="T149" fmla="*/ T148 w 384"/>
                <a:gd name="T150" fmla="+- 0 4789 2545"/>
                <a:gd name="T151" fmla="*/ 4789 h 2249"/>
                <a:gd name="T152" fmla="+- 0 7985 7601"/>
                <a:gd name="T153" fmla="*/ T152 w 384"/>
                <a:gd name="T154" fmla="+- 0 4789 2545"/>
                <a:gd name="T155" fmla="*/ 4789 h 2249"/>
                <a:gd name="T156" fmla="+- 0 7985 7601"/>
                <a:gd name="T157" fmla="*/ T156 w 384"/>
                <a:gd name="T158" fmla="+- 0 4781 2545"/>
                <a:gd name="T159" fmla="*/ 4781 h 2249"/>
                <a:gd name="T160" fmla="+- 0 7613 7601"/>
                <a:gd name="T161" fmla="*/ T160 w 384"/>
                <a:gd name="T162" fmla="+- 0 2552 2545"/>
                <a:gd name="T163" fmla="*/ 2552 h 2249"/>
                <a:gd name="T164" fmla="+- 0 7608 7601"/>
                <a:gd name="T165" fmla="*/ T164 w 384"/>
                <a:gd name="T166" fmla="+- 0 2552 2545"/>
                <a:gd name="T167" fmla="*/ 2552 h 2249"/>
                <a:gd name="T168" fmla="+- 0 7608 7601"/>
                <a:gd name="T169" fmla="*/ T168 w 384"/>
                <a:gd name="T170" fmla="+- 0 2557 2545"/>
                <a:gd name="T171" fmla="*/ 2557 h 2249"/>
                <a:gd name="T172" fmla="+- 0 7613 7601"/>
                <a:gd name="T173" fmla="*/ T172 w 384"/>
                <a:gd name="T174" fmla="+- 0 2557 2545"/>
                <a:gd name="T175" fmla="*/ 2557 h 2249"/>
                <a:gd name="T176" fmla="+- 0 7613 7601"/>
                <a:gd name="T177" fmla="*/ T176 w 384"/>
                <a:gd name="T178" fmla="+- 0 2552 2545"/>
                <a:gd name="T179" fmla="*/ 2552 h 2249"/>
                <a:gd name="T180" fmla="+- 0 7973 7601"/>
                <a:gd name="T181" fmla="*/ T180 w 384"/>
                <a:gd name="T182" fmla="+- 0 2552 2545"/>
                <a:gd name="T183" fmla="*/ 2552 h 2249"/>
                <a:gd name="T184" fmla="+- 0 7613 7601"/>
                <a:gd name="T185" fmla="*/ T184 w 384"/>
                <a:gd name="T186" fmla="+- 0 2552 2545"/>
                <a:gd name="T187" fmla="*/ 2552 h 2249"/>
                <a:gd name="T188" fmla="+- 0 7613 7601"/>
                <a:gd name="T189" fmla="*/ T188 w 384"/>
                <a:gd name="T190" fmla="+- 0 2557 2545"/>
                <a:gd name="T191" fmla="*/ 2557 h 2249"/>
                <a:gd name="T192" fmla="+- 0 7973 7601"/>
                <a:gd name="T193" fmla="*/ T192 w 384"/>
                <a:gd name="T194" fmla="+- 0 2557 2545"/>
                <a:gd name="T195" fmla="*/ 2557 h 2249"/>
                <a:gd name="T196" fmla="+- 0 7973 7601"/>
                <a:gd name="T197" fmla="*/ T196 w 384"/>
                <a:gd name="T198" fmla="+- 0 2552 2545"/>
                <a:gd name="T199" fmla="*/ 2552 h 2249"/>
                <a:gd name="T200" fmla="+- 0 7985 7601"/>
                <a:gd name="T201" fmla="*/ T200 w 384"/>
                <a:gd name="T202" fmla="+- 0 2552 2545"/>
                <a:gd name="T203" fmla="*/ 2552 h 2249"/>
                <a:gd name="T204" fmla="+- 0 7980 7601"/>
                <a:gd name="T205" fmla="*/ T204 w 384"/>
                <a:gd name="T206" fmla="+- 0 2552 2545"/>
                <a:gd name="T207" fmla="*/ 2552 h 2249"/>
                <a:gd name="T208" fmla="+- 0 7980 7601"/>
                <a:gd name="T209" fmla="*/ T208 w 384"/>
                <a:gd name="T210" fmla="+- 0 2557 2545"/>
                <a:gd name="T211" fmla="*/ 2557 h 2249"/>
                <a:gd name="T212" fmla="+- 0 7985 7601"/>
                <a:gd name="T213" fmla="*/ T212 w 384"/>
                <a:gd name="T214" fmla="+- 0 2557 2545"/>
                <a:gd name="T215" fmla="*/ 2557 h 2249"/>
                <a:gd name="T216" fmla="+- 0 7985 7601"/>
                <a:gd name="T217" fmla="*/ T216 w 384"/>
                <a:gd name="T218" fmla="+- 0 2552 2545"/>
                <a:gd name="T219" fmla="*/ 2552 h 22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384" h="2249">
                  <a:moveTo>
                    <a:pt x="37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2244"/>
                  </a:lnTo>
                  <a:lnTo>
                    <a:pt x="5" y="2248"/>
                  </a:lnTo>
                  <a:lnTo>
                    <a:pt x="379" y="2248"/>
                  </a:lnTo>
                  <a:lnTo>
                    <a:pt x="384" y="2244"/>
                  </a:lnTo>
                  <a:lnTo>
                    <a:pt x="7" y="2244"/>
                  </a:lnTo>
                  <a:lnTo>
                    <a:pt x="7" y="2236"/>
                  </a:lnTo>
                  <a:lnTo>
                    <a:pt x="12" y="2236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7"/>
                  </a:lnTo>
                  <a:lnTo>
                    <a:pt x="384" y="7"/>
                  </a:lnTo>
                  <a:lnTo>
                    <a:pt x="384" y="4"/>
                  </a:lnTo>
                  <a:lnTo>
                    <a:pt x="379" y="0"/>
                  </a:lnTo>
                  <a:close/>
                  <a:moveTo>
                    <a:pt x="12" y="2236"/>
                  </a:moveTo>
                  <a:lnTo>
                    <a:pt x="7" y="2236"/>
                  </a:lnTo>
                  <a:lnTo>
                    <a:pt x="7" y="2244"/>
                  </a:lnTo>
                  <a:lnTo>
                    <a:pt x="12" y="2244"/>
                  </a:lnTo>
                  <a:lnTo>
                    <a:pt x="12" y="2236"/>
                  </a:lnTo>
                  <a:close/>
                  <a:moveTo>
                    <a:pt x="372" y="2236"/>
                  </a:moveTo>
                  <a:lnTo>
                    <a:pt x="12" y="2236"/>
                  </a:lnTo>
                  <a:lnTo>
                    <a:pt x="12" y="2244"/>
                  </a:lnTo>
                  <a:lnTo>
                    <a:pt x="372" y="2244"/>
                  </a:lnTo>
                  <a:lnTo>
                    <a:pt x="372" y="2236"/>
                  </a:lnTo>
                  <a:close/>
                  <a:moveTo>
                    <a:pt x="379" y="7"/>
                  </a:moveTo>
                  <a:lnTo>
                    <a:pt x="372" y="7"/>
                  </a:lnTo>
                  <a:lnTo>
                    <a:pt x="372" y="2244"/>
                  </a:lnTo>
                  <a:lnTo>
                    <a:pt x="379" y="2244"/>
                  </a:lnTo>
                  <a:lnTo>
                    <a:pt x="379" y="2236"/>
                  </a:lnTo>
                  <a:lnTo>
                    <a:pt x="384" y="2236"/>
                  </a:lnTo>
                  <a:lnTo>
                    <a:pt x="384" y="12"/>
                  </a:lnTo>
                  <a:lnTo>
                    <a:pt x="379" y="12"/>
                  </a:lnTo>
                  <a:lnTo>
                    <a:pt x="379" y="7"/>
                  </a:lnTo>
                  <a:close/>
                  <a:moveTo>
                    <a:pt x="384" y="2236"/>
                  </a:moveTo>
                  <a:lnTo>
                    <a:pt x="379" y="2236"/>
                  </a:lnTo>
                  <a:lnTo>
                    <a:pt x="379" y="2244"/>
                  </a:lnTo>
                  <a:lnTo>
                    <a:pt x="384" y="2244"/>
                  </a:lnTo>
                  <a:lnTo>
                    <a:pt x="384" y="2236"/>
                  </a:lnTo>
                  <a:close/>
                  <a:moveTo>
                    <a:pt x="12" y="7"/>
                  </a:moveTo>
                  <a:lnTo>
                    <a:pt x="7" y="7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2" y="7"/>
                  </a:lnTo>
                  <a:close/>
                  <a:moveTo>
                    <a:pt x="372" y="7"/>
                  </a:moveTo>
                  <a:lnTo>
                    <a:pt x="12" y="7"/>
                  </a:lnTo>
                  <a:lnTo>
                    <a:pt x="12" y="12"/>
                  </a:lnTo>
                  <a:lnTo>
                    <a:pt x="372" y="12"/>
                  </a:lnTo>
                  <a:lnTo>
                    <a:pt x="372" y="7"/>
                  </a:lnTo>
                  <a:close/>
                  <a:moveTo>
                    <a:pt x="384" y="7"/>
                  </a:moveTo>
                  <a:lnTo>
                    <a:pt x="379" y="7"/>
                  </a:lnTo>
                  <a:lnTo>
                    <a:pt x="379" y="12"/>
                  </a:lnTo>
                  <a:lnTo>
                    <a:pt x="384" y="12"/>
                  </a:lnTo>
                  <a:lnTo>
                    <a:pt x="38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49" name="Line 102"/>
            <p:cNvCxnSpPr/>
            <p:nvPr/>
          </p:nvCxnSpPr>
          <p:spPr bwMode="auto">
            <a:xfrm>
              <a:off x="7789" y="2223"/>
              <a:ext cx="0" cy="33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0" name="Picture 103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" y="5369"/>
              <a:ext cx="1272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04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" y="5366"/>
              <a:ext cx="1704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AutoShape 105"/>
            <p:cNvSpPr>
              <a:spLocks/>
            </p:cNvSpPr>
            <p:nvPr/>
          </p:nvSpPr>
          <p:spPr bwMode="auto">
            <a:xfrm>
              <a:off x="3866" y="5158"/>
              <a:ext cx="4172" cy="554"/>
            </a:xfrm>
            <a:custGeom>
              <a:avLst/>
              <a:gdLst>
                <a:gd name="T0" fmla="+- 0 4788 3866"/>
                <a:gd name="T1" fmla="*/ T0 w 4172"/>
                <a:gd name="T2" fmla="+- 0 5205 5159"/>
                <a:gd name="T3" fmla="*/ 5205 h 554"/>
                <a:gd name="T4" fmla="+- 0 4174 3866"/>
                <a:gd name="T5" fmla="*/ T4 w 4172"/>
                <a:gd name="T6" fmla="+- 0 5291 5159"/>
                <a:gd name="T7" fmla="*/ 5291 h 554"/>
                <a:gd name="T8" fmla="+- 0 3912 3866"/>
                <a:gd name="T9" fmla="*/ T8 w 4172"/>
                <a:gd name="T10" fmla="+- 0 5377 5159"/>
                <a:gd name="T11" fmla="*/ 5377 h 554"/>
                <a:gd name="T12" fmla="+- 0 3869 3866"/>
                <a:gd name="T13" fmla="*/ T12 w 4172"/>
                <a:gd name="T14" fmla="+- 0 5451 5159"/>
                <a:gd name="T15" fmla="*/ 5451 h 554"/>
                <a:gd name="T16" fmla="+- 0 3934 3866"/>
                <a:gd name="T17" fmla="*/ T16 w 4172"/>
                <a:gd name="T18" fmla="+- 0 5511 5159"/>
                <a:gd name="T19" fmla="*/ 5511 h 554"/>
                <a:gd name="T20" fmla="+- 0 4174 3866"/>
                <a:gd name="T21" fmla="*/ T20 w 4172"/>
                <a:gd name="T22" fmla="+- 0 5585 5159"/>
                <a:gd name="T23" fmla="*/ 5585 h 554"/>
                <a:gd name="T24" fmla="+- 0 4788 3866"/>
                <a:gd name="T25" fmla="*/ T24 w 4172"/>
                <a:gd name="T26" fmla="+- 0 5669 5159"/>
                <a:gd name="T27" fmla="*/ 5669 h 554"/>
                <a:gd name="T28" fmla="+- 0 5952 3866"/>
                <a:gd name="T29" fmla="*/ T28 w 4172"/>
                <a:gd name="T30" fmla="+- 0 5713 5159"/>
                <a:gd name="T31" fmla="*/ 5713 h 554"/>
                <a:gd name="T32" fmla="+- 0 5534 3866"/>
                <a:gd name="T33" fmla="*/ T32 w 4172"/>
                <a:gd name="T34" fmla="+- 0 5697 5159"/>
                <a:gd name="T35" fmla="*/ 5697 h 554"/>
                <a:gd name="T36" fmla="+- 0 4709 3866"/>
                <a:gd name="T37" fmla="*/ T36 w 4172"/>
                <a:gd name="T38" fmla="+- 0 5649 5159"/>
                <a:gd name="T39" fmla="*/ 5649 h 554"/>
                <a:gd name="T40" fmla="+- 0 4126 3866"/>
                <a:gd name="T41" fmla="*/ T40 w 4172"/>
                <a:gd name="T42" fmla="+- 0 5561 5159"/>
                <a:gd name="T43" fmla="*/ 5561 h 554"/>
                <a:gd name="T44" fmla="+- 0 3938 3866"/>
                <a:gd name="T45" fmla="*/ T44 w 4172"/>
                <a:gd name="T46" fmla="+- 0 5499 5159"/>
                <a:gd name="T47" fmla="*/ 5499 h 554"/>
                <a:gd name="T48" fmla="+- 0 3884 3866"/>
                <a:gd name="T49" fmla="*/ T48 w 4172"/>
                <a:gd name="T50" fmla="+- 0 5453 5159"/>
                <a:gd name="T51" fmla="*/ 5453 h 554"/>
                <a:gd name="T52" fmla="+- 0 3882 3866"/>
                <a:gd name="T53" fmla="*/ T52 w 4172"/>
                <a:gd name="T54" fmla="+- 0 5423 5159"/>
                <a:gd name="T55" fmla="*/ 5423 h 554"/>
                <a:gd name="T56" fmla="+- 0 3938 3866"/>
                <a:gd name="T57" fmla="*/ T56 w 4172"/>
                <a:gd name="T58" fmla="+- 0 5374 5159"/>
                <a:gd name="T59" fmla="*/ 5374 h 554"/>
                <a:gd name="T60" fmla="+- 0 4176 3866"/>
                <a:gd name="T61" fmla="*/ T60 w 4172"/>
                <a:gd name="T62" fmla="+- 0 5303 5159"/>
                <a:gd name="T63" fmla="*/ 5303 h 554"/>
                <a:gd name="T64" fmla="+- 0 4630 3866"/>
                <a:gd name="T65" fmla="*/ T64 w 4172"/>
                <a:gd name="T66" fmla="+- 0 5233 5159"/>
                <a:gd name="T67" fmla="*/ 5233 h 554"/>
                <a:gd name="T68" fmla="+- 0 5741 3866"/>
                <a:gd name="T69" fmla="*/ T68 w 4172"/>
                <a:gd name="T70" fmla="+- 0 5173 5159"/>
                <a:gd name="T71" fmla="*/ 5173 h 554"/>
                <a:gd name="T72" fmla="+- 0 6168 3866"/>
                <a:gd name="T73" fmla="*/ T72 w 4172"/>
                <a:gd name="T74" fmla="+- 0 5699 5159"/>
                <a:gd name="T75" fmla="*/ 5699 h 554"/>
                <a:gd name="T76" fmla="+- 0 6438 3866"/>
                <a:gd name="T77" fmla="*/ T76 w 4172"/>
                <a:gd name="T78" fmla="+- 0 5707 5159"/>
                <a:gd name="T79" fmla="*/ 5707 h 554"/>
                <a:gd name="T80" fmla="+- 0 7966 3866"/>
                <a:gd name="T81" fmla="*/ T80 w 4172"/>
                <a:gd name="T82" fmla="+- 0 5497 5159"/>
                <a:gd name="T83" fmla="*/ 5497 h 554"/>
                <a:gd name="T84" fmla="+- 0 7490 3866"/>
                <a:gd name="T85" fmla="*/ T84 w 4172"/>
                <a:gd name="T86" fmla="+- 0 5613 5159"/>
                <a:gd name="T87" fmla="*/ 5613 h 554"/>
                <a:gd name="T88" fmla="+- 0 6569 3866"/>
                <a:gd name="T89" fmla="*/ T88 w 4172"/>
                <a:gd name="T90" fmla="+- 0 5691 5159"/>
                <a:gd name="T91" fmla="*/ 5691 h 554"/>
                <a:gd name="T92" fmla="+- 0 7032 3866"/>
                <a:gd name="T93" fmla="*/ T92 w 4172"/>
                <a:gd name="T94" fmla="+- 0 5675 5159"/>
                <a:gd name="T95" fmla="*/ 5675 h 554"/>
                <a:gd name="T96" fmla="+- 0 7678 3866"/>
                <a:gd name="T97" fmla="*/ T96 w 4172"/>
                <a:gd name="T98" fmla="+- 0 5593 5159"/>
                <a:gd name="T99" fmla="*/ 5593 h 554"/>
                <a:gd name="T100" fmla="+- 0 7970 3866"/>
                <a:gd name="T101" fmla="*/ T100 w 4172"/>
                <a:gd name="T102" fmla="+- 0 5511 5159"/>
                <a:gd name="T103" fmla="*/ 5511 h 554"/>
                <a:gd name="T104" fmla="+- 0 3938 3866"/>
                <a:gd name="T105" fmla="*/ T104 w 4172"/>
                <a:gd name="T106" fmla="+- 0 5505 5159"/>
                <a:gd name="T107" fmla="*/ 5505 h 554"/>
                <a:gd name="T108" fmla="+- 0 3953 3866"/>
                <a:gd name="T109" fmla="*/ T108 w 4172"/>
                <a:gd name="T110" fmla="+- 0 5505 5159"/>
                <a:gd name="T111" fmla="*/ 5505 h 554"/>
                <a:gd name="T112" fmla="+- 0 7985 3866"/>
                <a:gd name="T113" fmla="*/ T112 w 4172"/>
                <a:gd name="T114" fmla="+- 0 5485 5159"/>
                <a:gd name="T115" fmla="*/ 5485 h 554"/>
                <a:gd name="T116" fmla="+- 0 8009 3866"/>
                <a:gd name="T117" fmla="*/ T116 w 4172"/>
                <a:gd name="T118" fmla="+- 0 5479 5159"/>
                <a:gd name="T119" fmla="*/ 5479 h 554"/>
                <a:gd name="T120" fmla="+- 0 3898 3866"/>
                <a:gd name="T121" fmla="*/ T120 w 4172"/>
                <a:gd name="T122" fmla="+- 0 5479 5159"/>
                <a:gd name="T123" fmla="*/ 5479 h 554"/>
                <a:gd name="T124" fmla="+- 0 8015 3866"/>
                <a:gd name="T125" fmla="*/ T124 w 4172"/>
                <a:gd name="T126" fmla="+- 0 5479 5159"/>
                <a:gd name="T127" fmla="*/ 5479 h 554"/>
                <a:gd name="T128" fmla="+- 0 3902 3866"/>
                <a:gd name="T129" fmla="*/ T128 w 4172"/>
                <a:gd name="T130" fmla="+- 0 5473 5159"/>
                <a:gd name="T131" fmla="*/ 5473 h 554"/>
                <a:gd name="T132" fmla="+- 0 3880 3866"/>
                <a:gd name="T133" fmla="*/ T132 w 4172"/>
                <a:gd name="T134" fmla="+- 0 5447 5159"/>
                <a:gd name="T135" fmla="*/ 5447 h 554"/>
                <a:gd name="T136" fmla="+- 0 8023 3866"/>
                <a:gd name="T137" fmla="*/ T136 w 4172"/>
                <a:gd name="T138" fmla="+- 0 5453 5159"/>
                <a:gd name="T139" fmla="*/ 5453 h 554"/>
                <a:gd name="T140" fmla="+- 0 8035 3866"/>
                <a:gd name="T141" fmla="*/ T140 w 4172"/>
                <a:gd name="T142" fmla="+- 0 5453 5159"/>
                <a:gd name="T143" fmla="*/ 5453 h 554"/>
                <a:gd name="T144" fmla="+- 0 8026 3866"/>
                <a:gd name="T145" fmla="*/ T144 w 4172"/>
                <a:gd name="T146" fmla="+- 0 5435 5159"/>
                <a:gd name="T147" fmla="*/ 5435 h 554"/>
                <a:gd name="T148" fmla="+- 0 8037 3866"/>
                <a:gd name="T149" fmla="*/ T148 w 4172"/>
                <a:gd name="T150" fmla="+- 0 5437 5159"/>
                <a:gd name="T151" fmla="*/ 5437 h 554"/>
                <a:gd name="T152" fmla="+- 0 8038 3866"/>
                <a:gd name="T153" fmla="*/ T152 w 4172"/>
                <a:gd name="T154" fmla="+- 0 5435 5159"/>
                <a:gd name="T155" fmla="*/ 5435 h 554"/>
                <a:gd name="T156" fmla="+- 0 8037 3866"/>
                <a:gd name="T157" fmla="*/ T156 w 4172"/>
                <a:gd name="T158" fmla="+- 0 5431 5159"/>
                <a:gd name="T159" fmla="*/ 5431 h 554"/>
                <a:gd name="T160" fmla="+- 0 3881 3866"/>
                <a:gd name="T161" fmla="*/ T160 w 4172"/>
                <a:gd name="T162" fmla="+- 0 5423 5159"/>
                <a:gd name="T163" fmla="*/ 5423 h 554"/>
                <a:gd name="T164" fmla="+- 0 8016 3866"/>
                <a:gd name="T165" fmla="*/ T164 w 4172"/>
                <a:gd name="T166" fmla="+- 0 5413 5159"/>
                <a:gd name="T167" fmla="*/ 5413 h 554"/>
                <a:gd name="T168" fmla="+- 0 8026 3866"/>
                <a:gd name="T169" fmla="*/ T168 w 4172"/>
                <a:gd name="T170" fmla="+- 0 5407 5159"/>
                <a:gd name="T171" fmla="*/ 5407 h 554"/>
                <a:gd name="T172" fmla="+- 0 8023 3866"/>
                <a:gd name="T173" fmla="*/ T172 w 4172"/>
                <a:gd name="T174" fmla="+- 0 5423 5159"/>
                <a:gd name="T175" fmla="*/ 5423 h 554"/>
                <a:gd name="T176" fmla="+- 0 3901 3866"/>
                <a:gd name="T177" fmla="*/ T176 w 4172"/>
                <a:gd name="T178" fmla="+- 0 5398 5159"/>
                <a:gd name="T179" fmla="*/ 5398 h 554"/>
                <a:gd name="T180" fmla="+- 0 7985 3866"/>
                <a:gd name="T181" fmla="*/ T180 w 4172"/>
                <a:gd name="T182" fmla="+- 0 5387 5159"/>
                <a:gd name="T183" fmla="*/ 5387 h 554"/>
                <a:gd name="T184" fmla="+- 0 7980 3866"/>
                <a:gd name="T185" fmla="*/ T184 w 4172"/>
                <a:gd name="T186" fmla="+- 0 5369 5159"/>
                <a:gd name="T187" fmla="*/ 5369 h 554"/>
                <a:gd name="T188" fmla="+- 0 3941 3866"/>
                <a:gd name="T189" fmla="*/ T188 w 4172"/>
                <a:gd name="T190" fmla="+- 0 5373 5159"/>
                <a:gd name="T191" fmla="*/ 5373 h 554"/>
                <a:gd name="T192" fmla="+- 0 6166 3866"/>
                <a:gd name="T193" fmla="*/ T192 w 4172"/>
                <a:gd name="T194" fmla="+- 0 5173 5159"/>
                <a:gd name="T195" fmla="*/ 5173 h 554"/>
                <a:gd name="T196" fmla="+- 0 7274 3866"/>
                <a:gd name="T197" fmla="*/ T196 w 4172"/>
                <a:gd name="T198" fmla="+- 0 5233 5159"/>
                <a:gd name="T199" fmla="*/ 5233 h 554"/>
                <a:gd name="T200" fmla="+- 0 7778 3866"/>
                <a:gd name="T201" fmla="*/ T200 w 4172"/>
                <a:gd name="T202" fmla="+- 0 5313 5159"/>
                <a:gd name="T203" fmla="*/ 5313 h 554"/>
                <a:gd name="T204" fmla="+- 0 7966 3866"/>
                <a:gd name="T205" fmla="*/ T204 w 4172"/>
                <a:gd name="T206" fmla="+- 0 5369 5159"/>
                <a:gd name="T207" fmla="*/ 5369 h 554"/>
                <a:gd name="T208" fmla="+- 0 7781 3866"/>
                <a:gd name="T209" fmla="*/ T208 w 4172"/>
                <a:gd name="T210" fmla="+- 0 5301 5159"/>
                <a:gd name="T211" fmla="*/ 5301 h 554"/>
                <a:gd name="T212" fmla="+- 0 7116 3866"/>
                <a:gd name="T213" fmla="*/ T212 w 4172"/>
                <a:gd name="T214" fmla="+- 0 5205 5159"/>
                <a:gd name="T215" fmla="*/ 5205 h 554"/>
                <a:gd name="T216" fmla="+- 0 6571 3866"/>
                <a:gd name="T217" fmla="*/ T216 w 4172"/>
                <a:gd name="T218" fmla="+- 0 5171 5159"/>
                <a:gd name="T219" fmla="*/ 5171 h 554"/>
                <a:gd name="T220" fmla="+- 0 7963 3866"/>
                <a:gd name="T221" fmla="*/ T220 w 4172"/>
                <a:gd name="T222" fmla="+- 0 5373 5159"/>
                <a:gd name="T223" fmla="*/ 5373 h 554"/>
                <a:gd name="T224" fmla="+- 0 6166 3866"/>
                <a:gd name="T225" fmla="*/ T224 w 4172"/>
                <a:gd name="T226" fmla="+- 0 5171 5159"/>
                <a:gd name="T227" fmla="*/ 5171 h 5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4172" h="554">
                  <a:moveTo>
                    <a:pt x="2086" y="0"/>
                  </a:moveTo>
                  <a:lnTo>
                    <a:pt x="1666" y="6"/>
                  </a:lnTo>
                  <a:lnTo>
                    <a:pt x="1467" y="12"/>
                  </a:lnTo>
                  <a:lnTo>
                    <a:pt x="1184" y="26"/>
                  </a:lnTo>
                  <a:lnTo>
                    <a:pt x="1095" y="34"/>
                  </a:lnTo>
                  <a:lnTo>
                    <a:pt x="1006" y="38"/>
                  </a:lnTo>
                  <a:lnTo>
                    <a:pt x="922" y="46"/>
                  </a:lnTo>
                  <a:lnTo>
                    <a:pt x="840" y="56"/>
                  </a:lnTo>
                  <a:lnTo>
                    <a:pt x="615" y="80"/>
                  </a:lnTo>
                  <a:lnTo>
                    <a:pt x="545" y="90"/>
                  </a:lnTo>
                  <a:lnTo>
                    <a:pt x="480" y="98"/>
                  </a:lnTo>
                  <a:lnTo>
                    <a:pt x="418" y="112"/>
                  </a:lnTo>
                  <a:lnTo>
                    <a:pt x="360" y="120"/>
                  </a:lnTo>
                  <a:lnTo>
                    <a:pt x="308" y="132"/>
                  </a:lnTo>
                  <a:lnTo>
                    <a:pt x="257" y="142"/>
                  </a:lnTo>
                  <a:lnTo>
                    <a:pt x="209" y="154"/>
                  </a:lnTo>
                  <a:lnTo>
                    <a:pt x="168" y="166"/>
                  </a:lnTo>
                  <a:lnTo>
                    <a:pt x="132" y="178"/>
                  </a:lnTo>
                  <a:lnTo>
                    <a:pt x="70" y="204"/>
                  </a:lnTo>
                  <a:lnTo>
                    <a:pt x="68" y="204"/>
                  </a:lnTo>
                  <a:lnTo>
                    <a:pt x="46" y="218"/>
                  </a:lnTo>
                  <a:lnTo>
                    <a:pt x="27" y="232"/>
                  </a:lnTo>
                  <a:lnTo>
                    <a:pt x="27" y="234"/>
                  </a:lnTo>
                  <a:lnTo>
                    <a:pt x="12" y="248"/>
                  </a:lnTo>
                  <a:lnTo>
                    <a:pt x="5" y="260"/>
                  </a:lnTo>
                  <a:lnTo>
                    <a:pt x="3" y="262"/>
                  </a:lnTo>
                  <a:lnTo>
                    <a:pt x="0" y="276"/>
                  </a:lnTo>
                  <a:lnTo>
                    <a:pt x="3" y="292"/>
                  </a:lnTo>
                  <a:lnTo>
                    <a:pt x="3" y="294"/>
                  </a:lnTo>
                  <a:lnTo>
                    <a:pt x="5" y="296"/>
                  </a:lnTo>
                  <a:lnTo>
                    <a:pt x="12" y="310"/>
                  </a:lnTo>
                  <a:lnTo>
                    <a:pt x="27" y="322"/>
                  </a:lnTo>
                  <a:lnTo>
                    <a:pt x="27" y="324"/>
                  </a:lnTo>
                  <a:lnTo>
                    <a:pt x="46" y="336"/>
                  </a:lnTo>
                  <a:lnTo>
                    <a:pt x="68" y="352"/>
                  </a:lnTo>
                  <a:lnTo>
                    <a:pt x="70" y="352"/>
                  </a:lnTo>
                  <a:lnTo>
                    <a:pt x="99" y="366"/>
                  </a:lnTo>
                  <a:lnTo>
                    <a:pt x="132" y="378"/>
                  </a:lnTo>
                  <a:lnTo>
                    <a:pt x="168" y="390"/>
                  </a:lnTo>
                  <a:lnTo>
                    <a:pt x="209" y="402"/>
                  </a:lnTo>
                  <a:lnTo>
                    <a:pt x="257" y="414"/>
                  </a:lnTo>
                  <a:lnTo>
                    <a:pt x="308" y="426"/>
                  </a:lnTo>
                  <a:lnTo>
                    <a:pt x="360" y="434"/>
                  </a:lnTo>
                  <a:lnTo>
                    <a:pt x="418" y="446"/>
                  </a:lnTo>
                  <a:lnTo>
                    <a:pt x="545" y="466"/>
                  </a:lnTo>
                  <a:lnTo>
                    <a:pt x="687" y="486"/>
                  </a:lnTo>
                  <a:lnTo>
                    <a:pt x="761" y="492"/>
                  </a:lnTo>
                  <a:lnTo>
                    <a:pt x="840" y="502"/>
                  </a:lnTo>
                  <a:lnTo>
                    <a:pt x="922" y="510"/>
                  </a:lnTo>
                  <a:lnTo>
                    <a:pt x="1006" y="516"/>
                  </a:lnTo>
                  <a:lnTo>
                    <a:pt x="1095" y="524"/>
                  </a:lnTo>
                  <a:lnTo>
                    <a:pt x="1184" y="528"/>
                  </a:lnTo>
                  <a:lnTo>
                    <a:pt x="1275" y="534"/>
                  </a:lnTo>
                  <a:lnTo>
                    <a:pt x="1467" y="544"/>
                  </a:lnTo>
                  <a:lnTo>
                    <a:pt x="1666" y="550"/>
                  </a:lnTo>
                  <a:lnTo>
                    <a:pt x="2086" y="554"/>
                  </a:lnTo>
                  <a:lnTo>
                    <a:pt x="2302" y="552"/>
                  </a:lnTo>
                  <a:lnTo>
                    <a:pt x="2506" y="550"/>
                  </a:lnTo>
                  <a:lnTo>
                    <a:pt x="2572" y="548"/>
                  </a:lnTo>
                  <a:lnTo>
                    <a:pt x="2300" y="548"/>
                  </a:lnTo>
                  <a:lnTo>
                    <a:pt x="2300" y="544"/>
                  </a:lnTo>
                  <a:lnTo>
                    <a:pt x="2088" y="544"/>
                  </a:lnTo>
                  <a:lnTo>
                    <a:pt x="1668" y="538"/>
                  </a:lnTo>
                  <a:lnTo>
                    <a:pt x="1469" y="532"/>
                  </a:lnTo>
                  <a:lnTo>
                    <a:pt x="1277" y="522"/>
                  </a:lnTo>
                  <a:lnTo>
                    <a:pt x="1186" y="516"/>
                  </a:lnTo>
                  <a:lnTo>
                    <a:pt x="1097" y="512"/>
                  </a:lnTo>
                  <a:lnTo>
                    <a:pt x="1008" y="504"/>
                  </a:lnTo>
                  <a:lnTo>
                    <a:pt x="924" y="498"/>
                  </a:lnTo>
                  <a:lnTo>
                    <a:pt x="843" y="490"/>
                  </a:lnTo>
                  <a:lnTo>
                    <a:pt x="764" y="480"/>
                  </a:lnTo>
                  <a:lnTo>
                    <a:pt x="689" y="474"/>
                  </a:lnTo>
                  <a:lnTo>
                    <a:pt x="548" y="454"/>
                  </a:lnTo>
                  <a:lnTo>
                    <a:pt x="420" y="434"/>
                  </a:lnTo>
                  <a:lnTo>
                    <a:pt x="363" y="424"/>
                  </a:lnTo>
                  <a:lnTo>
                    <a:pt x="310" y="414"/>
                  </a:lnTo>
                  <a:lnTo>
                    <a:pt x="260" y="402"/>
                  </a:lnTo>
                  <a:lnTo>
                    <a:pt x="212" y="390"/>
                  </a:lnTo>
                  <a:lnTo>
                    <a:pt x="171" y="378"/>
                  </a:lnTo>
                  <a:lnTo>
                    <a:pt x="135" y="366"/>
                  </a:lnTo>
                  <a:lnTo>
                    <a:pt x="101" y="354"/>
                  </a:lnTo>
                  <a:lnTo>
                    <a:pt x="87" y="346"/>
                  </a:lnTo>
                  <a:lnTo>
                    <a:pt x="72" y="346"/>
                  </a:lnTo>
                  <a:lnTo>
                    <a:pt x="72" y="340"/>
                  </a:lnTo>
                  <a:lnTo>
                    <a:pt x="53" y="326"/>
                  </a:lnTo>
                  <a:lnTo>
                    <a:pt x="44" y="320"/>
                  </a:lnTo>
                  <a:lnTo>
                    <a:pt x="32" y="320"/>
                  </a:lnTo>
                  <a:lnTo>
                    <a:pt x="34" y="314"/>
                  </a:lnTo>
                  <a:lnTo>
                    <a:pt x="36" y="314"/>
                  </a:lnTo>
                  <a:lnTo>
                    <a:pt x="22" y="304"/>
                  </a:lnTo>
                  <a:lnTo>
                    <a:pt x="18" y="294"/>
                  </a:lnTo>
                  <a:lnTo>
                    <a:pt x="15" y="294"/>
                  </a:lnTo>
                  <a:lnTo>
                    <a:pt x="10" y="292"/>
                  </a:lnTo>
                  <a:lnTo>
                    <a:pt x="14" y="288"/>
                  </a:lnTo>
                  <a:lnTo>
                    <a:pt x="12" y="278"/>
                  </a:lnTo>
                  <a:lnTo>
                    <a:pt x="14" y="265"/>
                  </a:lnTo>
                  <a:lnTo>
                    <a:pt x="10" y="264"/>
                  </a:lnTo>
                  <a:lnTo>
                    <a:pt x="16" y="264"/>
                  </a:lnTo>
                  <a:lnTo>
                    <a:pt x="22" y="254"/>
                  </a:lnTo>
                  <a:lnTo>
                    <a:pt x="36" y="240"/>
                  </a:lnTo>
                  <a:lnTo>
                    <a:pt x="34" y="240"/>
                  </a:lnTo>
                  <a:lnTo>
                    <a:pt x="32" y="236"/>
                  </a:lnTo>
                  <a:lnTo>
                    <a:pt x="40" y="236"/>
                  </a:lnTo>
                  <a:lnTo>
                    <a:pt x="53" y="228"/>
                  </a:lnTo>
                  <a:lnTo>
                    <a:pt x="72" y="215"/>
                  </a:lnTo>
                  <a:lnTo>
                    <a:pt x="72" y="210"/>
                  </a:lnTo>
                  <a:lnTo>
                    <a:pt x="87" y="210"/>
                  </a:lnTo>
                  <a:lnTo>
                    <a:pt x="135" y="190"/>
                  </a:lnTo>
                  <a:lnTo>
                    <a:pt x="171" y="178"/>
                  </a:lnTo>
                  <a:lnTo>
                    <a:pt x="212" y="166"/>
                  </a:lnTo>
                  <a:lnTo>
                    <a:pt x="260" y="154"/>
                  </a:lnTo>
                  <a:lnTo>
                    <a:pt x="310" y="144"/>
                  </a:lnTo>
                  <a:lnTo>
                    <a:pt x="363" y="132"/>
                  </a:lnTo>
                  <a:lnTo>
                    <a:pt x="420" y="124"/>
                  </a:lnTo>
                  <a:lnTo>
                    <a:pt x="483" y="112"/>
                  </a:lnTo>
                  <a:lnTo>
                    <a:pt x="548" y="102"/>
                  </a:lnTo>
                  <a:lnTo>
                    <a:pt x="617" y="92"/>
                  </a:lnTo>
                  <a:lnTo>
                    <a:pt x="689" y="84"/>
                  </a:lnTo>
                  <a:lnTo>
                    <a:pt x="764" y="74"/>
                  </a:lnTo>
                  <a:lnTo>
                    <a:pt x="843" y="68"/>
                  </a:lnTo>
                  <a:lnTo>
                    <a:pt x="924" y="58"/>
                  </a:lnTo>
                  <a:lnTo>
                    <a:pt x="1097" y="46"/>
                  </a:lnTo>
                  <a:lnTo>
                    <a:pt x="1186" y="38"/>
                  </a:lnTo>
                  <a:lnTo>
                    <a:pt x="1469" y="24"/>
                  </a:lnTo>
                  <a:lnTo>
                    <a:pt x="1668" y="18"/>
                  </a:lnTo>
                  <a:lnTo>
                    <a:pt x="1875" y="14"/>
                  </a:lnTo>
                  <a:lnTo>
                    <a:pt x="2300" y="12"/>
                  </a:lnTo>
                  <a:lnTo>
                    <a:pt x="2300" y="8"/>
                  </a:lnTo>
                  <a:lnTo>
                    <a:pt x="2572" y="8"/>
                  </a:lnTo>
                  <a:lnTo>
                    <a:pt x="2506" y="6"/>
                  </a:lnTo>
                  <a:lnTo>
                    <a:pt x="2300" y="4"/>
                  </a:lnTo>
                  <a:lnTo>
                    <a:pt x="2086" y="0"/>
                  </a:lnTo>
                  <a:close/>
                  <a:moveTo>
                    <a:pt x="2302" y="540"/>
                  </a:moveTo>
                  <a:lnTo>
                    <a:pt x="2300" y="540"/>
                  </a:lnTo>
                  <a:lnTo>
                    <a:pt x="2300" y="548"/>
                  </a:lnTo>
                  <a:lnTo>
                    <a:pt x="2302" y="540"/>
                  </a:lnTo>
                  <a:close/>
                  <a:moveTo>
                    <a:pt x="2782" y="540"/>
                  </a:moveTo>
                  <a:lnTo>
                    <a:pt x="2302" y="540"/>
                  </a:lnTo>
                  <a:lnTo>
                    <a:pt x="2300" y="548"/>
                  </a:lnTo>
                  <a:lnTo>
                    <a:pt x="2572" y="548"/>
                  </a:lnTo>
                  <a:lnTo>
                    <a:pt x="2705" y="544"/>
                  </a:lnTo>
                  <a:lnTo>
                    <a:pt x="2782" y="540"/>
                  </a:lnTo>
                  <a:close/>
                  <a:moveTo>
                    <a:pt x="2300" y="540"/>
                  </a:moveTo>
                  <a:lnTo>
                    <a:pt x="2088" y="544"/>
                  </a:lnTo>
                  <a:lnTo>
                    <a:pt x="2300" y="544"/>
                  </a:lnTo>
                  <a:lnTo>
                    <a:pt x="2300" y="540"/>
                  </a:lnTo>
                  <a:close/>
                  <a:moveTo>
                    <a:pt x="4100" y="338"/>
                  </a:moveTo>
                  <a:lnTo>
                    <a:pt x="4071" y="354"/>
                  </a:lnTo>
                  <a:lnTo>
                    <a:pt x="4037" y="366"/>
                  </a:lnTo>
                  <a:lnTo>
                    <a:pt x="4001" y="378"/>
                  </a:lnTo>
                  <a:lnTo>
                    <a:pt x="3960" y="390"/>
                  </a:lnTo>
                  <a:lnTo>
                    <a:pt x="3864" y="414"/>
                  </a:lnTo>
                  <a:lnTo>
                    <a:pt x="3752" y="434"/>
                  </a:lnTo>
                  <a:lnTo>
                    <a:pt x="3624" y="454"/>
                  </a:lnTo>
                  <a:lnTo>
                    <a:pt x="3483" y="474"/>
                  </a:lnTo>
                  <a:lnTo>
                    <a:pt x="3408" y="480"/>
                  </a:lnTo>
                  <a:lnTo>
                    <a:pt x="3329" y="490"/>
                  </a:lnTo>
                  <a:lnTo>
                    <a:pt x="3248" y="498"/>
                  </a:lnTo>
                  <a:lnTo>
                    <a:pt x="3164" y="504"/>
                  </a:lnTo>
                  <a:lnTo>
                    <a:pt x="3077" y="512"/>
                  </a:lnTo>
                  <a:lnTo>
                    <a:pt x="2703" y="532"/>
                  </a:lnTo>
                  <a:lnTo>
                    <a:pt x="2504" y="538"/>
                  </a:lnTo>
                  <a:lnTo>
                    <a:pt x="2300" y="540"/>
                  </a:lnTo>
                  <a:lnTo>
                    <a:pt x="2302" y="540"/>
                  </a:lnTo>
                  <a:lnTo>
                    <a:pt x="2782" y="540"/>
                  </a:lnTo>
                  <a:lnTo>
                    <a:pt x="3080" y="524"/>
                  </a:lnTo>
                  <a:lnTo>
                    <a:pt x="3166" y="516"/>
                  </a:lnTo>
                  <a:lnTo>
                    <a:pt x="3250" y="510"/>
                  </a:lnTo>
                  <a:lnTo>
                    <a:pt x="3332" y="502"/>
                  </a:lnTo>
                  <a:lnTo>
                    <a:pt x="3411" y="492"/>
                  </a:lnTo>
                  <a:lnTo>
                    <a:pt x="3485" y="486"/>
                  </a:lnTo>
                  <a:lnTo>
                    <a:pt x="3627" y="466"/>
                  </a:lnTo>
                  <a:lnTo>
                    <a:pt x="3754" y="446"/>
                  </a:lnTo>
                  <a:lnTo>
                    <a:pt x="3812" y="434"/>
                  </a:lnTo>
                  <a:lnTo>
                    <a:pt x="3867" y="426"/>
                  </a:lnTo>
                  <a:lnTo>
                    <a:pt x="3963" y="402"/>
                  </a:lnTo>
                  <a:lnTo>
                    <a:pt x="4004" y="390"/>
                  </a:lnTo>
                  <a:lnTo>
                    <a:pt x="4040" y="378"/>
                  </a:lnTo>
                  <a:lnTo>
                    <a:pt x="4073" y="366"/>
                  </a:lnTo>
                  <a:lnTo>
                    <a:pt x="4102" y="352"/>
                  </a:lnTo>
                  <a:lnTo>
                    <a:pt x="4104" y="352"/>
                  </a:lnTo>
                  <a:lnTo>
                    <a:pt x="4113" y="346"/>
                  </a:lnTo>
                  <a:lnTo>
                    <a:pt x="4100" y="346"/>
                  </a:lnTo>
                  <a:lnTo>
                    <a:pt x="4097" y="342"/>
                  </a:lnTo>
                  <a:lnTo>
                    <a:pt x="4100" y="340"/>
                  </a:lnTo>
                  <a:lnTo>
                    <a:pt x="4100" y="338"/>
                  </a:lnTo>
                  <a:close/>
                  <a:moveTo>
                    <a:pt x="72" y="340"/>
                  </a:moveTo>
                  <a:lnTo>
                    <a:pt x="72" y="346"/>
                  </a:lnTo>
                  <a:lnTo>
                    <a:pt x="75" y="342"/>
                  </a:lnTo>
                  <a:lnTo>
                    <a:pt x="72" y="340"/>
                  </a:lnTo>
                  <a:close/>
                  <a:moveTo>
                    <a:pt x="72" y="338"/>
                  </a:moveTo>
                  <a:lnTo>
                    <a:pt x="72" y="340"/>
                  </a:lnTo>
                  <a:lnTo>
                    <a:pt x="75" y="342"/>
                  </a:lnTo>
                  <a:lnTo>
                    <a:pt x="72" y="346"/>
                  </a:lnTo>
                  <a:lnTo>
                    <a:pt x="87" y="346"/>
                  </a:lnTo>
                  <a:lnTo>
                    <a:pt x="72" y="338"/>
                  </a:lnTo>
                  <a:close/>
                  <a:moveTo>
                    <a:pt x="4100" y="340"/>
                  </a:moveTo>
                  <a:lnTo>
                    <a:pt x="4097" y="342"/>
                  </a:lnTo>
                  <a:lnTo>
                    <a:pt x="4100" y="346"/>
                  </a:lnTo>
                  <a:lnTo>
                    <a:pt x="4100" y="340"/>
                  </a:lnTo>
                  <a:close/>
                  <a:moveTo>
                    <a:pt x="4138" y="314"/>
                  </a:moveTo>
                  <a:lnTo>
                    <a:pt x="4119" y="326"/>
                  </a:lnTo>
                  <a:lnTo>
                    <a:pt x="4100" y="340"/>
                  </a:lnTo>
                  <a:lnTo>
                    <a:pt x="4100" y="346"/>
                  </a:lnTo>
                  <a:lnTo>
                    <a:pt x="4113" y="346"/>
                  </a:lnTo>
                  <a:lnTo>
                    <a:pt x="4126" y="336"/>
                  </a:lnTo>
                  <a:lnTo>
                    <a:pt x="4145" y="324"/>
                  </a:lnTo>
                  <a:lnTo>
                    <a:pt x="4149" y="320"/>
                  </a:lnTo>
                  <a:lnTo>
                    <a:pt x="4143" y="320"/>
                  </a:lnTo>
                  <a:lnTo>
                    <a:pt x="4138" y="314"/>
                  </a:lnTo>
                  <a:close/>
                  <a:moveTo>
                    <a:pt x="34" y="314"/>
                  </a:moveTo>
                  <a:lnTo>
                    <a:pt x="32" y="320"/>
                  </a:lnTo>
                  <a:lnTo>
                    <a:pt x="36" y="315"/>
                  </a:lnTo>
                  <a:lnTo>
                    <a:pt x="34" y="314"/>
                  </a:lnTo>
                  <a:close/>
                  <a:moveTo>
                    <a:pt x="36" y="315"/>
                  </a:moveTo>
                  <a:lnTo>
                    <a:pt x="32" y="320"/>
                  </a:lnTo>
                  <a:lnTo>
                    <a:pt x="44" y="320"/>
                  </a:lnTo>
                  <a:lnTo>
                    <a:pt x="36" y="315"/>
                  </a:lnTo>
                  <a:close/>
                  <a:moveTo>
                    <a:pt x="4157" y="288"/>
                  </a:moveTo>
                  <a:lnTo>
                    <a:pt x="4150" y="304"/>
                  </a:lnTo>
                  <a:lnTo>
                    <a:pt x="4138" y="314"/>
                  </a:lnTo>
                  <a:lnTo>
                    <a:pt x="4143" y="320"/>
                  </a:lnTo>
                  <a:lnTo>
                    <a:pt x="4149" y="320"/>
                  </a:lnTo>
                  <a:lnTo>
                    <a:pt x="4160" y="310"/>
                  </a:lnTo>
                  <a:lnTo>
                    <a:pt x="4167" y="296"/>
                  </a:lnTo>
                  <a:lnTo>
                    <a:pt x="4169" y="294"/>
                  </a:lnTo>
                  <a:lnTo>
                    <a:pt x="4157" y="294"/>
                  </a:lnTo>
                  <a:lnTo>
                    <a:pt x="4158" y="288"/>
                  </a:lnTo>
                  <a:lnTo>
                    <a:pt x="4157" y="288"/>
                  </a:lnTo>
                  <a:close/>
                  <a:moveTo>
                    <a:pt x="36" y="314"/>
                  </a:moveTo>
                  <a:lnTo>
                    <a:pt x="34" y="314"/>
                  </a:lnTo>
                  <a:lnTo>
                    <a:pt x="36" y="315"/>
                  </a:lnTo>
                  <a:lnTo>
                    <a:pt x="36" y="314"/>
                  </a:lnTo>
                  <a:close/>
                  <a:moveTo>
                    <a:pt x="14" y="288"/>
                  </a:moveTo>
                  <a:lnTo>
                    <a:pt x="10" y="292"/>
                  </a:lnTo>
                  <a:lnTo>
                    <a:pt x="15" y="294"/>
                  </a:lnTo>
                  <a:lnTo>
                    <a:pt x="14" y="288"/>
                  </a:lnTo>
                  <a:close/>
                  <a:moveTo>
                    <a:pt x="15" y="288"/>
                  </a:moveTo>
                  <a:lnTo>
                    <a:pt x="14" y="288"/>
                  </a:lnTo>
                  <a:lnTo>
                    <a:pt x="15" y="294"/>
                  </a:lnTo>
                  <a:lnTo>
                    <a:pt x="18" y="294"/>
                  </a:lnTo>
                  <a:lnTo>
                    <a:pt x="15" y="288"/>
                  </a:lnTo>
                  <a:close/>
                  <a:moveTo>
                    <a:pt x="4158" y="288"/>
                  </a:moveTo>
                  <a:lnTo>
                    <a:pt x="4157" y="294"/>
                  </a:lnTo>
                  <a:lnTo>
                    <a:pt x="4162" y="292"/>
                  </a:lnTo>
                  <a:lnTo>
                    <a:pt x="4158" y="288"/>
                  </a:lnTo>
                  <a:close/>
                  <a:moveTo>
                    <a:pt x="4160" y="278"/>
                  </a:moveTo>
                  <a:lnTo>
                    <a:pt x="4158" y="288"/>
                  </a:lnTo>
                  <a:lnTo>
                    <a:pt x="4162" y="292"/>
                  </a:lnTo>
                  <a:lnTo>
                    <a:pt x="4157" y="294"/>
                  </a:lnTo>
                  <a:lnTo>
                    <a:pt x="4169" y="294"/>
                  </a:lnTo>
                  <a:lnTo>
                    <a:pt x="4169" y="292"/>
                  </a:lnTo>
                  <a:lnTo>
                    <a:pt x="4170" y="284"/>
                  </a:lnTo>
                  <a:lnTo>
                    <a:pt x="4164" y="284"/>
                  </a:lnTo>
                  <a:lnTo>
                    <a:pt x="4160" y="278"/>
                  </a:lnTo>
                  <a:close/>
                  <a:moveTo>
                    <a:pt x="4167" y="272"/>
                  </a:moveTo>
                  <a:lnTo>
                    <a:pt x="4164" y="272"/>
                  </a:lnTo>
                  <a:lnTo>
                    <a:pt x="4160" y="276"/>
                  </a:lnTo>
                  <a:lnTo>
                    <a:pt x="4160" y="278"/>
                  </a:lnTo>
                  <a:lnTo>
                    <a:pt x="4164" y="284"/>
                  </a:lnTo>
                  <a:lnTo>
                    <a:pt x="4167" y="284"/>
                  </a:lnTo>
                  <a:lnTo>
                    <a:pt x="4171" y="278"/>
                  </a:lnTo>
                  <a:lnTo>
                    <a:pt x="4172" y="276"/>
                  </a:lnTo>
                  <a:lnTo>
                    <a:pt x="4167" y="272"/>
                  </a:lnTo>
                  <a:close/>
                  <a:moveTo>
                    <a:pt x="4171" y="278"/>
                  </a:moveTo>
                  <a:lnTo>
                    <a:pt x="4167" y="284"/>
                  </a:lnTo>
                  <a:lnTo>
                    <a:pt x="4170" y="284"/>
                  </a:lnTo>
                  <a:lnTo>
                    <a:pt x="4171" y="278"/>
                  </a:lnTo>
                  <a:close/>
                  <a:moveTo>
                    <a:pt x="4172" y="276"/>
                  </a:moveTo>
                  <a:lnTo>
                    <a:pt x="4171" y="278"/>
                  </a:lnTo>
                  <a:lnTo>
                    <a:pt x="4172" y="278"/>
                  </a:lnTo>
                  <a:lnTo>
                    <a:pt x="4172" y="276"/>
                  </a:lnTo>
                  <a:close/>
                  <a:moveTo>
                    <a:pt x="4170" y="264"/>
                  </a:moveTo>
                  <a:lnTo>
                    <a:pt x="4162" y="264"/>
                  </a:lnTo>
                  <a:lnTo>
                    <a:pt x="4158" y="265"/>
                  </a:lnTo>
                  <a:lnTo>
                    <a:pt x="4160" y="278"/>
                  </a:lnTo>
                  <a:lnTo>
                    <a:pt x="4160" y="276"/>
                  </a:lnTo>
                  <a:lnTo>
                    <a:pt x="4164" y="272"/>
                  </a:lnTo>
                  <a:lnTo>
                    <a:pt x="4171" y="272"/>
                  </a:lnTo>
                  <a:lnTo>
                    <a:pt x="4170" y="264"/>
                  </a:lnTo>
                  <a:close/>
                  <a:moveTo>
                    <a:pt x="4171" y="272"/>
                  </a:moveTo>
                  <a:lnTo>
                    <a:pt x="4167" y="272"/>
                  </a:lnTo>
                  <a:lnTo>
                    <a:pt x="4172" y="276"/>
                  </a:lnTo>
                  <a:lnTo>
                    <a:pt x="4171" y="272"/>
                  </a:lnTo>
                  <a:close/>
                  <a:moveTo>
                    <a:pt x="16" y="264"/>
                  </a:moveTo>
                  <a:lnTo>
                    <a:pt x="15" y="264"/>
                  </a:lnTo>
                  <a:lnTo>
                    <a:pt x="14" y="265"/>
                  </a:lnTo>
                  <a:lnTo>
                    <a:pt x="15" y="266"/>
                  </a:lnTo>
                  <a:lnTo>
                    <a:pt x="16" y="264"/>
                  </a:lnTo>
                  <a:close/>
                  <a:moveTo>
                    <a:pt x="4149" y="236"/>
                  </a:moveTo>
                  <a:lnTo>
                    <a:pt x="4143" y="236"/>
                  </a:lnTo>
                  <a:lnTo>
                    <a:pt x="4138" y="240"/>
                  </a:lnTo>
                  <a:lnTo>
                    <a:pt x="4150" y="254"/>
                  </a:lnTo>
                  <a:lnTo>
                    <a:pt x="4157" y="266"/>
                  </a:lnTo>
                  <a:lnTo>
                    <a:pt x="4158" y="265"/>
                  </a:lnTo>
                  <a:lnTo>
                    <a:pt x="4157" y="264"/>
                  </a:lnTo>
                  <a:lnTo>
                    <a:pt x="4170" y="264"/>
                  </a:lnTo>
                  <a:lnTo>
                    <a:pt x="4169" y="262"/>
                  </a:lnTo>
                  <a:lnTo>
                    <a:pt x="4167" y="260"/>
                  </a:lnTo>
                  <a:lnTo>
                    <a:pt x="4160" y="248"/>
                  </a:lnTo>
                  <a:lnTo>
                    <a:pt x="4149" y="236"/>
                  </a:lnTo>
                  <a:close/>
                  <a:moveTo>
                    <a:pt x="15" y="264"/>
                  </a:moveTo>
                  <a:lnTo>
                    <a:pt x="10" y="264"/>
                  </a:lnTo>
                  <a:lnTo>
                    <a:pt x="14" y="265"/>
                  </a:lnTo>
                  <a:lnTo>
                    <a:pt x="15" y="264"/>
                  </a:lnTo>
                  <a:close/>
                  <a:moveTo>
                    <a:pt x="4162" y="264"/>
                  </a:moveTo>
                  <a:lnTo>
                    <a:pt x="4157" y="264"/>
                  </a:lnTo>
                  <a:lnTo>
                    <a:pt x="4158" y="265"/>
                  </a:lnTo>
                  <a:lnTo>
                    <a:pt x="4162" y="264"/>
                  </a:lnTo>
                  <a:close/>
                  <a:moveTo>
                    <a:pt x="32" y="236"/>
                  </a:moveTo>
                  <a:lnTo>
                    <a:pt x="34" y="240"/>
                  </a:lnTo>
                  <a:lnTo>
                    <a:pt x="35" y="239"/>
                  </a:lnTo>
                  <a:lnTo>
                    <a:pt x="32" y="236"/>
                  </a:lnTo>
                  <a:close/>
                  <a:moveTo>
                    <a:pt x="35" y="239"/>
                  </a:moveTo>
                  <a:lnTo>
                    <a:pt x="34" y="240"/>
                  </a:lnTo>
                  <a:lnTo>
                    <a:pt x="36" y="240"/>
                  </a:lnTo>
                  <a:lnTo>
                    <a:pt x="35" y="239"/>
                  </a:lnTo>
                  <a:close/>
                  <a:moveTo>
                    <a:pt x="4114" y="210"/>
                  </a:moveTo>
                  <a:lnTo>
                    <a:pt x="4100" y="210"/>
                  </a:lnTo>
                  <a:lnTo>
                    <a:pt x="4100" y="215"/>
                  </a:lnTo>
                  <a:lnTo>
                    <a:pt x="4119" y="228"/>
                  </a:lnTo>
                  <a:lnTo>
                    <a:pt x="4138" y="240"/>
                  </a:lnTo>
                  <a:lnTo>
                    <a:pt x="4143" y="236"/>
                  </a:lnTo>
                  <a:lnTo>
                    <a:pt x="4149" y="236"/>
                  </a:lnTo>
                  <a:lnTo>
                    <a:pt x="4148" y="234"/>
                  </a:lnTo>
                  <a:lnTo>
                    <a:pt x="4145" y="232"/>
                  </a:lnTo>
                  <a:lnTo>
                    <a:pt x="4126" y="218"/>
                  </a:lnTo>
                  <a:lnTo>
                    <a:pt x="4114" y="210"/>
                  </a:lnTo>
                  <a:close/>
                  <a:moveTo>
                    <a:pt x="40" y="236"/>
                  </a:moveTo>
                  <a:lnTo>
                    <a:pt x="32" y="236"/>
                  </a:lnTo>
                  <a:lnTo>
                    <a:pt x="35" y="239"/>
                  </a:lnTo>
                  <a:lnTo>
                    <a:pt x="40" y="236"/>
                  </a:lnTo>
                  <a:close/>
                  <a:moveTo>
                    <a:pt x="87" y="210"/>
                  </a:moveTo>
                  <a:lnTo>
                    <a:pt x="72" y="210"/>
                  </a:lnTo>
                  <a:lnTo>
                    <a:pt x="75" y="214"/>
                  </a:lnTo>
                  <a:lnTo>
                    <a:pt x="72" y="215"/>
                  </a:lnTo>
                  <a:lnTo>
                    <a:pt x="72" y="216"/>
                  </a:lnTo>
                  <a:lnTo>
                    <a:pt x="87" y="210"/>
                  </a:lnTo>
                  <a:close/>
                  <a:moveTo>
                    <a:pt x="2572" y="8"/>
                  </a:moveTo>
                  <a:lnTo>
                    <a:pt x="2300" y="8"/>
                  </a:lnTo>
                  <a:lnTo>
                    <a:pt x="2302" y="14"/>
                  </a:lnTo>
                  <a:lnTo>
                    <a:pt x="2300" y="14"/>
                  </a:lnTo>
                  <a:lnTo>
                    <a:pt x="2504" y="18"/>
                  </a:lnTo>
                  <a:lnTo>
                    <a:pt x="2703" y="24"/>
                  </a:lnTo>
                  <a:lnTo>
                    <a:pt x="2986" y="38"/>
                  </a:lnTo>
                  <a:lnTo>
                    <a:pt x="3077" y="46"/>
                  </a:lnTo>
                  <a:lnTo>
                    <a:pt x="3248" y="58"/>
                  </a:lnTo>
                  <a:lnTo>
                    <a:pt x="3329" y="68"/>
                  </a:lnTo>
                  <a:lnTo>
                    <a:pt x="3408" y="74"/>
                  </a:lnTo>
                  <a:lnTo>
                    <a:pt x="3483" y="84"/>
                  </a:lnTo>
                  <a:lnTo>
                    <a:pt x="3555" y="92"/>
                  </a:lnTo>
                  <a:lnTo>
                    <a:pt x="3624" y="102"/>
                  </a:lnTo>
                  <a:lnTo>
                    <a:pt x="3689" y="112"/>
                  </a:lnTo>
                  <a:lnTo>
                    <a:pt x="3752" y="124"/>
                  </a:lnTo>
                  <a:lnTo>
                    <a:pt x="3809" y="132"/>
                  </a:lnTo>
                  <a:lnTo>
                    <a:pt x="3912" y="154"/>
                  </a:lnTo>
                  <a:lnTo>
                    <a:pt x="3960" y="166"/>
                  </a:lnTo>
                  <a:lnTo>
                    <a:pt x="4001" y="178"/>
                  </a:lnTo>
                  <a:lnTo>
                    <a:pt x="4037" y="190"/>
                  </a:lnTo>
                  <a:lnTo>
                    <a:pt x="4100" y="216"/>
                  </a:lnTo>
                  <a:lnTo>
                    <a:pt x="4100" y="215"/>
                  </a:lnTo>
                  <a:lnTo>
                    <a:pt x="4097" y="214"/>
                  </a:lnTo>
                  <a:lnTo>
                    <a:pt x="4100" y="210"/>
                  </a:lnTo>
                  <a:lnTo>
                    <a:pt x="4114" y="210"/>
                  </a:lnTo>
                  <a:lnTo>
                    <a:pt x="4104" y="204"/>
                  </a:lnTo>
                  <a:lnTo>
                    <a:pt x="4102" y="204"/>
                  </a:lnTo>
                  <a:lnTo>
                    <a:pt x="4040" y="178"/>
                  </a:lnTo>
                  <a:lnTo>
                    <a:pt x="4004" y="166"/>
                  </a:lnTo>
                  <a:lnTo>
                    <a:pt x="3963" y="154"/>
                  </a:lnTo>
                  <a:lnTo>
                    <a:pt x="3915" y="142"/>
                  </a:lnTo>
                  <a:lnTo>
                    <a:pt x="3812" y="120"/>
                  </a:lnTo>
                  <a:lnTo>
                    <a:pt x="3754" y="112"/>
                  </a:lnTo>
                  <a:lnTo>
                    <a:pt x="3692" y="98"/>
                  </a:lnTo>
                  <a:lnTo>
                    <a:pt x="3627" y="90"/>
                  </a:lnTo>
                  <a:lnTo>
                    <a:pt x="3557" y="80"/>
                  </a:lnTo>
                  <a:lnTo>
                    <a:pt x="3332" y="56"/>
                  </a:lnTo>
                  <a:lnTo>
                    <a:pt x="3250" y="46"/>
                  </a:lnTo>
                  <a:lnTo>
                    <a:pt x="3166" y="38"/>
                  </a:lnTo>
                  <a:lnTo>
                    <a:pt x="3080" y="34"/>
                  </a:lnTo>
                  <a:lnTo>
                    <a:pt x="2988" y="26"/>
                  </a:lnTo>
                  <a:lnTo>
                    <a:pt x="2744" y="14"/>
                  </a:lnTo>
                  <a:lnTo>
                    <a:pt x="2302" y="14"/>
                  </a:lnTo>
                  <a:lnTo>
                    <a:pt x="2743" y="13"/>
                  </a:lnTo>
                  <a:lnTo>
                    <a:pt x="2705" y="12"/>
                  </a:lnTo>
                  <a:lnTo>
                    <a:pt x="2572" y="8"/>
                  </a:lnTo>
                  <a:close/>
                  <a:moveTo>
                    <a:pt x="72" y="210"/>
                  </a:moveTo>
                  <a:lnTo>
                    <a:pt x="72" y="215"/>
                  </a:lnTo>
                  <a:lnTo>
                    <a:pt x="75" y="214"/>
                  </a:lnTo>
                  <a:lnTo>
                    <a:pt x="72" y="210"/>
                  </a:lnTo>
                  <a:close/>
                  <a:moveTo>
                    <a:pt x="4100" y="210"/>
                  </a:moveTo>
                  <a:lnTo>
                    <a:pt x="4097" y="214"/>
                  </a:lnTo>
                  <a:lnTo>
                    <a:pt x="4100" y="215"/>
                  </a:lnTo>
                  <a:lnTo>
                    <a:pt x="4100" y="210"/>
                  </a:lnTo>
                  <a:close/>
                  <a:moveTo>
                    <a:pt x="2300" y="8"/>
                  </a:moveTo>
                  <a:lnTo>
                    <a:pt x="2300" y="13"/>
                  </a:lnTo>
                  <a:lnTo>
                    <a:pt x="2302" y="14"/>
                  </a:lnTo>
                  <a:lnTo>
                    <a:pt x="2300" y="8"/>
                  </a:lnTo>
                  <a:close/>
                  <a:moveTo>
                    <a:pt x="2300" y="12"/>
                  </a:moveTo>
                  <a:lnTo>
                    <a:pt x="2088" y="12"/>
                  </a:lnTo>
                  <a:lnTo>
                    <a:pt x="2300" y="13"/>
                  </a:lnTo>
                  <a:lnTo>
                    <a:pt x="230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53" name="Line 106"/>
            <p:cNvCxnSpPr/>
            <p:nvPr/>
          </p:nvCxnSpPr>
          <p:spPr bwMode="auto">
            <a:xfrm>
              <a:off x="4093" y="4798"/>
              <a:ext cx="0" cy="52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107"/>
            <p:cNvCxnSpPr/>
            <p:nvPr/>
          </p:nvCxnSpPr>
          <p:spPr bwMode="auto">
            <a:xfrm>
              <a:off x="4768" y="4798"/>
              <a:ext cx="0" cy="42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108"/>
            <p:cNvCxnSpPr/>
            <p:nvPr/>
          </p:nvCxnSpPr>
          <p:spPr bwMode="auto">
            <a:xfrm>
              <a:off x="5468" y="4798"/>
              <a:ext cx="0" cy="38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109"/>
            <p:cNvCxnSpPr/>
            <p:nvPr/>
          </p:nvCxnSpPr>
          <p:spPr bwMode="auto">
            <a:xfrm>
              <a:off x="6472" y="4784"/>
              <a:ext cx="0" cy="396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110"/>
            <p:cNvCxnSpPr/>
            <p:nvPr/>
          </p:nvCxnSpPr>
          <p:spPr bwMode="auto">
            <a:xfrm>
              <a:off x="7117" y="4774"/>
              <a:ext cx="0" cy="44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111"/>
            <p:cNvCxnSpPr/>
            <p:nvPr/>
          </p:nvCxnSpPr>
          <p:spPr bwMode="auto">
            <a:xfrm>
              <a:off x="7801" y="4781"/>
              <a:ext cx="0" cy="538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" name="Прямоугольник 58"/>
          <p:cNvSpPr/>
          <p:nvPr/>
        </p:nvSpPr>
        <p:spPr>
          <a:xfrm>
            <a:off x="2776227" y="5373216"/>
            <a:ext cx="2980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Структурна схема керування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753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КЕРУВАННЯ ТРАНСМІСІЄЮ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1256" r="18516" b="19396"/>
          <a:stretch/>
        </p:blipFill>
        <p:spPr bwMode="auto">
          <a:xfrm>
            <a:off x="2339752" y="1412775"/>
            <a:ext cx="5184576" cy="38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5301208"/>
            <a:ext cx="2601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Автоматичне</a:t>
            </a:r>
            <a:r>
              <a:rPr lang="ru-RU" dirty="0"/>
              <a:t> </a:t>
            </a:r>
            <a:r>
              <a:rPr lang="ru-RU" dirty="0" err="1"/>
              <a:t>зчеплення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57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СИСТЕМИ КЕРУВАННЯ ПІДВІСКОЮ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 smtClean="0"/>
              <a:t>Підвіска</a:t>
            </a:r>
            <a:r>
              <a:rPr lang="ru-RU" dirty="0" smtClean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пружний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рами </a:t>
            </a:r>
            <a:r>
              <a:rPr lang="ru-RU" dirty="0" err="1"/>
              <a:t>або</a:t>
            </a:r>
            <a:r>
              <a:rPr lang="ru-RU" dirty="0"/>
              <a:t> кузова з колесами, </a:t>
            </a:r>
            <a:r>
              <a:rPr lang="ru-RU" dirty="0" err="1"/>
              <a:t>пом’якшуючи</a:t>
            </a:r>
            <a:r>
              <a:rPr lang="ru-RU" dirty="0"/>
              <a:t> </a:t>
            </a:r>
            <a:r>
              <a:rPr lang="ru-RU" dirty="0" err="1"/>
              <a:t>поштовхи</a:t>
            </a:r>
            <a:r>
              <a:rPr lang="ru-RU" dirty="0"/>
              <a:t> та </a:t>
            </a:r>
            <a:r>
              <a:rPr lang="ru-RU" dirty="0" err="1"/>
              <a:t>удари</a:t>
            </a:r>
            <a:r>
              <a:rPr lang="ru-RU" dirty="0"/>
              <a:t>, </a:t>
            </a:r>
            <a:r>
              <a:rPr lang="ru-RU" dirty="0" err="1"/>
              <a:t>виникаючі</a:t>
            </a:r>
            <a:r>
              <a:rPr lang="ru-RU" dirty="0"/>
              <a:t> при </a:t>
            </a:r>
            <a:r>
              <a:rPr lang="ru-RU" dirty="0" err="1"/>
              <a:t>наїзді</a:t>
            </a:r>
            <a:r>
              <a:rPr lang="ru-RU" dirty="0"/>
              <a:t> </a:t>
            </a:r>
            <a:r>
              <a:rPr lang="ru-RU" dirty="0" err="1"/>
              <a:t>коліс</a:t>
            </a:r>
            <a:r>
              <a:rPr lang="ru-RU" dirty="0"/>
              <a:t> на </a:t>
            </a:r>
            <a:r>
              <a:rPr lang="ru-RU" dirty="0" err="1"/>
              <a:t>нерівності</a:t>
            </a:r>
            <a:r>
              <a:rPr lang="ru-RU" dirty="0"/>
              <a:t>, </a:t>
            </a:r>
            <a:r>
              <a:rPr lang="ru-RU" dirty="0" err="1"/>
              <a:t>передаючи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і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колесами і </a:t>
            </a:r>
            <a:r>
              <a:rPr lang="ru-RU" dirty="0" smtClean="0"/>
              <a:t>рамою.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/>
              <a:t>системи</a:t>
            </a:r>
            <a:r>
              <a:rPr lang="ru-RU" dirty="0"/>
              <a:t> автоматичного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підвіскою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і </a:t>
            </a:r>
            <a:r>
              <a:rPr lang="ru-RU" dirty="0" err="1"/>
              <a:t>комфортабельності</a:t>
            </a:r>
            <a:r>
              <a:rPr lang="ru-RU" dirty="0"/>
              <a:t> </a:t>
            </a:r>
            <a:r>
              <a:rPr lang="ru-RU" dirty="0" err="1"/>
              <a:t>автомобіля</a:t>
            </a:r>
            <a:r>
              <a:rPr lang="ru-RU" dirty="0"/>
              <a:t> шляхом </a:t>
            </a:r>
            <a:r>
              <a:rPr lang="ru-RU" dirty="0" err="1"/>
              <a:t>автоматичної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пружності</a:t>
            </a:r>
            <a:r>
              <a:rPr lang="ru-RU" dirty="0"/>
              <a:t> </a:t>
            </a:r>
            <a:r>
              <a:rPr lang="ru-RU" dirty="0" err="1"/>
              <a:t>ресор</a:t>
            </a:r>
            <a:r>
              <a:rPr lang="ru-RU" dirty="0"/>
              <a:t> і опору </a:t>
            </a:r>
            <a:r>
              <a:rPr lang="ru-RU" dirty="0" err="1"/>
              <a:t>амортизаторів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169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СИСТЕМИ КЕРУВАННЯ ПІДВІСКОЮ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20387" r="10119" b="33185"/>
          <a:stretch/>
        </p:blipFill>
        <p:spPr bwMode="auto">
          <a:xfrm>
            <a:off x="251520" y="1196752"/>
            <a:ext cx="869565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558924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Структурна схема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підвіскою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23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035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СИСТЕМИ КЕРУВАННЯ ПІДВІСКОЮ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58924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Структурна схема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підвіскою</a:t>
            </a:r>
            <a:r>
              <a:rPr lang="ru-RU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21428" r="11429" b="11904"/>
          <a:stretch/>
        </p:blipFill>
        <p:spPr bwMode="auto">
          <a:xfrm>
            <a:off x="755576" y="1052735"/>
            <a:ext cx="7560840" cy="518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30356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Структурна схема </a:t>
            </a:r>
            <a:r>
              <a:rPr lang="ru-RU" dirty="0" err="1" smtClean="0"/>
              <a:t>електронного</a:t>
            </a:r>
            <a:r>
              <a:rPr lang="ru-RU" dirty="0"/>
              <a:t> </a:t>
            </a:r>
            <a:r>
              <a:rPr lang="ru-RU" dirty="0" smtClean="0"/>
              <a:t>блоку </a:t>
            </a:r>
            <a:r>
              <a:rPr lang="ru-RU" dirty="0" err="1" smtClean="0"/>
              <a:t>керування</a:t>
            </a:r>
            <a:r>
              <a:rPr lang="ru-RU" dirty="0" smtClean="0"/>
              <a:t> амортизатором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65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035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СИСТЕМИ КЕРУВАННЯ ПІДВІСКОЮ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25586" r="31250" b="13085"/>
          <a:stretch/>
        </p:blipFill>
        <p:spPr bwMode="auto">
          <a:xfrm>
            <a:off x="545282" y="886087"/>
            <a:ext cx="4186692" cy="559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3356992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Будова клапана </a:t>
            </a:r>
            <a:r>
              <a:rPr lang="en-US" dirty="0" smtClean="0"/>
              <a:t>PDC</a:t>
            </a:r>
            <a:r>
              <a:rPr lang="uk-UA" dirty="0" smtClean="0"/>
              <a:t> </a:t>
            </a:r>
            <a:r>
              <a:rPr lang="en-US" dirty="0"/>
              <a:t>(pneumatic damping control clapper) - </a:t>
            </a:r>
            <a:r>
              <a:rPr lang="ru-RU" dirty="0" err="1"/>
              <a:t>пневматичне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 smtClean="0"/>
              <a:t>демпфірування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498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035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СИСТЕМИ КЕРУВАННЯ ПІДВІСКОЮ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17560" r="16904" b="15625"/>
          <a:stretch/>
        </p:blipFill>
        <p:spPr bwMode="auto">
          <a:xfrm>
            <a:off x="1691680" y="934053"/>
            <a:ext cx="5328592" cy="522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6190389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Структурна схема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жорсткістю</a:t>
            </a:r>
            <a:r>
              <a:rPr lang="ru-RU" dirty="0"/>
              <a:t> </a:t>
            </a:r>
            <a:r>
              <a:rPr lang="ru-RU" dirty="0" err="1"/>
              <a:t>підвіски</a:t>
            </a:r>
            <a:r>
              <a:rPr lang="ru-RU" dirty="0"/>
              <a:t> </a:t>
            </a:r>
            <a:r>
              <a:rPr lang="ru-RU" dirty="0" err="1" smtClean="0"/>
              <a:t>автомобіля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763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035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КЕРУВАННЯ </a:t>
            </a:r>
            <a:r>
              <a:rPr lang="ru-RU" sz="3200" dirty="0" smtClean="0"/>
              <a:t>ГАЛЬМІВНИМИ </a:t>
            </a:r>
            <a:r>
              <a:rPr lang="ru-RU" sz="3200" dirty="0"/>
              <a:t>СИСТЕМАМИ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2187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 </a:t>
            </a:r>
            <a:r>
              <a:rPr lang="ru-RU" dirty="0" err="1"/>
              <a:t>Гальма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сповільнення</a:t>
            </a:r>
            <a:r>
              <a:rPr lang="ru-RU" dirty="0"/>
              <a:t> </a:t>
            </a:r>
            <a:r>
              <a:rPr lang="ru-RU" dirty="0" err="1"/>
              <a:t>автомобіля</a:t>
            </a:r>
            <a:r>
              <a:rPr lang="ru-RU" dirty="0"/>
              <a:t> аж до </a:t>
            </a:r>
            <a:r>
              <a:rPr lang="ru-RU" dirty="0" err="1"/>
              <a:t>зупинки</a:t>
            </a:r>
            <a:r>
              <a:rPr lang="ru-RU" dirty="0"/>
              <a:t> і для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нерухомому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.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гальмами</a:t>
            </a:r>
            <a:r>
              <a:rPr lang="ru-RU" dirty="0"/>
              <a:t> з метою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за </a:t>
            </a:r>
            <a:r>
              <a:rPr lang="ru-RU" dirty="0" err="1"/>
              <a:t>функціональним</a:t>
            </a:r>
            <a:r>
              <a:rPr lang="ru-RU" dirty="0"/>
              <a:t> </a:t>
            </a:r>
            <a:r>
              <a:rPr lang="ru-RU" dirty="0" err="1"/>
              <a:t>призначенням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класифікованими</a:t>
            </a:r>
            <a:r>
              <a:rPr lang="ru-RU" dirty="0"/>
              <a:t> на </a:t>
            </a:r>
            <a:r>
              <a:rPr lang="ru-RU" dirty="0" err="1"/>
              <a:t>антиблокувальні</a:t>
            </a:r>
            <a:r>
              <a:rPr lang="ru-RU" dirty="0"/>
              <a:t>,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гальмових</a:t>
            </a:r>
            <a:r>
              <a:rPr lang="ru-RU" dirty="0"/>
              <a:t> сил та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4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КЕРУВАННЯ </a:t>
            </a:r>
            <a:r>
              <a:rPr lang="ru-RU" sz="3200" dirty="0" smtClean="0"/>
              <a:t>ГАЛЬМІВНИМИ </a:t>
            </a:r>
            <a:r>
              <a:rPr lang="ru-RU" sz="3200" dirty="0"/>
              <a:t>СИСТЕМАМИ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5" t="17411" r="23691" b="5506"/>
          <a:stretch/>
        </p:blipFill>
        <p:spPr bwMode="auto">
          <a:xfrm>
            <a:off x="1187624" y="692696"/>
            <a:ext cx="4512014" cy="59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99638" y="2453839"/>
            <a:ext cx="304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Схема </a:t>
            </a:r>
            <a:r>
              <a:rPr lang="ru-RU" dirty="0" err="1"/>
              <a:t>гальмової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</a:t>
            </a:r>
            <a:r>
              <a:rPr lang="ru-RU" dirty="0" err="1"/>
              <a:t>вантажний</a:t>
            </a:r>
            <a:r>
              <a:rPr lang="ru-RU" dirty="0"/>
              <a:t> </a:t>
            </a:r>
            <a:r>
              <a:rPr lang="ru-RU" dirty="0" err="1"/>
              <a:t>автомобіль</a:t>
            </a:r>
            <a:r>
              <a:rPr lang="ru-RU" dirty="0"/>
              <a:t>-тягач)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85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1216" y="0"/>
            <a:ext cx="925252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 err="1"/>
              <a:t>Керування</a:t>
            </a:r>
            <a:r>
              <a:rPr lang="ru-RU" sz="3200" dirty="0"/>
              <a:t> </a:t>
            </a:r>
            <a:r>
              <a:rPr lang="ru-RU" sz="3200" dirty="0" err="1"/>
              <a:t>гальмовою</a:t>
            </a:r>
            <a:r>
              <a:rPr lang="ru-RU" sz="3200" dirty="0"/>
              <a:t> системою при </a:t>
            </a:r>
            <a:r>
              <a:rPr lang="ru-RU" sz="3200" dirty="0" err="1"/>
              <a:t>круїз-контролі</a:t>
            </a:r>
            <a:r>
              <a:rPr lang="ru-RU" sz="3200" dirty="0"/>
              <a:t> </a:t>
            </a:r>
            <a:endParaRPr lang="ru-R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9" t="24740" r="26771" b="44401"/>
          <a:stretch/>
        </p:blipFill>
        <p:spPr bwMode="auto">
          <a:xfrm>
            <a:off x="683568" y="1213891"/>
            <a:ext cx="6408712" cy="395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1924" y="5373216"/>
            <a:ext cx="6426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адаптивного </a:t>
            </a:r>
            <a:r>
              <a:rPr lang="ru-RU" dirty="0" err="1"/>
              <a:t>круїз</a:t>
            </a:r>
            <a:r>
              <a:rPr lang="ru-RU" dirty="0"/>
              <a:t>-контролю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39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1216" y="0"/>
            <a:ext cx="925252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b="1" dirty="0"/>
              <a:t>РУЛЬОВЕ КЕРУВАННЯ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1924" y="5373216"/>
            <a:ext cx="6426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адаптивного </a:t>
            </a:r>
            <a:r>
              <a:rPr lang="ru-RU" dirty="0" err="1"/>
              <a:t>круїз</a:t>
            </a:r>
            <a:r>
              <a:rPr lang="ru-RU" dirty="0"/>
              <a:t>-контролю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4870" r="9896" b="23047"/>
          <a:stretch/>
        </p:blipFill>
        <p:spPr bwMode="auto">
          <a:xfrm>
            <a:off x="33604" y="1268760"/>
            <a:ext cx="894663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60212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Активна система </a:t>
            </a:r>
            <a:r>
              <a:rPr lang="ru-RU" dirty="0" err="1"/>
              <a:t>рульового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з </a:t>
            </a:r>
            <a:r>
              <a:rPr lang="ru-RU" dirty="0" err="1"/>
              <a:t>підсилювачем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72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Тенденції розвитку автомобільної електроніки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Системи впорскування палива умовно підрозділяють на три групи</a:t>
            </a:r>
            <a:r>
              <a:rPr lang="uk-UA" dirty="0" smtClean="0"/>
              <a:t>: </a:t>
            </a:r>
          </a:p>
          <a:p>
            <a:r>
              <a:rPr lang="uk-UA" dirty="0" smtClean="0"/>
              <a:t>- з </a:t>
            </a:r>
            <a:r>
              <a:rPr lang="uk-UA" dirty="0"/>
              <a:t>центральним </a:t>
            </a:r>
            <a:r>
              <a:rPr lang="uk-UA" dirty="0" smtClean="0"/>
              <a:t>впорскуванням; </a:t>
            </a:r>
          </a:p>
          <a:p>
            <a:r>
              <a:rPr lang="uk-UA" dirty="0" smtClean="0"/>
              <a:t>- з розподіленим;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з </a:t>
            </a:r>
            <a:r>
              <a:rPr lang="uk-UA" dirty="0"/>
              <a:t>прямим (безпосереднім) </a:t>
            </a:r>
            <a:r>
              <a:rPr lang="uk-UA" dirty="0" smtClean="0"/>
              <a:t>впорскуванням.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693862" y="2907145"/>
            <a:ext cx="5755005" cy="3061970"/>
            <a:chOff x="1420" y="178"/>
            <a:chExt cx="9063" cy="4822"/>
          </a:xfrm>
        </p:grpSpPr>
        <p:pic>
          <p:nvPicPr>
            <p:cNvPr id="6" name="Picture 1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" y="178"/>
              <a:ext cx="8806" cy="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365"/>
              <a:ext cx="862" cy="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15"/>
            <p:cNvSpPr>
              <a:spLocks noChangeArrowheads="1"/>
            </p:cNvSpPr>
            <p:nvPr/>
          </p:nvSpPr>
          <p:spPr bwMode="auto">
            <a:xfrm>
              <a:off x="1497" y="948"/>
              <a:ext cx="115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9" name="Picture 1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" y="1001"/>
              <a:ext cx="456" cy="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" y="1219"/>
              <a:ext cx="956" cy="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18"/>
            <p:cNvSpPr>
              <a:spLocks noChangeArrowheads="1"/>
            </p:cNvSpPr>
            <p:nvPr/>
          </p:nvSpPr>
          <p:spPr bwMode="auto">
            <a:xfrm>
              <a:off x="1420" y="1538"/>
              <a:ext cx="1121" cy="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2" name="Picture 1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" y="1606"/>
              <a:ext cx="980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" y="1795"/>
              <a:ext cx="377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621"/>
              <a:ext cx="1114" cy="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Line 122"/>
            <p:cNvCxnSpPr/>
            <p:nvPr/>
          </p:nvCxnSpPr>
          <p:spPr bwMode="auto">
            <a:xfrm>
              <a:off x="4464" y="2615"/>
              <a:ext cx="838" cy="0"/>
            </a:xfrm>
            <a:prstGeom prst="line">
              <a:avLst/>
            </a:prstGeom>
            <a:noFill/>
            <a:ln w="3505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AutoShape 123"/>
            <p:cNvSpPr>
              <a:spLocks/>
            </p:cNvSpPr>
            <p:nvPr/>
          </p:nvSpPr>
          <p:spPr bwMode="auto">
            <a:xfrm>
              <a:off x="4456" y="2580"/>
              <a:ext cx="852" cy="70"/>
            </a:xfrm>
            <a:custGeom>
              <a:avLst/>
              <a:gdLst>
                <a:gd name="T0" fmla="+- 0 5304 4457"/>
                <a:gd name="T1" fmla="*/ T0 w 852"/>
                <a:gd name="T2" fmla="+- 0 2580 2580"/>
                <a:gd name="T3" fmla="*/ 2580 h 70"/>
                <a:gd name="T4" fmla="+- 0 4459 4457"/>
                <a:gd name="T5" fmla="*/ T4 w 852"/>
                <a:gd name="T6" fmla="+- 0 2580 2580"/>
                <a:gd name="T7" fmla="*/ 2580 h 70"/>
                <a:gd name="T8" fmla="+- 0 4457 4457"/>
                <a:gd name="T9" fmla="*/ T8 w 852"/>
                <a:gd name="T10" fmla="+- 0 2583 2580"/>
                <a:gd name="T11" fmla="*/ 2583 h 70"/>
                <a:gd name="T12" fmla="+- 0 4457 4457"/>
                <a:gd name="T13" fmla="*/ T12 w 852"/>
                <a:gd name="T14" fmla="+- 0 2645 2580"/>
                <a:gd name="T15" fmla="*/ 2645 h 70"/>
                <a:gd name="T16" fmla="+- 0 4462 4457"/>
                <a:gd name="T17" fmla="*/ T16 w 852"/>
                <a:gd name="T18" fmla="+- 0 2650 2580"/>
                <a:gd name="T19" fmla="*/ 2650 h 70"/>
                <a:gd name="T20" fmla="+- 0 5299 4457"/>
                <a:gd name="T21" fmla="*/ T20 w 852"/>
                <a:gd name="T22" fmla="+- 0 2650 2580"/>
                <a:gd name="T23" fmla="*/ 2650 h 70"/>
                <a:gd name="T24" fmla="+- 0 5302 4457"/>
                <a:gd name="T25" fmla="*/ T24 w 852"/>
                <a:gd name="T26" fmla="+- 0 2648 2580"/>
                <a:gd name="T27" fmla="*/ 2648 h 70"/>
                <a:gd name="T28" fmla="+- 0 5304 4457"/>
                <a:gd name="T29" fmla="*/ T28 w 852"/>
                <a:gd name="T30" fmla="+- 0 2648 2580"/>
                <a:gd name="T31" fmla="*/ 2648 h 70"/>
                <a:gd name="T32" fmla="+- 0 5306 4457"/>
                <a:gd name="T33" fmla="*/ T32 w 852"/>
                <a:gd name="T34" fmla="+- 0 2645 2580"/>
                <a:gd name="T35" fmla="*/ 2645 h 70"/>
                <a:gd name="T36" fmla="+- 0 5306 4457"/>
                <a:gd name="T37" fmla="*/ T36 w 852"/>
                <a:gd name="T38" fmla="+- 0 2643 2580"/>
                <a:gd name="T39" fmla="*/ 2643 h 70"/>
                <a:gd name="T40" fmla="+- 0 4464 4457"/>
                <a:gd name="T41" fmla="*/ T40 w 852"/>
                <a:gd name="T42" fmla="+- 0 2643 2580"/>
                <a:gd name="T43" fmla="*/ 2643 h 70"/>
                <a:gd name="T44" fmla="+- 0 4464 4457"/>
                <a:gd name="T45" fmla="*/ T44 w 852"/>
                <a:gd name="T46" fmla="+- 0 2636 2580"/>
                <a:gd name="T47" fmla="*/ 2636 h 70"/>
                <a:gd name="T48" fmla="+- 0 4471 4457"/>
                <a:gd name="T49" fmla="*/ T48 w 852"/>
                <a:gd name="T50" fmla="+- 0 2636 2580"/>
                <a:gd name="T51" fmla="*/ 2636 h 70"/>
                <a:gd name="T52" fmla="+- 0 4471 4457"/>
                <a:gd name="T53" fmla="*/ T52 w 852"/>
                <a:gd name="T54" fmla="+- 0 2595 2580"/>
                <a:gd name="T55" fmla="*/ 2595 h 70"/>
                <a:gd name="T56" fmla="+- 0 4464 4457"/>
                <a:gd name="T57" fmla="*/ T56 w 852"/>
                <a:gd name="T58" fmla="+- 0 2595 2580"/>
                <a:gd name="T59" fmla="*/ 2595 h 70"/>
                <a:gd name="T60" fmla="+- 0 4464 4457"/>
                <a:gd name="T61" fmla="*/ T60 w 852"/>
                <a:gd name="T62" fmla="+- 0 2588 2580"/>
                <a:gd name="T63" fmla="*/ 2588 h 70"/>
                <a:gd name="T64" fmla="+- 0 5309 4457"/>
                <a:gd name="T65" fmla="*/ T64 w 852"/>
                <a:gd name="T66" fmla="+- 0 2588 2580"/>
                <a:gd name="T67" fmla="*/ 2588 h 70"/>
                <a:gd name="T68" fmla="+- 0 5309 4457"/>
                <a:gd name="T69" fmla="*/ T68 w 852"/>
                <a:gd name="T70" fmla="+- 0 2585 2580"/>
                <a:gd name="T71" fmla="*/ 2585 h 70"/>
                <a:gd name="T72" fmla="+- 0 5304 4457"/>
                <a:gd name="T73" fmla="*/ T72 w 852"/>
                <a:gd name="T74" fmla="+- 0 2580 2580"/>
                <a:gd name="T75" fmla="*/ 2580 h 70"/>
                <a:gd name="T76" fmla="+- 0 4471 4457"/>
                <a:gd name="T77" fmla="*/ T76 w 852"/>
                <a:gd name="T78" fmla="+- 0 2636 2580"/>
                <a:gd name="T79" fmla="*/ 2636 h 70"/>
                <a:gd name="T80" fmla="+- 0 4464 4457"/>
                <a:gd name="T81" fmla="*/ T80 w 852"/>
                <a:gd name="T82" fmla="+- 0 2636 2580"/>
                <a:gd name="T83" fmla="*/ 2636 h 70"/>
                <a:gd name="T84" fmla="+- 0 4464 4457"/>
                <a:gd name="T85" fmla="*/ T84 w 852"/>
                <a:gd name="T86" fmla="+- 0 2643 2580"/>
                <a:gd name="T87" fmla="*/ 2643 h 70"/>
                <a:gd name="T88" fmla="+- 0 4471 4457"/>
                <a:gd name="T89" fmla="*/ T88 w 852"/>
                <a:gd name="T90" fmla="+- 0 2643 2580"/>
                <a:gd name="T91" fmla="*/ 2643 h 70"/>
                <a:gd name="T92" fmla="+- 0 4471 4457"/>
                <a:gd name="T93" fmla="*/ T92 w 852"/>
                <a:gd name="T94" fmla="+- 0 2636 2580"/>
                <a:gd name="T95" fmla="*/ 2636 h 70"/>
                <a:gd name="T96" fmla="+- 0 5294 4457"/>
                <a:gd name="T97" fmla="*/ T96 w 852"/>
                <a:gd name="T98" fmla="+- 0 2636 2580"/>
                <a:gd name="T99" fmla="*/ 2636 h 70"/>
                <a:gd name="T100" fmla="+- 0 4471 4457"/>
                <a:gd name="T101" fmla="*/ T100 w 852"/>
                <a:gd name="T102" fmla="+- 0 2636 2580"/>
                <a:gd name="T103" fmla="*/ 2636 h 70"/>
                <a:gd name="T104" fmla="+- 0 4471 4457"/>
                <a:gd name="T105" fmla="*/ T104 w 852"/>
                <a:gd name="T106" fmla="+- 0 2643 2580"/>
                <a:gd name="T107" fmla="*/ 2643 h 70"/>
                <a:gd name="T108" fmla="+- 0 5294 4457"/>
                <a:gd name="T109" fmla="*/ T108 w 852"/>
                <a:gd name="T110" fmla="+- 0 2643 2580"/>
                <a:gd name="T111" fmla="*/ 2643 h 70"/>
                <a:gd name="T112" fmla="+- 0 5294 4457"/>
                <a:gd name="T113" fmla="*/ T112 w 852"/>
                <a:gd name="T114" fmla="+- 0 2636 2580"/>
                <a:gd name="T115" fmla="*/ 2636 h 70"/>
                <a:gd name="T116" fmla="+- 0 5302 4457"/>
                <a:gd name="T117" fmla="*/ T116 w 852"/>
                <a:gd name="T118" fmla="+- 0 2588 2580"/>
                <a:gd name="T119" fmla="*/ 2588 h 70"/>
                <a:gd name="T120" fmla="+- 0 5294 4457"/>
                <a:gd name="T121" fmla="*/ T120 w 852"/>
                <a:gd name="T122" fmla="+- 0 2588 2580"/>
                <a:gd name="T123" fmla="*/ 2588 h 70"/>
                <a:gd name="T124" fmla="+- 0 5294 4457"/>
                <a:gd name="T125" fmla="*/ T124 w 852"/>
                <a:gd name="T126" fmla="+- 0 2643 2580"/>
                <a:gd name="T127" fmla="*/ 2643 h 70"/>
                <a:gd name="T128" fmla="+- 0 5302 4457"/>
                <a:gd name="T129" fmla="*/ T128 w 852"/>
                <a:gd name="T130" fmla="+- 0 2643 2580"/>
                <a:gd name="T131" fmla="*/ 2643 h 70"/>
                <a:gd name="T132" fmla="+- 0 5302 4457"/>
                <a:gd name="T133" fmla="*/ T132 w 852"/>
                <a:gd name="T134" fmla="+- 0 2636 2580"/>
                <a:gd name="T135" fmla="*/ 2636 h 70"/>
                <a:gd name="T136" fmla="+- 0 5309 4457"/>
                <a:gd name="T137" fmla="*/ T136 w 852"/>
                <a:gd name="T138" fmla="+- 0 2636 2580"/>
                <a:gd name="T139" fmla="*/ 2636 h 70"/>
                <a:gd name="T140" fmla="+- 0 5309 4457"/>
                <a:gd name="T141" fmla="*/ T140 w 852"/>
                <a:gd name="T142" fmla="+- 0 2595 2580"/>
                <a:gd name="T143" fmla="*/ 2595 h 70"/>
                <a:gd name="T144" fmla="+- 0 5302 4457"/>
                <a:gd name="T145" fmla="*/ T144 w 852"/>
                <a:gd name="T146" fmla="+- 0 2595 2580"/>
                <a:gd name="T147" fmla="*/ 2595 h 70"/>
                <a:gd name="T148" fmla="+- 0 5302 4457"/>
                <a:gd name="T149" fmla="*/ T148 w 852"/>
                <a:gd name="T150" fmla="+- 0 2588 2580"/>
                <a:gd name="T151" fmla="*/ 2588 h 70"/>
                <a:gd name="T152" fmla="+- 0 5309 4457"/>
                <a:gd name="T153" fmla="*/ T152 w 852"/>
                <a:gd name="T154" fmla="+- 0 2636 2580"/>
                <a:gd name="T155" fmla="*/ 2636 h 70"/>
                <a:gd name="T156" fmla="+- 0 5302 4457"/>
                <a:gd name="T157" fmla="*/ T156 w 852"/>
                <a:gd name="T158" fmla="+- 0 2636 2580"/>
                <a:gd name="T159" fmla="*/ 2636 h 70"/>
                <a:gd name="T160" fmla="+- 0 5302 4457"/>
                <a:gd name="T161" fmla="*/ T160 w 852"/>
                <a:gd name="T162" fmla="+- 0 2643 2580"/>
                <a:gd name="T163" fmla="*/ 2643 h 70"/>
                <a:gd name="T164" fmla="+- 0 5306 4457"/>
                <a:gd name="T165" fmla="*/ T164 w 852"/>
                <a:gd name="T166" fmla="+- 0 2643 2580"/>
                <a:gd name="T167" fmla="*/ 2643 h 70"/>
                <a:gd name="T168" fmla="+- 0 5309 4457"/>
                <a:gd name="T169" fmla="*/ T168 w 852"/>
                <a:gd name="T170" fmla="+- 0 2640 2580"/>
                <a:gd name="T171" fmla="*/ 2640 h 70"/>
                <a:gd name="T172" fmla="+- 0 5309 4457"/>
                <a:gd name="T173" fmla="*/ T172 w 852"/>
                <a:gd name="T174" fmla="+- 0 2636 2580"/>
                <a:gd name="T175" fmla="*/ 2636 h 70"/>
                <a:gd name="T176" fmla="+- 0 4471 4457"/>
                <a:gd name="T177" fmla="*/ T176 w 852"/>
                <a:gd name="T178" fmla="+- 0 2588 2580"/>
                <a:gd name="T179" fmla="*/ 2588 h 70"/>
                <a:gd name="T180" fmla="+- 0 4464 4457"/>
                <a:gd name="T181" fmla="*/ T180 w 852"/>
                <a:gd name="T182" fmla="+- 0 2588 2580"/>
                <a:gd name="T183" fmla="*/ 2588 h 70"/>
                <a:gd name="T184" fmla="+- 0 4464 4457"/>
                <a:gd name="T185" fmla="*/ T184 w 852"/>
                <a:gd name="T186" fmla="+- 0 2595 2580"/>
                <a:gd name="T187" fmla="*/ 2595 h 70"/>
                <a:gd name="T188" fmla="+- 0 4471 4457"/>
                <a:gd name="T189" fmla="*/ T188 w 852"/>
                <a:gd name="T190" fmla="+- 0 2595 2580"/>
                <a:gd name="T191" fmla="*/ 2595 h 70"/>
                <a:gd name="T192" fmla="+- 0 4471 4457"/>
                <a:gd name="T193" fmla="*/ T192 w 852"/>
                <a:gd name="T194" fmla="+- 0 2588 2580"/>
                <a:gd name="T195" fmla="*/ 2588 h 70"/>
                <a:gd name="T196" fmla="+- 0 5294 4457"/>
                <a:gd name="T197" fmla="*/ T196 w 852"/>
                <a:gd name="T198" fmla="+- 0 2588 2580"/>
                <a:gd name="T199" fmla="*/ 2588 h 70"/>
                <a:gd name="T200" fmla="+- 0 4471 4457"/>
                <a:gd name="T201" fmla="*/ T200 w 852"/>
                <a:gd name="T202" fmla="+- 0 2588 2580"/>
                <a:gd name="T203" fmla="*/ 2588 h 70"/>
                <a:gd name="T204" fmla="+- 0 4471 4457"/>
                <a:gd name="T205" fmla="*/ T204 w 852"/>
                <a:gd name="T206" fmla="+- 0 2595 2580"/>
                <a:gd name="T207" fmla="*/ 2595 h 70"/>
                <a:gd name="T208" fmla="+- 0 5294 4457"/>
                <a:gd name="T209" fmla="*/ T208 w 852"/>
                <a:gd name="T210" fmla="+- 0 2595 2580"/>
                <a:gd name="T211" fmla="*/ 2595 h 70"/>
                <a:gd name="T212" fmla="+- 0 5294 4457"/>
                <a:gd name="T213" fmla="*/ T212 w 852"/>
                <a:gd name="T214" fmla="+- 0 2588 2580"/>
                <a:gd name="T215" fmla="*/ 2588 h 70"/>
                <a:gd name="T216" fmla="+- 0 5309 4457"/>
                <a:gd name="T217" fmla="*/ T216 w 852"/>
                <a:gd name="T218" fmla="+- 0 2588 2580"/>
                <a:gd name="T219" fmla="*/ 2588 h 70"/>
                <a:gd name="T220" fmla="+- 0 5302 4457"/>
                <a:gd name="T221" fmla="*/ T220 w 852"/>
                <a:gd name="T222" fmla="+- 0 2588 2580"/>
                <a:gd name="T223" fmla="*/ 2588 h 70"/>
                <a:gd name="T224" fmla="+- 0 5302 4457"/>
                <a:gd name="T225" fmla="*/ T224 w 852"/>
                <a:gd name="T226" fmla="+- 0 2595 2580"/>
                <a:gd name="T227" fmla="*/ 2595 h 70"/>
                <a:gd name="T228" fmla="+- 0 5309 4457"/>
                <a:gd name="T229" fmla="*/ T228 w 852"/>
                <a:gd name="T230" fmla="+- 0 2595 2580"/>
                <a:gd name="T231" fmla="*/ 2595 h 70"/>
                <a:gd name="T232" fmla="+- 0 5309 4457"/>
                <a:gd name="T233" fmla="*/ T232 w 852"/>
                <a:gd name="T234" fmla="+- 0 2588 2580"/>
                <a:gd name="T235" fmla="*/ 2588 h 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852" h="70">
                  <a:moveTo>
                    <a:pt x="847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5"/>
                  </a:lnTo>
                  <a:lnTo>
                    <a:pt x="5" y="70"/>
                  </a:lnTo>
                  <a:lnTo>
                    <a:pt x="842" y="70"/>
                  </a:lnTo>
                  <a:lnTo>
                    <a:pt x="845" y="68"/>
                  </a:lnTo>
                  <a:lnTo>
                    <a:pt x="847" y="68"/>
                  </a:lnTo>
                  <a:lnTo>
                    <a:pt x="849" y="65"/>
                  </a:lnTo>
                  <a:lnTo>
                    <a:pt x="849" y="63"/>
                  </a:lnTo>
                  <a:lnTo>
                    <a:pt x="7" y="63"/>
                  </a:lnTo>
                  <a:lnTo>
                    <a:pt x="7" y="56"/>
                  </a:lnTo>
                  <a:lnTo>
                    <a:pt x="14" y="56"/>
                  </a:lnTo>
                  <a:lnTo>
                    <a:pt x="14" y="15"/>
                  </a:lnTo>
                  <a:lnTo>
                    <a:pt x="7" y="15"/>
                  </a:lnTo>
                  <a:lnTo>
                    <a:pt x="7" y="8"/>
                  </a:lnTo>
                  <a:lnTo>
                    <a:pt x="852" y="8"/>
                  </a:lnTo>
                  <a:lnTo>
                    <a:pt x="852" y="5"/>
                  </a:lnTo>
                  <a:lnTo>
                    <a:pt x="847" y="0"/>
                  </a:lnTo>
                  <a:close/>
                  <a:moveTo>
                    <a:pt x="14" y="56"/>
                  </a:moveTo>
                  <a:lnTo>
                    <a:pt x="7" y="56"/>
                  </a:lnTo>
                  <a:lnTo>
                    <a:pt x="7" y="63"/>
                  </a:lnTo>
                  <a:lnTo>
                    <a:pt x="14" y="63"/>
                  </a:lnTo>
                  <a:lnTo>
                    <a:pt x="14" y="56"/>
                  </a:lnTo>
                  <a:close/>
                  <a:moveTo>
                    <a:pt x="837" y="56"/>
                  </a:moveTo>
                  <a:lnTo>
                    <a:pt x="14" y="56"/>
                  </a:lnTo>
                  <a:lnTo>
                    <a:pt x="14" y="63"/>
                  </a:lnTo>
                  <a:lnTo>
                    <a:pt x="837" y="63"/>
                  </a:lnTo>
                  <a:lnTo>
                    <a:pt x="837" y="56"/>
                  </a:lnTo>
                  <a:close/>
                  <a:moveTo>
                    <a:pt x="845" y="8"/>
                  </a:moveTo>
                  <a:lnTo>
                    <a:pt x="837" y="8"/>
                  </a:lnTo>
                  <a:lnTo>
                    <a:pt x="837" y="63"/>
                  </a:lnTo>
                  <a:lnTo>
                    <a:pt x="845" y="63"/>
                  </a:lnTo>
                  <a:lnTo>
                    <a:pt x="845" y="56"/>
                  </a:lnTo>
                  <a:lnTo>
                    <a:pt x="852" y="56"/>
                  </a:lnTo>
                  <a:lnTo>
                    <a:pt x="852" y="15"/>
                  </a:lnTo>
                  <a:lnTo>
                    <a:pt x="845" y="15"/>
                  </a:lnTo>
                  <a:lnTo>
                    <a:pt x="845" y="8"/>
                  </a:lnTo>
                  <a:close/>
                  <a:moveTo>
                    <a:pt x="852" y="56"/>
                  </a:moveTo>
                  <a:lnTo>
                    <a:pt x="845" y="56"/>
                  </a:lnTo>
                  <a:lnTo>
                    <a:pt x="845" y="63"/>
                  </a:lnTo>
                  <a:lnTo>
                    <a:pt x="849" y="63"/>
                  </a:lnTo>
                  <a:lnTo>
                    <a:pt x="852" y="60"/>
                  </a:lnTo>
                  <a:lnTo>
                    <a:pt x="852" y="56"/>
                  </a:lnTo>
                  <a:close/>
                  <a:moveTo>
                    <a:pt x="14" y="8"/>
                  </a:moveTo>
                  <a:lnTo>
                    <a:pt x="7" y="8"/>
                  </a:lnTo>
                  <a:lnTo>
                    <a:pt x="7" y="15"/>
                  </a:lnTo>
                  <a:lnTo>
                    <a:pt x="14" y="15"/>
                  </a:lnTo>
                  <a:lnTo>
                    <a:pt x="14" y="8"/>
                  </a:lnTo>
                  <a:close/>
                  <a:moveTo>
                    <a:pt x="837" y="8"/>
                  </a:moveTo>
                  <a:lnTo>
                    <a:pt x="14" y="8"/>
                  </a:lnTo>
                  <a:lnTo>
                    <a:pt x="14" y="15"/>
                  </a:lnTo>
                  <a:lnTo>
                    <a:pt x="837" y="15"/>
                  </a:lnTo>
                  <a:lnTo>
                    <a:pt x="837" y="8"/>
                  </a:lnTo>
                  <a:close/>
                  <a:moveTo>
                    <a:pt x="852" y="8"/>
                  </a:moveTo>
                  <a:lnTo>
                    <a:pt x="845" y="8"/>
                  </a:lnTo>
                  <a:lnTo>
                    <a:pt x="845" y="15"/>
                  </a:lnTo>
                  <a:lnTo>
                    <a:pt x="852" y="15"/>
                  </a:lnTo>
                  <a:lnTo>
                    <a:pt x="85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Rectangle 124"/>
            <p:cNvSpPr>
              <a:spLocks noChangeArrowheads="1"/>
            </p:cNvSpPr>
            <p:nvPr/>
          </p:nvSpPr>
          <p:spPr bwMode="auto">
            <a:xfrm>
              <a:off x="6052" y="780"/>
              <a:ext cx="1116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8" name="Picture 12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" y="830"/>
              <a:ext cx="73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" y="1046"/>
              <a:ext cx="941" cy="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27"/>
            <p:cNvSpPr>
              <a:spLocks noChangeArrowheads="1"/>
            </p:cNvSpPr>
            <p:nvPr/>
          </p:nvSpPr>
          <p:spPr bwMode="auto">
            <a:xfrm>
              <a:off x="7809" y="859"/>
              <a:ext cx="1503" cy="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1" name="Picture 1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" y="893"/>
              <a:ext cx="512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" y="922"/>
              <a:ext cx="797" cy="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130"/>
            <p:cNvSpPr>
              <a:spLocks noChangeArrowheads="1"/>
            </p:cNvSpPr>
            <p:nvPr/>
          </p:nvSpPr>
          <p:spPr bwMode="auto">
            <a:xfrm>
              <a:off x="9148" y="1654"/>
              <a:ext cx="725" cy="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4" name="Picture 13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0" y="1687"/>
              <a:ext cx="296" cy="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3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" y="1716"/>
              <a:ext cx="231" cy="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133"/>
            <p:cNvSpPr>
              <a:spLocks noChangeArrowheads="1"/>
            </p:cNvSpPr>
            <p:nvPr/>
          </p:nvSpPr>
          <p:spPr bwMode="auto">
            <a:xfrm>
              <a:off x="6962" y="2170"/>
              <a:ext cx="1544" cy="4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7" name="Picture 13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" y="2249"/>
              <a:ext cx="133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3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" y="2465"/>
              <a:ext cx="1104" cy="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136"/>
            <p:cNvSpPr>
              <a:spLocks noChangeArrowheads="1"/>
            </p:cNvSpPr>
            <p:nvPr/>
          </p:nvSpPr>
          <p:spPr bwMode="auto">
            <a:xfrm>
              <a:off x="6916" y="3559"/>
              <a:ext cx="1450" cy="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0" name="Picture 13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" y="3593"/>
              <a:ext cx="912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38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" y="3622"/>
              <a:ext cx="322" cy="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139"/>
            <p:cNvSpPr>
              <a:spLocks noChangeArrowheads="1"/>
            </p:cNvSpPr>
            <p:nvPr/>
          </p:nvSpPr>
          <p:spPr bwMode="auto">
            <a:xfrm>
              <a:off x="4742" y="4627"/>
              <a:ext cx="1534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3" name="Picture 14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4634"/>
              <a:ext cx="1316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4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" y="4855"/>
              <a:ext cx="730" cy="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142"/>
            <p:cNvSpPr>
              <a:spLocks noChangeArrowheads="1"/>
            </p:cNvSpPr>
            <p:nvPr/>
          </p:nvSpPr>
          <p:spPr bwMode="auto">
            <a:xfrm>
              <a:off x="6835" y="4488"/>
              <a:ext cx="1671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6" name="Picture 143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9" y="4498"/>
              <a:ext cx="922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44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" y="4685"/>
              <a:ext cx="1152" cy="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145"/>
            <p:cNvSpPr>
              <a:spLocks noChangeArrowheads="1"/>
            </p:cNvSpPr>
            <p:nvPr/>
          </p:nvSpPr>
          <p:spPr bwMode="auto">
            <a:xfrm>
              <a:off x="8779" y="4394"/>
              <a:ext cx="1534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9" name="Picture 14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" y="4495"/>
              <a:ext cx="1004" cy="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147"/>
            <p:cNvSpPr>
              <a:spLocks noChangeArrowheads="1"/>
            </p:cNvSpPr>
            <p:nvPr/>
          </p:nvSpPr>
          <p:spPr bwMode="auto">
            <a:xfrm>
              <a:off x="4353" y="1865"/>
              <a:ext cx="1004" cy="4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1" name="Picture 14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" y="1848"/>
              <a:ext cx="504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9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" y="2045"/>
              <a:ext cx="826" cy="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50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" y="2254"/>
              <a:ext cx="644" cy="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151"/>
            <p:cNvSpPr>
              <a:spLocks noChangeArrowheads="1"/>
            </p:cNvSpPr>
            <p:nvPr/>
          </p:nvSpPr>
          <p:spPr bwMode="auto">
            <a:xfrm>
              <a:off x="1677" y="4531"/>
              <a:ext cx="1114" cy="4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5" name="AutoShape 152"/>
            <p:cNvSpPr>
              <a:spLocks/>
            </p:cNvSpPr>
            <p:nvPr/>
          </p:nvSpPr>
          <p:spPr bwMode="auto">
            <a:xfrm>
              <a:off x="1670" y="4524"/>
              <a:ext cx="1128" cy="476"/>
            </a:xfrm>
            <a:custGeom>
              <a:avLst/>
              <a:gdLst>
                <a:gd name="T0" fmla="+- 0 2794 1670"/>
                <a:gd name="T1" fmla="*/ T0 w 1128"/>
                <a:gd name="T2" fmla="+- 0 4524 4524"/>
                <a:gd name="T3" fmla="*/ 4524 h 476"/>
                <a:gd name="T4" fmla="+- 0 1673 1670"/>
                <a:gd name="T5" fmla="*/ T4 w 1128"/>
                <a:gd name="T6" fmla="+- 0 4524 4524"/>
                <a:gd name="T7" fmla="*/ 4524 h 476"/>
                <a:gd name="T8" fmla="+- 0 1670 1670"/>
                <a:gd name="T9" fmla="*/ T8 w 1128"/>
                <a:gd name="T10" fmla="+- 0 4527 4524"/>
                <a:gd name="T11" fmla="*/ 4527 h 476"/>
                <a:gd name="T12" fmla="+- 0 1670 1670"/>
                <a:gd name="T13" fmla="*/ T12 w 1128"/>
                <a:gd name="T14" fmla="+- 0 5000 4524"/>
                <a:gd name="T15" fmla="*/ 5000 h 476"/>
                <a:gd name="T16" fmla="+- 0 1685 1670"/>
                <a:gd name="T17" fmla="*/ T16 w 1128"/>
                <a:gd name="T18" fmla="+- 0 5000 4524"/>
                <a:gd name="T19" fmla="*/ 5000 h 476"/>
                <a:gd name="T20" fmla="+- 0 1685 1670"/>
                <a:gd name="T21" fmla="*/ T20 w 1128"/>
                <a:gd name="T22" fmla="+- 0 4539 4524"/>
                <a:gd name="T23" fmla="*/ 4539 h 476"/>
                <a:gd name="T24" fmla="+- 0 1678 1670"/>
                <a:gd name="T25" fmla="*/ T24 w 1128"/>
                <a:gd name="T26" fmla="+- 0 4539 4524"/>
                <a:gd name="T27" fmla="*/ 4539 h 476"/>
                <a:gd name="T28" fmla="+- 0 1678 1670"/>
                <a:gd name="T29" fmla="*/ T28 w 1128"/>
                <a:gd name="T30" fmla="+- 0 4532 4524"/>
                <a:gd name="T31" fmla="*/ 4532 h 476"/>
                <a:gd name="T32" fmla="+- 0 2798 1670"/>
                <a:gd name="T33" fmla="*/ T32 w 1128"/>
                <a:gd name="T34" fmla="+- 0 4532 4524"/>
                <a:gd name="T35" fmla="*/ 4532 h 476"/>
                <a:gd name="T36" fmla="+- 0 2798 1670"/>
                <a:gd name="T37" fmla="*/ T36 w 1128"/>
                <a:gd name="T38" fmla="+- 0 4529 4524"/>
                <a:gd name="T39" fmla="*/ 4529 h 476"/>
                <a:gd name="T40" fmla="+- 0 2794 1670"/>
                <a:gd name="T41" fmla="*/ T40 w 1128"/>
                <a:gd name="T42" fmla="+- 0 4524 4524"/>
                <a:gd name="T43" fmla="*/ 4524 h 476"/>
                <a:gd name="T44" fmla="+- 0 2791 1670"/>
                <a:gd name="T45" fmla="*/ T44 w 1128"/>
                <a:gd name="T46" fmla="+- 0 4532 4524"/>
                <a:gd name="T47" fmla="*/ 4532 h 476"/>
                <a:gd name="T48" fmla="+- 0 2784 1670"/>
                <a:gd name="T49" fmla="*/ T48 w 1128"/>
                <a:gd name="T50" fmla="+- 0 4532 4524"/>
                <a:gd name="T51" fmla="*/ 4532 h 476"/>
                <a:gd name="T52" fmla="+- 0 2784 1670"/>
                <a:gd name="T53" fmla="*/ T52 w 1128"/>
                <a:gd name="T54" fmla="+- 0 5000 4524"/>
                <a:gd name="T55" fmla="*/ 5000 h 476"/>
                <a:gd name="T56" fmla="+- 0 2798 1670"/>
                <a:gd name="T57" fmla="*/ T56 w 1128"/>
                <a:gd name="T58" fmla="+- 0 5000 4524"/>
                <a:gd name="T59" fmla="*/ 5000 h 476"/>
                <a:gd name="T60" fmla="+- 0 2798 1670"/>
                <a:gd name="T61" fmla="*/ T60 w 1128"/>
                <a:gd name="T62" fmla="+- 0 4539 4524"/>
                <a:gd name="T63" fmla="*/ 4539 h 476"/>
                <a:gd name="T64" fmla="+- 0 2791 1670"/>
                <a:gd name="T65" fmla="*/ T64 w 1128"/>
                <a:gd name="T66" fmla="+- 0 4539 4524"/>
                <a:gd name="T67" fmla="*/ 4539 h 476"/>
                <a:gd name="T68" fmla="+- 0 2791 1670"/>
                <a:gd name="T69" fmla="*/ T68 w 1128"/>
                <a:gd name="T70" fmla="+- 0 4532 4524"/>
                <a:gd name="T71" fmla="*/ 4532 h 476"/>
                <a:gd name="T72" fmla="+- 0 1685 1670"/>
                <a:gd name="T73" fmla="*/ T72 w 1128"/>
                <a:gd name="T74" fmla="+- 0 4532 4524"/>
                <a:gd name="T75" fmla="*/ 4532 h 476"/>
                <a:gd name="T76" fmla="+- 0 1678 1670"/>
                <a:gd name="T77" fmla="*/ T76 w 1128"/>
                <a:gd name="T78" fmla="+- 0 4532 4524"/>
                <a:gd name="T79" fmla="*/ 4532 h 476"/>
                <a:gd name="T80" fmla="+- 0 1678 1670"/>
                <a:gd name="T81" fmla="*/ T80 w 1128"/>
                <a:gd name="T82" fmla="+- 0 4539 4524"/>
                <a:gd name="T83" fmla="*/ 4539 h 476"/>
                <a:gd name="T84" fmla="+- 0 1685 1670"/>
                <a:gd name="T85" fmla="*/ T84 w 1128"/>
                <a:gd name="T86" fmla="+- 0 4539 4524"/>
                <a:gd name="T87" fmla="*/ 4539 h 476"/>
                <a:gd name="T88" fmla="+- 0 1685 1670"/>
                <a:gd name="T89" fmla="*/ T88 w 1128"/>
                <a:gd name="T90" fmla="+- 0 4532 4524"/>
                <a:gd name="T91" fmla="*/ 4532 h 476"/>
                <a:gd name="T92" fmla="+- 0 2784 1670"/>
                <a:gd name="T93" fmla="*/ T92 w 1128"/>
                <a:gd name="T94" fmla="+- 0 4532 4524"/>
                <a:gd name="T95" fmla="*/ 4532 h 476"/>
                <a:gd name="T96" fmla="+- 0 1685 1670"/>
                <a:gd name="T97" fmla="*/ T96 w 1128"/>
                <a:gd name="T98" fmla="+- 0 4532 4524"/>
                <a:gd name="T99" fmla="*/ 4532 h 476"/>
                <a:gd name="T100" fmla="+- 0 1685 1670"/>
                <a:gd name="T101" fmla="*/ T100 w 1128"/>
                <a:gd name="T102" fmla="+- 0 4539 4524"/>
                <a:gd name="T103" fmla="*/ 4539 h 476"/>
                <a:gd name="T104" fmla="+- 0 2784 1670"/>
                <a:gd name="T105" fmla="*/ T104 w 1128"/>
                <a:gd name="T106" fmla="+- 0 4539 4524"/>
                <a:gd name="T107" fmla="*/ 4539 h 476"/>
                <a:gd name="T108" fmla="+- 0 2784 1670"/>
                <a:gd name="T109" fmla="*/ T108 w 1128"/>
                <a:gd name="T110" fmla="+- 0 4532 4524"/>
                <a:gd name="T111" fmla="*/ 4532 h 476"/>
                <a:gd name="T112" fmla="+- 0 2798 1670"/>
                <a:gd name="T113" fmla="*/ T112 w 1128"/>
                <a:gd name="T114" fmla="+- 0 4532 4524"/>
                <a:gd name="T115" fmla="*/ 4532 h 476"/>
                <a:gd name="T116" fmla="+- 0 2791 1670"/>
                <a:gd name="T117" fmla="*/ T116 w 1128"/>
                <a:gd name="T118" fmla="+- 0 4532 4524"/>
                <a:gd name="T119" fmla="*/ 4532 h 476"/>
                <a:gd name="T120" fmla="+- 0 2791 1670"/>
                <a:gd name="T121" fmla="*/ T120 w 1128"/>
                <a:gd name="T122" fmla="+- 0 4539 4524"/>
                <a:gd name="T123" fmla="*/ 4539 h 476"/>
                <a:gd name="T124" fmla="+- 0 2798 1670"/>
                <a:gd name="T125" fmla="*/ T124 w 1128"/>
                <a:gd name="T126" fmla="+- 0 4539 4524"/>
                <a:gd name="T127" fmla="*/ 4539 h 476"/>
                <a:gd name="T128" fmla="+- 0 2798 1670"/>
                <a:gd name="T129" fmla="*/ T128 w 1128"/>
                <a:gd name="T130" fmla="+- 0 4532 4524"/>
                <a:gd name="T131" fmla="*/ 4532 h 4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128" h="476">
                  <a:moveTo>
                    <a:pt x="1124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476"/>
                  </a:lnTo>
                  <a:lnTo>
                    <a:pt x="15" y="476"/>
                  </a:lnTo>
                  <a:lnTo>
                    <a:pt x="15" y="15"/>
                  </a:lnTo>
                  <a:lnTo>
                    <a:pt x="8" y="15"/>
                  </a:lnTo>
                  <a:lnTo>
                    <a:pt x="8" y="8"/>
                  </a:lnTo>
                  <a:lnTo>
                    <a:pt x="1128" y="8"/>
                  </a:lnTo>
                  <a:lnTo>
                    <a:pt x="1128" y="5"/>
                  </a:lnTo>
                  <a:lnTo>
                    <a:pt x="1124" y="0"/>
                  </a:lnTo>
                  <a:close/>
                  <a:moveTo>
                    <a:pt x="1121" y="8"/>
                  </a:moveTo>
                  <a:lnTo>
                    <a:pt x="1114" y="8"/>
                  </a:lnTo>
                  <a:lnTo>
                    <a:pt x="1114" y="476"/>
                  </a:lnTo>
                  <a:lnTo>
                    <a:pt x="1128" y="476"/>
                  </a:lnTo>
                  <a:lnTo>
                    <a:pt x="1128" y="15"/>
                  </a:lnTo>
                  <a:lnTo>
                    <a:pt x="1121" y="15"/>
                  </a:lnTo>
                  <a:lnTo>
                    <a:pt x="1121" y="8"/>
                  </a:lnTo>
                  <a:close/>
                  <a:moveTo>
                    <a:pt x="15" y="8"/>
                  </a:moveTo>
                  <a:lnTo>
                    <a:pt x="8" y="8"/>
                  </a:lnTo>
                  <a:lnTo>
                    <a:pt x="8" y="15"/>
                  </a:lnTo>
                  <a:lnTo>
                    <a:pt x="15" y="15"/>
                  </a:lnTo>
                  <a:lnTo>
                    <a:pt x="15" y="8"/>
                  </a:lnTo>
                  <a:close/>
                  <a:moveTo>
                    <a:pt x="1114" y="8"/>
                  </a:moveTo>
                  <a:lnTo>
                    <a:pt x="15" y="8"/>
                  </a:lnTo>
                  <a:lnTo>
                    <a:pt x="15" y="15"/>
                  </a:lnTo>
                  <a:lnTo>
                    <a:pt x="1114" y="15"/>
                  </a:lnTo>
                  <a:lnTo>
                    <a:pt x="1114" y="8"/>
                  </a:lnTo>
                  <a:close/>
                  <a:moveTo>
                    <a:pt x="1128" y="8"/>
                  </a:moveTo>
                  <a:lnTo>
                    <a:pt x="1121" y="8"/>
                  </a:lnTo>
                  <a:lnTo>
                    <a:pt x="1121" y="15"/>
                  </a:lnTo>
                  <a:lnTo>
                    <a:pt x="1128" y="15"/>
                  </a:lnTo>
                  <a:lnTo>
                    <a:pt x="112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6" name="Freeform 153"/>
            <p:cNvSpPr>
              <a:spLocks/>
            </p:cNvSpPr>
            <p:nvPr/>
          </p:nvSpPr>
          <p:spPr bwMode="auto">
            <a:xfrm>
              <a:off x="4639" y="557"/>
              <a:ext cx="159" cy="756"/>
            </a:xfrm>
            <a:custGeom>
              <a:avLst/>
              <a:gdLst>
                <a:gd name="T0" fmla="+- 0 4793 4639"/>
                <a:gd name="T1" fmla="*/ T0 w 159"/>
                <a:gd name="T2" fmla="+- 0 557 557"/>
                <a:gd name="T3" fmla="*/ 557 h 756"/>
                <a:gd name="T4" fmla="+- 0 4786 4639"/>
                <a:gd name="T5" fmla="*/ T4 w 159"/>
                <a:gd name="T6" fmla="+- 0 557 557"/>
                <a:gd name="T7" fmla="*/ 557 h 756"/>
                <a:gd name="T8" fmla="+- 0 4783 4639"/>
                <a:gd name="T9" fmla="*/ T8 w 159"/>
                <a:gd name="T10" fmla="+- 0 560 557"/>
                <a:gd name="T11" fmla="*/ 560 h 756"/>
                <a:gd name="T12" fmla="+- 0 4783 4639"/>
                <a:gd name="T13" fmla="*/ T12 w 159"/>
                <a:gd name="T14" fmla="+- 0 562 557"/>
                <a:gd name="T15" fmla="*/ 562 h 756"/>
                <a:gd name="T16" fmla="+- 0 4639 4639"/>
                <a:gd name="T17" fmla="*/ T16 w 159"/>
                <a:gd name="T18" fmla="+- 0 1306 557"/>
                <a:gd name="T19" fmla="*/ 1306 h 756"/>
                <a:gd name="T20" fmla="+- 0 4639 4639"/>
                <a:gd name="T21" fmla="*/ T20 w 159"/>
                <a:gd name="T22" fmla="+- 0 1311 557"/>
                <a:gd name="T23" fmla="*/ 1311 h 756"/>
                <a:gd name="T24" fmla="+- 0 4642 4639"/>
                <a:gd name="T25" fmla="*/ T24 w 159"/>
                <a:gd name="T26" fmla="+- 0 1313 557"/>
                <a:gd name="T27" fmla="*/ 1313 h 756"/>
                <a:gd name="T28" fmla="+- 0 4649 4639"/>
                <a:gd name="T29" fmla="*/ T28 w 159"/>
                <a:gd name="T30" fmla="+- 0 1313 557"/>
                <a:gd name="T31" fmla="*/ 1313 h 756"/>
                <a:gd name="T32" fmla="+- 0 4654 4639"/>
                <a:gd name="T33" fmla="*/ T32 w 159"/>
                <a:gd name="T34" fmla="+- 0 1308 557"/>
                <a:gd name="T35" fmla="*/ 1308 h 756"/>
                <a:gd name="T36" fmla="+- 0 4798 4639"/>
                <a:gd name="T37" fmla="*/ T36 w 159"/>
                <a:gd name="T38" fmla="+- 0 564 557"/>
                <a:gd name="T39" fmla="*/ 564 h 756"/>
                <a:gd name="T40" fmla="+- 0 4795 4639"/>
                <a:gd name="T41" fmla="*/ T40 w 159"/>
                <a:gd name="T42" fmla="+- 0 562 557"/>
                <a:gd name="T43" fmla="*/ 562 h 756"/>
                <a:gd name="T44" fmla="+- 0 4795 4639"/>
                <a:gd name="T45" fmla="*/ T44 w 159"/>
                <a:gd name="T46" fmla="+- 0 560 557"/>
                <a:gd name="T47" fmla="*/ 560 h 756"/>
                <a:gd name="T48" fmla="+- 0 4793 4639"/>
                <a:gd name="T49" fmla="*/ T48 w 159"/>
                <a:gd name="T50" fmla="+- 0 557 557"/>
                <a:gd name="T51" fmla="*/ 557 h 7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59" h="756">
                  <a:moveTo>
                    <a:pt x="154" y="0"/>
                  </a:moveTo>
                  <a:lnTo>
                    <a:pt x="147" y="0"/>
                  </a:lnTo>
                  <a:lnTo>
                    <a:pt x="144" y="3"/>
                  </a:lnTo>
                  <a:lnTo>
                    <a:pt x="144" y="5"/>
                  </a:lnTo>
                  <a:lnTo>
                    <a:pt x="0" y="749"/>
                  </a:lnTo>
                  <a:lnTo>
                    <a:pt x="0" y="754"/>
                  </a:lnTo>
                  <a:lnTo>
                    <a:pt x="3" y="756"/>
                  </a:lnTo>
                  <a:lnTo>
                    <a:pt x="10" y="756"/>
                  </a:lnTo>
                  <a:lnTo>
                    <a:pt x="15" y="751"/>
                  </a:lnTo>
                  <a:lnTo>
                    <a:pt x="159" y="7"/>
                  </a:lnTo>
                  <a:lnTo>
                    <a:pt x="156" y="5"/>
                  </a:lnTo>
                  <a:lnTo>
                    <a:pt x="156" y="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7" name="Freeform 154"/>
            <p:cNvSpPr>
              <a:spLocks/>
            </p:cNvSpPr>
            <p:nvPr/>
          </p:nvSpPr>
          <p:spPr bwMode="auto">
            <a:xfrm>
              <a:off x="2560" y="1135"/>
              <a:ext cx="1150" cy="459"/>
            </a:xfrm>
            <a:custGeom>
              <a:avLst/>
              <a:gdLst>
                <a:gd name="T0" fmla="+- 0 2568 2561"/>
                <a:gd name="T1" fmla="*/ T0 w 1150"/>
                <a:gd name="T2" fmla="+- 0 1136 1136"/>
                <a:gd name="T3" fmla="*/ 1136 h 459"/>
                <a:gd name="T4" fmla="+- 0 2563 2561"/>
                <a:gd name="T5" fmla="*/ T4 w 1150"/>
                <a:gd name="T6" fmla="+- 0 1136 1136"/>
                <a:gd name="T7" fmla="*/ 1136 h 459"/>
                <a:gd name="T8" fmla="+- 0 2561 2561"/>
                <a:gd name="T9" fmla="*/ T8 w 1150"/>
                <a:gd name="T10" fmla="+- 0 1138 1136"/>
                <a:gd name="T11" fmla="*/ 1138 h 459"/>
                <a:gd name="T12" fmla="+- 0 2561 2561"/>
                <a:gd name="T13" fmla="*/ T12 w 1150"/>
                <a:gd name="T14" fmla="+- 0 1145 1136"/>
                <a:gd name="T15" fmla="*/ 1145 h 459"/>
                <a:gd name="T16" fmla="+- 0 2566 2561"/>
                <a:gd name="T17" fmla="*/ T16 w 1150"/>
                <a:gd name="T18" fmla="+- 0 1150 1136"/>
                <a:gd name="T19" fmla="*/ 1150 h 459"/>
                <a:gd name="T20" fmla="+- 0 3703 2561"/>
                <a:gd name="T21" fmla="*/ T20 w 1150"/>
                <a:gd name="T22" fmla="+- 0 1594 1136"/>
                <a:gd name="T23" fmla="*/ 1594 h 459"/>
                <a:gd name="T24" fmla="+- 0 3706 2561"/>
                <a:gd name="T25" fmla="*/ T24 w 1150"/>
                <a:gd name="T26" fmla="+- 0 1592 1136"/>
                <a:gd name="T27" fmla="*/ 1592 h 459"/>
                <a:gd name="T28" fmla="+- 0 3708 2561"/>
                <a:gd name="T29" fmla="*/ T28 w 1150"/>
                <a:gd name="T30" fmla="+- 0 1592 1136"/>
                <a:gd name="T31" fmla="*/ 1592 h 459"/>
                <a:gd name="T32" fmla="+- 0 3710 2561"/>
                <a:gd name="T33" fmla="*/ T32 w 1150"/>
                <a:gd name="T34" fmla="+- 0 1589 1136"/>
                <a:gd name="T35" fmla="*/ 1589 h 459"/>
                <a:gd name="T36" fmla="+- 0 3710 2561"/>
                <a:gd name="T37" fmla="*/ T36 w 1150"/>
                <a:gd name="T38" fmla="+- 0 1582 1136"/>
                <a:gd name="T39" fmla="*/ 1582 h 459"/>
                <a:gd name="T40" fmla="+- 0 3708 2561"/>
                <a:gd name="T41" fmla="*/ T40 w 1150"/>
                <a:gd name="T42" fmla="+- 0 1580 1136"/>
                <a:gd name="T43" fmla="*/ 1580 h 459"/>
                <a:gd name="T44" fmla="+- 0 3706 2561"/>
                <a:gd name="T45" fmla="*/ T44 w 1150"/>
                <a:gd name="T46" fmla="+- 0 1580 1136"/>
                <a:gd name="T47" fmla="*/ 1580 h 459"/>
                <a:gd name="T48" fmla="+- 0 2568 2561"/>
                <a:gd name="T49" fmla="*/ T48 w 1150"/>
                <a:gd name="T50" fmla="+- 0 1136 1136"/>
                <a:gd name="T51" fmla="*/ 1136 h 4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150" h="459">
                  <a:moveTo>
                    <a:pt x="7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14"/>
                  </a:lnTo>
                  <a:lnTo>
                    <a:pt x="1142" y="458"/>
                  </a:lnTo>
                  <a:lnTo>
                    <a:pt x="1145" y="456"/>
                  </a:lnTo>
                  <a:lnTo>
                    <a:pt x="1147" y="456"/>
                  </a:lnTo>
                  <a:lnTo>
                    <a:pt x="1149" y="453"/>
                  </a:lnTo>
                  <a:lnTo>
                    <a:pt x="1149" y="446"/>
                  </a:lnTo>
                  <a:lnTo>
                    <a:pt x="1147" y="444"/>
                  </a:lnTo>
                  <a:lnTo>
                    <a:pt x="1145" y="4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8" name="Freeform 155"/>
            <p:cNvSpPr>
              <a:spLocks/>
            </p:cNvSpPr>
            <p:nvPr/>
          </p:nvSpPr>
          <p:spPr bwMode="auto">
            <a:xfrm>
              <a:off x="5294" y="2047"/>
              <a:ext cx="459" cy="159"/>
            </a:xfrm>
            <a:custGeom>
              <a:avLst/>
              <a:gdLst>
                <a:gd name="T0" fmla="+- 0 5302 5294"/>
                <a:gd name="T1" fmla="*/ T0 w 459"/>
                <a:gd name="T2" fmla="+- 0 2048 2048"/>
                <a:gd name="T3" fmla="*/ 2048 h 159"/>
                <a:gd name="T4" fmla="+- 0 5297 5294"/>
                <a:gd name="T5" fmla="*/ T4 w 459"/>
                <a:gd name="T6" fmla="+- 0 2048 2048"/>
                <a:gd name="T7" fmla="*/ 2048 h 159"/>
                <a:gd name="T8" fmla="+- 0 5294 5294"/>
                <a:gd name="T9" fmla="*/ T8 w 459"/>
                <a:gd name="T10" fmla="+- 0 2050 2048"/>
                <a:gd name="T11" fmla="*/ 2050 h 159"/>
                <a:gd name="T12" fmla="+- 0 5294 5294"/>
                <a:gd name="T13" fmla="*/ T12 w 459"/>
                <a:gd name="T14" fmla="+- 0 2057 2048"/>
                <a:gd name="T15" fmla="*/ 2057 h 159"/>
                <a:gd name="T16" fmla="+- 0 5299 5294"/>
                <a:gd name="T17" fmla="*/ T16 w 459"/>
                <a:gd name="T18" fmla="+- 0 2062 2048"/>
                <a:gd name="T19" fmla="*/ 2062 h 159"/>
                <a:gd name="T20" fmla="+- 0 5746 5294"/>
                <a:gd name="T21" fmla="*/ T20 w 459"/>
                <a:gd name="T22" fmla="+- 0 2206 2048"/>
                <a:gd name="T23" fmla="*/ 2206 h 159"/>
                <a:gd name="T24" fmla="+- 0 5748 5294"/>
                <a:gd name="T25" fmla="*/ T24 w 459"/>
                <a:gd name="T26" fmla="+- 0 2204 2048"/>
                <a:gd name="T27" fmla="*/ 2204 h 159"/>
                <a:gd name="T28" fmla="+- 0 5750 5294"/>
                <a:gd name="T29" fmla="*/ T28 w 459"/>
                <a:gd name="T30" fmla="+- 0 2204 2048"/>
                <a:gd name="T31" fmla="*/ 2204 h 159"/>
                <a:gd name="T32" fmla="+- 0 5753 5294"/>
                <a:gd name="T33" fmla="*/ T32 w 459"/>
                <a:gd name="T34" fmla="+- 0 2201 2048"/>
                <a:gd name="T35" fmla="*/ 2201 h 159"/>
                <a:gd name="T36" fmla="+- 0 5753 5294"/>
                <a:gd name="T37" fmla="*/ T36 w 459"/>
                <a:gd name="T38" fmla="+- 0 2194 2048"/>
                <a:gd name="T39" fmla="*/ 2194 h 159"/>
                <a:gd name="T40" fmla="+- 0 5750 5294"/>
                <a:gd name="T41" fmla="*/ T40 w 459"/>
                <a:gd name="T42" fmla="+- 0 2192 2048"/>
                <a:gd name="T43" fmla="*/ 2192 h 159"/>
                <a:gd name="T44" fmla="+- 0 5748 5294"/>
                <a:gd name="T45" fmla="*/ T44 w 459"/>
                <a:gd name="T46" fmla="+- 0 2192 2048"/>
                <a:gd name="T47" fmla="*/ 2192 h 159"/>
                <a:gd name="T48" fmla="+- 0 5302 5294"/>
                <a:gd name="T49" fmla="*/ T48 w 459"/>
                <a:gd name="T50" fmla="+- 0 2048 2048"/>
                <a:gd name="T51" fmla="*/ 2048 h 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59" h="159">
                  <a:moveTo>
                    <a:pt x="8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14"/>
                  </a:lnTo>
                  <a:lnTo>
                    <a:pt x="452" y="158"/>
                  </a:lnTo>
                  <a:lnTo>
                    <a:pt x="454" y="156"/>
                  </a:lnTo>
                  <a:lnTo>
                    <a:pt x="456" y="156"/>
                  </a:lnTo>
                  <a:lnTo>
                    <a:pt x="459" y="153"/>
                  </a:lnTo>
                  <a:lnTo>
                    <a:pt x="459" y="146"/>
                  </a:lnTo>
                  <a:lnTo>
                    <a:pt x="456" y="144"/>
                  </a:lnTo>
                  <a:lnTo>
                    <a:pt x="454" y="1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9" name="Picture 156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" y="4248"/>
              <a:ext cx="346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57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" y="4224"/>
              <a:ext cx="180" cy="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58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2" y="3413"/>
              <a:ext cx="152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59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7" y="4193"/>
              <a:ext cx="293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Freeform 160"/>
            <p:cNvSpPr>
              <a:spLocks/>
            </p:cNvSpPr>
            <p:nvPr/>
          </p:nvSpPr>
          <p:spPr bwMode="auto">
            <a:xfrm>
              <a:off x="6576" y="2302"/>
              <a:ext cx="392" cy="70"/>
            </a:xfrm>
            <a:custGeom>
              <a:avLst/>
              <a:gdLst>
                <a:gd name="T0" fmla="+- 0 6583 6576"/>
                <a:gd name="T1" fmla="*/ T0 w 392"/>
                <a:gd name="T2" fmla="+- 0 2302 2302"/>
                <a:gd name="T3" fmla="*/ 2302 h 70"/>
                <a:gd name="T4" fmla="+- 0 6578 6576"/>
                <a:gd name="T5" fmla="*/ T4 w 392"/>
                <a:gd name="T6" fmla="+- 0 2302 2302"/>
                <a:gd name="T7" fmla="*/ 2302 h 70"/>
                <a:gd name="T8" fmla="+- 0 6576 6576"/>
                <a:gd name="T9" fmla="*/ T8 w 392"/>
                <a:gd name="T10" fmla="+- 0 2304 2302"/>
                <a:gd name="T11" fmla="*/ 2304 h 70"/>
                <a:gd name="T12" fmla="+- 0 6576 6576"/>
                <a:gd name="T13" fmla="*/ T12 w 392"/>
                <a:gd name="T14" fmla="+- 0 2312 2302"/>
                <a:gd name="T15" fmla="*/ 2312 h 70"/>
                <a:gd name="T16" fmla="+- 0 6581 6576"/>
                <a:gd name="T17" fmla="*/ T16 w 392"/>
                <a:gd name="T18" fmla="+- 0 2316 2302"/>
                <a:gd name="T19" fmla="*/ 2316 h 70"/>
                <a:gd name="T20" fmla="+- 0 6960 6576"/>
                <a:gd name="T21" fmla="*/ T20 w 392"/>
                <a:gd name="T22" fmla="+- 0 2372 2302"/>
                <a:gd name="T23" fmla="*/ 2372 h 70"/>
                <a:gd name="T24" fmla="+- 0 6962 6576"/>
                <a:gd name="T25" fmla="*/ T24 w 392"/>
                <a:gd name="T26" fmla="+- 0 2369 2302"/>
                <a:gd name="T27" fmla="*/ 2369 h 70"/>
                <a:gd name="T28" fmla="+- 0 6965 6576"/>
                <a:gd name="T29" fmla="*/ T28 w 392"/>
                <a:gd name="T30" fmla="+- 0 2369 2302"/>
                <a:gd name="T31" fmla="*/ 2369 h 70"/>
                <a:gd name="T32" fmla="+- 0 6967 6576"/>
                <a:gd name="T33" fmla="*/ T32 w 392"/>
                <a:gd name="T34" fmla="+- 0 2367 2302"/>
                <a:gd name="T35" fmla="*/ 2367 h 70"/>
                <a:gd name="T36" fmla="+- 0 6967 6576"/>
                <a:gd name="T37" fmla="*/ T36 w 392"/>
                <a:gd name="T38" fmla="+- 0 2360 2302"/>
                <a:gd name="T39" fmla="*/ 2360 h 70"/>
                <a:gd name="T40" fmla="+- 0 6965 6576"/>
                <a:gd name="T41" fmla="*/ T40 w 392"/>
                <a:gd name="T42" fmla="+- 0 2357 2302"/>
                <a:gd name="T43" fmla="*/ 2357 h 70"/>
                <a:gd name="T44" fmla="+- 0 6962 6576"/>
                <a:gd name="T45" fmla="*/ T44 w 392"/>
                <a:gd name="T46" fmla="+- 0 2357 2302"/>
                <a:gd name="T47" fmla="*/ 2357 h 70"/>
                <a:gd name="T48" fmla="+- 0 6583 6576"/>
                <a:gd name="T49" fmla="*/ T48 w 392"/>
                <a:gd name="T50" fmla="+- 0 2302 2302"/>
                <a:gd name="T51" fmla="*/ 2302 h 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392" h="70">
                  <a:moveTo>
                    <a:pt x="7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5" y="14"/>
                  </a:lnTo>
                  <a:lnTo>
                    <a:pt x="384" y="70"/>
                  </a:lnTo>
                  <a:lnTo>
                    <a:pt x="386" y="67"/>
                  </a:lnTo>
                  <a:lnTo>
                    <a:pt x="389" y="67"/>
                  </a:lnTo>
                  <a:lnTo>
                    <a:pt x="391" y="65"/>
                  </a:lnTo>
                  <a:lnTo>
                    <a:pt x="391" y="58"/>
                  </a:lnTo>
                  <a:lnTo>
                    <a:pt x="389" y="55"/>
                  </a:lnTo>
                  <a:lnTo>
                    <a:pt x="386" y="5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4" name="Freeform 161"/>
            <p:cNvSpPr>
              <a:spLocks/>
            </p:cNvSpPr>
            <p:nvPr/>
          </p:nvSpPr>
          <p:spPr bwMode="auto">
            <a:xfrm>
              <a:off x="5884" y="912"/>
              <a:ext cx="312" cy="70"/>
            </a:xfrm>
            <a:custGeom>
              <a:avLst/>
              <a:gdLst>
                <a:gd name="T0" fmla="+- 0 5892 5885"/>
                <a:gd name="T1" fmla="*/ T0 w 312"/>
                <a:gd name="T2" fmla="+- 0 912 912"/>
                <a:gd name="T3" fmla="*/ 912 h 70"/>
                <a:gd name="T4" fmla="+- 0 5887 5885"/>
                <a:gd name="T5" fmla="*/ T4 w 312"/>
                <a:gd name="T6" fmla="+- 0 912 912"/>
                <a:gd name="T7" fmla="*/ 912 h 70"/>
                <a:gd name="T8" fmla="+- 0 5885 5885"/>
                <a:gd name="T9" fmla="*/ T8 w 312"/>
                <a:gd name="T10" fmla="+- 0 915 912"/>
                <a:gd name="T11" fmla="*/ 915 h 70"/>
                <a:gd name="T12" fmla="+- 0 5885 5885"/>
                <a:gd name="T13" fmla="*/ T12 w 312"/>
                <a:gd name="T14" fmla="+- 0 922 912"/>
                <a:gd name="T15" fmla="*/ 922 h 70"/>
                <a:gd name="T16" fmla="+- 0 5890 5885"/>
                <a:gd name="T17" fmla="*/ T16 w 312"/>
                <a:gd name="T18" fmla="+- 0 927 912"/>
                <a:gd name="T19" fmla="*/ 927 h 70"/>
                <a:gd name="T20" fmla="+- 0 6190 5885"/>
                <a:gd name="T21" fmla="*/ T20 w 312"/>
                <a:gd name="T22" fmla="+- 0 982 912"/>
                <a:gd name="T23" fmla="*/ 982 h 70"/>
                <a:gd name="T24" fmla="+- 0 6192 5885"/>
                <a:gd name="T25" fmla="*/ T24 w 312"/>
                <a:gd name="T26" fmla="+- 0 980 912"/>
                <a:gd name="T27" fmla="*/ 980 h 70"/>
                <a:gd name="T28" fmla="+- 0 6194 5885"/>
                <a:gd name="T29" fmla="*/ T28 w 312"/>
                <a:gd name="T30" fmla="+- 0 980 912"/>
                <a:gd name="T31" fmla="*/ 980 h 70"/>
                <a:gd name="T32" fmla="+- 0 6197 5885"/>
                <a:gd name="T33" fmla="*/ T32 w 312"/>
                <a:gd name="T34" fmla="+- 0 977 912"/>
                <a:gd name="T35" fmla="*/ 977 h 70"/>
                <a:gd name="T36" fmla="+- 0 6197 5885"/>
                <a:gd name="T37" fmla="*/ T36 w 312"/>
                <a:gd name="T38" fmla="+- 0 970 912"/>
                <a:gd name="T39" fmla="*/ 970 h 70"/>
                <a:gd name="T40" fmla="+- 0 6194 5885"/>
                <a:gd name="T41" fmla="*/ T40 w 312"/>
                <a:gd name="T42" fmla="+- 0 968 912"/>
                <a:gd name="T43" fmla="*/ 968 h 70"/>
                <a:gd name="T44" fmla="+- 0 6192 5885"/>
                <a:gd name="T45" fmla="*/ T44 w 312"/>
                <a:gd name="T46" fmla="+- 0 968 912"/>
                <a:gd name="T47" fmla="*/ 968 h 70"/>
                <a:gd name="T48" fmla="+- 0 5892 5885"/>
                <a:gd name="T49" fmla="*/ T48 w 312"/>
                <a:gd name="T50" fmla="+- 0 912 912"/>
                <a:gd name="T51" fmla="*/ 912 h 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312" h="70">
                  <a:moveTo>
                    <a:pt x="7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305" y="70"/>
                  </a:lnTo>
                  <a:lnTo>
                    <a:pt x="307" y="68"/>
                  </a:lnTo>
                  <a:lnTo>
                    <a:pt x="309" y="68"/>
                  </a:lnTo>
                  <a:lnTo>
                    <a:pt x="312" y="65"/>
                  </a:lnTo>
                  <a:lnTo>
                    <a:pt x="312" y="58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5" name="Text Box 162"/>
            <p:cNvSpPr txBox="1">
              <a:spLocks noChangeArrowheads="1"/>
            </p:cNvSpPr>
            <p:nvPr/>
          </p:nvSpPr>
          <p:spPr bwMode="auto">
            <a:xfrm>
              <a:off x="1713" y="1697"/>
              <a:ext cx="14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5"/>
                </a:spcBef>
                <a:spcAft>
                  <a:spcPts val="0"/>
                </a:spcAft>
              </a:pPr>
              <a:r>
                <a:rPr lang="uk-UA" sz="1200" i="1">
                  <a:effectLst/>
                  <a:latin typeface="Symbol"/>
                  <a:ea typeface="Times New Roman"/>
                </a:rPr>
                <a:t>l</a:t>
              </a:r>
              <a:endParaRPr lang="ru-RU" sz="11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694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008" y="0"/>
            <a:ext cx="9252520" cy="98072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ІНФОРМАЦІЙНІ </a:t>
            </a:r>
            <a:r>
              <a:rPr lang="ru-RU" sz="3000" dirty="0"/>
              <a:t>КОНТРОЛЬНО-ДІАГНОСТИЧНІ СИСТЕМИ 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1924" y="5373216"/>
            <a:ext cx="6426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адаптивного </a:t>
            </a:r>
            <a:r>
              <a:rPr lang="ru-RU" dirty="0" err="1"/>
              <a:t>круїз</a:t>
            </a:r>
            <a:r>
              <a:rPr lang="ru-RU" dirty="0"/>
              <a:t>-контролю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11459" r="9479" b="20312"/>
          <a:stretch/>
        </p:blipFill>
        <p:spPr bwMode="auto">
          <a:xfrm>
            <a:off x="157807" y="681122"/>
            <a:ext cx="8113681" cy="56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08567" y="6277962"/>
            <a:ext cx="6819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Структура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транспортного </a:t>
            </a:r>
            <a:r>
              <a:rPr lang="ru-RU" dirty="0" err="1"/>
              <a:t>засобу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882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008" y="0"/>
            <a:ext cx="9252520" cy="98072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ІНФОРМАЦІЙНІ </a:t>
            </a:r>
            <a:r>
              <a:rPr lang="ru-RU" sz="3000" dirty="0"/>
              <a:t>КОНТРОЛЬНО-ДІАГНОСТИЧНІ СИСТЕМИ </a:t>
            </a:r>
            <a:endParaRPr lang="ru-RU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30469" r="20833" b="25000"/>
          <a:stretch/>
        </p:blipFill>
        <p:spPr bwMode="auto">
          <a:xfrm>
            <a:off x="1403648" y="1052736"/>
            <a:ext cx="6032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557778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Принципова</a:t>
            </a:r>
            <a:r>
              <a:rPr lang="ru-RU" dirty="0"/>
              <a:t> схема </a:t>
            </a:r>
            <a:r>
              <a:rPr lang="ru-RU" dirty="0" err="1"/>
              <a:t>проекційного</a:t>
            </a:r>
            <a:r>
              <a:rPr lang="ru-RU" dirty="0"/>
              <a:t> бортового </a:t>
            </a:r>
            <a:r>
              <a:rPr lang="ru-RU" dirty="0" err="1"/>
              <a:t>індикатора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504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13021" r="8855" b="16536"/>
          <a:stretch/>
        </p:blipFill>
        <p:spPr bwMode="auto">
          <a:xfrm>
            <a:off x="107504" y="476672"/>
            <a:ext cx="8695055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008" y="0"/>
            <a:ext cx="9252520" cy="98072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ІНФОРМАЦІЙНІ </a:t>
            </a:r>
            <a:r>
              <a:rPr lang="ru-RU" sz="3000" dirty="0"/>
              <a:t>КОНТРОЛЬНО-ДІАГНОСТИЧНІ СИСТЕМИ 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644404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вбудованих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діагностування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5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008" y="0"/>
            <a:ext cx="9252520" cy="98072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ІНФОРМАЦІЙНІ </a:t>
            </a:r>
            <a:r>
              <a:rPr lang="ru-RU" sz="3000" dirty="0"/>
              <a:t>КОНТРОЛЬНО-ДІАГНОСТИЧНІ СИСТЕМИ </a:t>
            </a:r>
            <a:endParaRPr lang="ru-RU" sz="3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8099" r="17396" b="30729"/>
          <a:stretch/>
        </p:blipFill>
        <p:spPr bwMode="auto">
          <a:xfrm>
            <a:off x="467544" y="764704"/>
            <a:ext cx="7937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575580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Традиційна</a:t>
            </a:r>
            <a:r>
              <a:rPr lang="ru-RU" dirty="0"/>
              <a:t> та мультиплексна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3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СИСТЕМИ КЕРУВАННЯ ДВИГУНАМИ</a:t>
            </a:r>
            <a:endParaRPr lang="ru-RU" sz="3200" dirty="0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614487" y="1576387"/>
            <a:ext cx="5914357" cy="3705225"/>
            <a:chOff x="0" y="0"/>
            <a:chExt cx="8853" cy="5469"/>
          </a:xfrm>
        </p:grpSpPr>
        <p:pic>
          <p:nvPicPr>
            <p:cNvPr id="5" name="Picture 19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" y="0"/>
              <a:ext cx="8625" cy="5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98"/>
            <p:cNvSpPr>
              <a:spLocks noChangeArrowheads="1"/>
            </p:cNvSpPr>
            <p:nvPr/>
          </p:nvSpPr>
          <p:spPr bwMode="auto">
            <a:xfrm>
              <a:off x="1759" y="73"/>
              <a:ext cx="3987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7" name="Picture 1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143"/>
              <a:ext cx="2928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" y="143"/>
              <a:ext cx="63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" y="143"/>
              <a:ext cx="531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604"/>
              <a:ext cx="1556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1242"/>
              <a:ext cx="133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" y="1578"/>
              <a:ext cx="783" cy="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205"/>
            <p:cNvSpPr>
              <a:spLocks noChangeArrowheads="1"/>
            </p:cNvSpPr>
            <p:nvPr/>
          </p:nvSpPr>
          <p:spPr bwMode="auto">
            <a:xfrm>
              <a:off x="6024" y="1247"/>
              <a:ext cx="1217" cy="4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4" name="Picture 20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" y="1254"/>
              <a:ext cx="84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" y="1590"/>
              <a:ext cx="783" cy="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208"/>
            <p:cNvSpPr>
              <a:spLocks noChangeArrowheads="1"/>
            </p:cNvSpPr>
            <p:nvPr/>
          </p:nvSpPr>
          <p:spPr bwMode="auto">
            <a:xfrm>
              <a:off x="6024" y="2132"/>
              <a:ext cx="1606" cy="4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7" name="Picture 20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" y="2147"/>
              <a:ext cx="1028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" y="2480"/>
              <a:ext cx="572" cy="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272"/>
              <a:ext cx="898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50"/>
              <a:ext cx="1162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" y="2605"/>
              <a:ext cx="432" cy="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" y="1856"/>
              <a:ext cx="836" cy="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" y="2135"/>
              <a:ext cx="63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1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135"/>
              <a:ext cx="857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1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" y="1784"/>
              <a:ext cx="1061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" y="2063"/>
              <a:ext cx="63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1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" y="2060"/>
              <a:ext cx="975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2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2344"/>
              <a:ext cx="934" cy="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21"/>
            <p:cNvSpPr>
              <a:spLocks noChangeArrowheads="1"/>
            </p:cNvSpPr>
            <p:nvPr/>
          </p:nvSpPr>
          <p:spPr bwMode="auto">
            <a:xfrm>
              <a:off x="6024" y="2932"/>
              <a:ext cx="1937" cy="4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0" name="Picture 22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" y="3080"/>
              <a:ext cx="1752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23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4098"/>
              <a:ext cx="720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224"/>
            <p:cNvSpPr>
              <a:spLocks noChangeArrowheads="1"/>
            </p:cNvSpPr>
            <p:nvPr/>
          </p:nvSpPr>
          <p:spPr bwMode="auto">
            <a:xfrm>
              <a:off x="458" y="3892"/>
              <a:ext cx="886" cy="4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3" name="Picture 225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4043"/>
              <a:ext cx="576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226"/>
            <p:cNvSpPr>
              <a:spLocks noChangeArrowheads="1"/>
            </p:cNvSpPr>
            <p:nvPr/>
          </p:nvSpPr>
          <p:spPr bwMode="auto">
            <a:xfrm>
              <a:off x="6134" y="3858"/>
              <a:ext cx="1052" cy="4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5" name="Picture 22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" y="3868"/>
              <a:ext cx="84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" y="4201"/>
              <a:ext cx="778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29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" y="3851"/>
              <a:ext cx="656" cy="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30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" y="4127"/>
              <a:ext cx="476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31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" y="4460"/>
              <a:ext cx="461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232"/>
            <p:cNvSpPr>
              <a:spLocks noChangeArrowheads="1"/>
            </p:cNvSpPr>
            <p:nvPr/>
          </p:nvSpPr>
          <p:spPr bwMode="auto">
            <a:xfrm>
              <a:off x="1869" y="5212"/>
              <a:ext cx="3545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1" name="Picture 23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5231"/>
              <a:ext cx="260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34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" y="5284"/>
              <a:ext cx="432" cy="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Прямоугольник 42"/>
          <p:cNvSpPr/>
          <p:nvPr/>
        </p:nvSpPr>
        <p:spPr>
          <a:xfrm>
            <a:off x="1920460" y="5517232"/>
            <a:ext cx="5459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Схема процесу керування автомобільним двигуном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0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СИСТЕМИ КЕРУВАННЯ ДВИГУНАМИ</a:t>
            </a:r>
            <a:endParaRPr lang="ru-RU" sz="3200" dirty="0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393989" y="1503080"/>
            <a:ext cx="4044950" cy="3108325"/>
            <a:chOff x="0" y="0"/>
            <a:chExt cx="6370" cy="4895"/>
          </a:xfrm>
        </p:grpSpPr>
        <p:pic>
          <p:nvPicPr>
            <p:cNvPr id="5" name="Picture 2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0"/>
              <a:ext cx="6217" cy="4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237"/>
            <p:cNvSpPr>
              <a:spLocks noChangeArrowheads="1"/>
            </p:cNvSpPr>
            <p:nvPr/>
          </p:nvSpPr>
          <p:spPr bwMode="auto">
            <a:xfrm>
              <a:off x="3511" y="1041"/>
              <a:ext cx="1412" cy="5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7" name="Picture 2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1199"/>
              <a:ext cx="867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257"/>
              <a:ext cx="308" cy="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40"/>
            <p:cNvSpPr>
              <a:spLocks noChangeArrowheads="1"/>
            </p:cNvSpPr>
            <p:nvPr/>
          </p:nvSpPr>
          <p:spPr bwMode="auto">
            <a:xfrm>
              <a:off x="561" y="136"/>
              <a:ext cx="1414" cy="5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" name="Picture 24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" y="299"/>
              <a:ext cx="108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242"/>
            <p:cNvSpPr>
              <a:spLocks noChangeArrowheads="1"/>
            </p:cNvSpPr>
            <p:nvPr/>
          </p:nvSpPr>
          <p:spPr bwMode="auto">
            <a:xfrm>
              <a:off x="2971" y="3225"/>
              <a:ext cx="1414" cy="3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2" name="Picture 24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" y="3282"/>
              <a:ext cx="269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4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3282"/>
              <a:ext cx="183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4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3342"/>
              <a:ext cx="413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246"/>
            <p:cNvSpPr>
              <a:spLocks noChangeArrowheads="1"/>
            </p:cNvSpPr>
            <p:nvPr/>
          </p:nvSpPr>
          <p:spPr bwMode="auto">
            <a:xfrm>
              <a:off x="765" y="1835"/>
              <a:ext cx="1810" cy="3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6" name="Picture 24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1929"/>
              <a:ext cx="1589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248"/>
            <p:cNvSpPr>
              <a:spLocks noChangeArrowheads="1"/>
            </p:cNvSpPr>
            <p:nvPr/>
          </p:nvSpPr>
          <p:spPr bwMode="auto">
            <a:xfrm>
              <a:off x="0" y="4583"/>
              <a:ext cx="1414" cy="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8" name="Picture 24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" y="4645"/>
              <a:ext cx="1013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250"/>
            <p:cNvSpPr>
              <a:spLocks noChangeArrowheads="1"/>
            </p:cNvSpPr>
            <p:nvPr/>
          </p:nvSpPr>
          <p:spPr bwMode="auto">
            <a:xfrm>
              <a:off x="1783" y="4583"/>
              <a:ext cx="1414" cy="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0" name="Picture 25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" y="4650"/>
              <a:ext cx="1133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52"/>
            <p:cNvSpPr>
              <a:spLocks noChangeArrowheads="1"/>
            </p:cNvSpPr>
            <p:nvPr/>
          </p:nvSpPr>
          <p:spPr bwMode="auto">
            <a:xfrm>
              <a:off x="3511" y="4583"/>
              <a:ext cx="1220" cy="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2" name="Picture 25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4643"/>
              <a:ext cx="192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5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" y="4701"/>
              <a:ext cx="356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55"/>
            <p:cNvSpPr>
              <a:spLocks noChangeArrowheads="1"/>
            </p:cNvSpPr>
            <p:nvPr/>
          </p:nvSpPr>
          <p:spPr bwMode="auto">
            <a:xfrm>
              <a:off x="4730" y="4583"/>
              <a:ext cx="1640" cy="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5" name="Picture 25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" y="4643"/>
              <a:ext cx="341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" y="4643"/>
              <a:ext cx="814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5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" y="4643"/>
              <a:ext cx="240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Прямоугольник 27"/>
          <p:cNvSpPr/>
          <p:nvPr/>
        </p:nvSpPr>
        <p:spPr>
          <a:xfrm>
            <a:off x="394879" y="4843047"/>
            <a:ext cx="3673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Залежність потужності та економічності двигуна від якості суміші</a:t>
            </a:r>
            <a:endParaRPr lang="ru-RU" dirty="0"/>
          </a:p>
        </p:txBody>
      </p: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5057313" y="1692945"/>
            <a:ext cx="3205480" cy="2594610"/>
            <a:chOff x="3410" y="318"/>
            <a:chExt cx="5048" cy="4086"/>
          </a:xfrm>
        </p:grpSpPr>
        <p:pic>
          <p:nvPicPr>
            <p:cNvPr id="30" name="Picture 26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" y="318"/>
              <a:ext cx="5048" cy="4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261"/>
            <p:cNvSpPr>
              <a:spLocks noChangeArrowheads="1"/>
            </p:cNvSpPr>
            <p:nvPr/>
          </p:nvSpPr>
          <p:spPr bwMode="auto">
            <a:xfrm>
              <a:off x="4548" y="4120"/>
              <a:ext cx="591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2" name="Picture 26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" y="4185"/>
              <a:ext cx="156" cy="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6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" y="4185"/>
              <a:ext cx="212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264"/>
            <p:cNvSpPr>
              <a:spLocks noChangeArrowheads="1"/>
            </p:cNvSpPr>
            <p:nvPr/>
          </p:nvSpPr>
          <p:spPr bwMode="auto">
            <a:xfrm>
              <a:off x="5750" y="4120"/>
              <a:ext cx="591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5" name="Picture 26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" y="4185"/>
              <a:ext cx="140" cy="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6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" y="4185"/>
              <a:ext cx="101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267"/>
            <p:cNvSpPr>
              <a:spLocks noChangeArrowheads="1"/>
            </p:cNvSpPr>
            <p:nvPr/>
          </p:nvSpPr>
          <p:spPr bwMode="auto">
            <a:xfrm>
              <a:off x="6415" y="4120"/>
              <a:ext cx="591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8" name="Picture 268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" y="4185"/>
              <a:ext cx="140" cy="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69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4185"/>
              <a:ext cx="212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70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1106"/>
              <a:ext cx="155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71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1396"/>
              <a:ext cx="312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272"/>
            <p:cNvSpPr>
              <a:spLocks noChangeArrowheads="1"/>
            </p:cNvSpPr>
            <p:nvPr/>
          </p:nvSpPr>
          <p:spPr bwMode="auto">
            <a:xfrm>
              <a:off x="6415" y="988"/>
              <a:ext cx="1702" cy="4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3" name="Picture 27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" y="979"/>
              <a:ext cx="136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74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" y="1272"/>
              <a:ext cx="173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75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6" y="1269"/>
              <a:ext cx="154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76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" y="1365"/>
              <a:ext cx="111" cy="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277"/>
            <p:cNvSpPr>
              <a:spLocks noChangeArrowheads="1"/>
            </p:cNvSpPr>
            <p:nvPr/>
          </p:nvSpPr>
          <p:spPr bwMode="auto">
            <a:xfrm>
              <a:off x="6415" y="1968"/>
              <a:ext cx="1844" cy="7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8" name="Picture 278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" y="2088"/>
              <a:ext cx="1272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79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" y="2368"/>
              <a:ext cx="180" cy="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80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" y="2368"/>
              <a:ext cx="1044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81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7" y="2431"/>
              <a:ext cx="245" cy="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282"/>
            <p:cNvSpPr>
              <a:spLocks noChangeArrowheads="1"/>
            </p:cNvSpPr>
            <p:nvPr/>
          </p:nvSpPr>
          <p:spPr bwMode="auto">
            <a:xfrm>
              <a:off x="4444" y="2560"/>
              <a:ext cx="291" cy="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53" name="Picture 283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618"/>
              <a:ext cx="240" cy="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Rectangle 284"/>
            <p:cNvSpPr>
              <a:spLocks noChangeArrowheads="1"/>
            </p:cNvSpPr>
            <p:nvPr/>
          </p:nvSpPr>
          <p:spPr bwMode="auto">
            <a:xfrm>
              <a:off x="3504" y="2832"/>
              <a:ext cx="500" cy="1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55" name="Picture 285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" y="2846"/>
              <a:ext cx="240" cy="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86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2100"/>
              <a:ext cx="66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87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2438"/>
              <a:ext cx="687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88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2676"/>
              <a:ext cx="317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 Box 289"/>
            <p:cNvSpPr txBox="1">
              <a:spLocks noChangeArrowheads="1"/>
            </p:cNvSpPr>
            <p:nvPr/>
          </p:nvSpPr>
          <p:spPr bwMode="auto">
            <a:xfrm>
              <a:off x="6415" y="1968"/>
              <a:ext cx="1844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</a:rPr>
                <a:t> </a:t>
              </a:r>
              <a:endParaRPr lang="ru-RU" sz="1100">
                <a:effectLst/>
                <a:latin typeface="Times New Roman"/>
                <a:ea typeface="Times New Roman"/>
              </a:endParaRPr>
            </a:p>
            <a:p>
              <a:pPr marR="53340" algn="r">
                <a:spcAft>
                  <a:spcPts val="0"/>
                </a:spcAft>
              </a:pPr>
              <a:r>
                <a:rPr lang="uk-UA" sz="1200" i="1">
                  <a:effectLst/>
                  <a:latin typeface="Symbol"/>
                  <a:ea typeface="Times New Roman"/>
                </a:rPr>
                <a:t>l</a:t>
              </a:r>
              <a:endParaRPr lang="ru-RU" sz="11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4917613" y="4611405"/>
            <a:ext cx="3542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Залежність вмісту шкідливих речовин у відпрацьованих газах від складу горючої суміші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42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Особливості систем керування бензинових двигунів</a:t>
            </a:r>
            <a:endParaRPr lang="ru-RU" sz="3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049894" y="1321058"/>
            <a:ext cx="4787265" cy="4491355"/>
            <a:chOff x="-635" y="-635"/>
            <a:chExt cx="4787265" cy="4491355"/>
          </a:xfrm>
        </p:grpSpPr>
        <p:grpSp>
          <p:nvGrpSpPr>
            <p:cNvPr id="5" name="Группа 4"/>
            <p:cNvGrpSpPr>
              <a:grpSpLocks/>
            </p:cNvGrpSpPr>
            <p:nvPr/>
          </p:nvGrpSpPr>
          <p:grpSpPr bwMode="auto">
            <a:xfrm>
              <a:off x="-635" y="-635"/>
              <a:ext cx="4787265" cy="4491355"/>
              <a:chOff x="2193" y="304"/>
              <a:chExt cx="7539" cy="7073"/>
            </a:xfrm>
          </p:grpSpPr>
          <p:pic>
            <p:nvPicPr>
              <p:cNvPr id="7" name="Picture 29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" y="424"/>
                <a:ext cx="3591" cy="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AutoShape 292"/>
              <p:cNvSpPr>
                <a:spLocks/>
              </p:cNvSpPr>
              <p:nvPr/>
            </p:nvSpPr>
            <p:spPr bwMode="auto">
              <a:xfrm>
                <a:off x="3976" y="304"/>
                <a:ext cx="4124" cy="437"/>
              </a:xfrm>
              <a:custGeom>
                <a:avLst/>
                <a:gdLst>
                  <a:gd name="T0" fmla="+- 0 8095 3977"/>
                  <a:gd name="T1" fmla="*/ T0 w 4124"/>
                  <a:gd name="T2" fmla="+- 0 305 305"/>
                  <a:gd name="T3" fmla="*/ 305 h 437"/>
                  <a:gd name="T4" fmla="+- 0 3979 3977"/>
                  <a:gd name="T5" fmla="*/ T4 w 4124"/>
                  <a:gd name="T6" fmla="+- 0 305 305"/>
                  <a:gd name="T7" fmla="*/ 305 h 437"/>
                  <a:gd name="T8" fmla="+- 0 3977 3977"/>
                  <a:gd name="T9" fmla="*/ T8 w 4124"/>
                  <a:gd name="T10" fmla="+- 0 307 305"/>
                  <a:gd name="T11" fmla="*/ 307 h 437"/>
                  <a:gd name="T12" fmla="+- 0 3977 3977"/>
                  <a:gd name="T13" fmla="*/ T12 w 4124"/>
                  <a:gd name="T14" fmla="+- 0 737 305"/>
                  <a:gd name="T15" fmla="*/ 737 h 437"/>
                  <a:gd name="T16" fmla="+- 0 3982 3977"/>
                  <a:gd name="T17" fmla="*/ T16 w 4124"/>
                  <a:gd name="T18" fmla="+- 0 742 305"/>
                  <a:gd name="T19" fmla="*/ 742 h 437"/>
                  <a:gd name="T20" fmla="+- 0 8090 3977"/>
                  <a:gd name="T21" fmla="*/ T20 w 4124"/>
                  <a:gd name="T22" fmla="+- 0 742 305"/>
                  <a:gd name="T23" fmla="*/ 742 h 437"/>
                  <a:gd name="T24" fmla="+- 0 8093 3977"/>
                  <a:gd name="T25" fmla="*/ T24 w 4124"/>
                  <a:gd name="T26" fmla="+- 0 739 305"/>
                  <a:gd name="T27" fmla="*/ 739 h 437"/>
                  <a:gd name="T28" fmla="+- 0 8095 3977"/>
                  <a:gd name="T29" fmla="*/ T28 w 4124"/>
                  <a:gd name="T30" fmla="+- 0 739 305"/>
                  <a:gd name="T31" fmla="*/ 739 h 437"/>
                  <a:gd name="T32" fmla="+- 0 8098 3977"/>
                  <a:gd name="T33" fmla="*/ T32 w 4124"/>
                  <a:gd name="T34" fmla="+- 0 737 305"/>
                  <a:gd name="T35" fmla="*/ 737 h 437"/>
                  <a:gd name="T36" fmla="+- 0 8098 3977"/>
                  <a:gd name="T37" fmla="*/ T36 w 4124"/>
                  <a:gd name="T38" fmla="+- 0 734 305"/>
                  <a:gd name="T39" fmla="*/ 734 h 437"/>
                  <a:gd name="T40" fmla="+- 0 3984 3977"/>
                  <a:gd name="T41" fmla="*/ T40 w 4124"/>
                  <a:gd name="T42" fmla="+- 0 734 305"/>
                  <a:gd name="T43" fmla="*/ 734 h 437"/>
                  <a:gd name="T44" fmla="+- 0 3984 3977"/>
                  <a:gd name="T45" fmla="*/ T44 w 4124"/>
                  <a:gd name="T46" fmla="+- 0 727 305"/>
                  <a:gd name="T47" fmla="*/ 727 h 437"/>
                  <a:gd name="T48" fmla="+- 0 3991 3977"/>
                  <a:gd name="T49" fmla="*/ T48 w 4124"/>
                  <a:gd name="T50" fmla="+- 0 727 305"/>
                  <a:gd name="T51" fmla="*/ 727 h 437"/>
                  <a:gd name="T52" fmla="+- 0 3991 3977"/>
                  <a:gd name="T53" fmla="*/ T52 w 4124"/>
                  <a:gd name="T54" fmla="+- 0 319 305"/>
                  <a:gd name="T55" fmla="*/ 319 h 437"/>
                  <a:gd name="T56" fmla="+- 0 3984 3977"/>
                  <a:gd name="T57" fmla="*/ T56 w 4124"/>
                  <a:gd name="T58" fmla="+- 0 319 305"/>
                  <a:gd name="T59" fmla="*/ 319 h 437"/>
                  <a:gd name="T60" fmla="+- 0 3984 3977"/>
                  <a:gd name="T61" fmla="*/ T60 w 4124"/>
                  <a:gd name="T62" fmla="+- 0 312 305"/>
                  <a:gd name="T63" fmla="*/ 312 h 437"/>
                  <a:gd name="T64" fmla="+- 0 8100 3977"/>
                  <a:gd name="T65" fmla="*/ T64 w 4124"/>
                  <a:gd name="T66" fmla="+- 0 312 305"/>
                  <a:gd name="T67" fmla="*/ 312 h 437"/>
                  <a:gd name="T68" fmla="+- 0 8100 3977"/>
                  <a:gd name="T69" fmla="*/ T68 w 4124"/>
                  <a:gd name="T70" fmla="+- 0 310 305"/>
                  <a:gd name="T71" fmla="*/ 310 h 437"/>
                  <a:gd name="T72" fmla="+- 0 8095 3977"/>
                  <a:gd name="T73" fmla="*/ T72 w 4124"/>
                  <a:gd name="T74" fmla="+- 0 305 305"/>
                  <a:gd name="T75" fmla="*/ 305 h 437"/>
                  <a:gd name="T76" fmla="+- 0 3991 3977"/>
                  <a:gd name="T77" fmla="*/ T76 w 4124"/>
                  <a:gd name="T78" fmla="+- 0 727 305"/>
                  <a:gd name="T79" fmla="*/ 727 h 437"/>
                  <a:gd name="T80" fmla="+- 0 3984 3977"/>
                  <a:gd name="T81" fmla="*/ T80 w 4124"/>
                  <a:gd name="T82" fmla="+- 0 727 305"/>
                  <a:gd name="T83" fmla="*/ 727 h 437"/>
                  <a:gd name="T84" fmla="+- 0 3984 3977"/>
                  <a:gd name="T85" fmla="*/ T84 w 4124"/>
                  <a:gd name="T86" fmla="+- 0 734 305"/>
                  <a:gd name="T87" fmla="*/ 734 h 437"/>
                  <a:gd name="T88" fmla="+- 0 3991 3977"/>
                  <a:gd name="T89" fmla="*/ T88 w 4124"/>
                  <a:gd name="T90" fmla="+- 0 734 305"/>
                  <a:gd name="T91" fmla="*/ 734 h 437"/>
                  <a:gd name="T92" fmla="+- 0 3991 3977"/>
                  <a:gd name="T93" fmla="*/ T92 w 4124"/>
                  <a:gd name="T94" fmla="+- 0 727 305"/>
                  <a:gd name="T95" fmla="*/ 727 h 437"/>
                  <a:gd name="T96" fmla="+- 0 8086 3977"/>
                  <a:gd name="T97" fmla="*/ T96 w 4124"/>
                  <a:gd name="T98" fmla="+- 0 727 305"/>
                  <a:gd name="T99" fmla="*/ 727 h 437"/>
                  <a:gd name="T100" fmla="+- 0 3991 3977"/>
                  <a:gd name="T101" fmla="*/ T100 w 4124"/>
                  <a:gd name="T102" fmla="+- 0 727 305"/>
                  <a:gd name="T103" fmla="*/ 727 h 437"/>
                  <a:gd name="T104" fmla="+- 0 3991 3977"/>
                  <a:gd name="T105" fmla="*/ T104 w 4124"/>
                  <a:gd name="T106" fmla="+- 0 734 305"/>
                  <a:gd name="T107" fmla="*/ 734 h 437"/>
                  <a:gd name="T108" fmla="+- 0 8086 3977"/>
                  <a:gd name="T109" fmla="*/ T108 w 4124"/>
                  <a:gd name="T110" fmla="+- 0 734 305"/>
                  <a:gd name="T111" fmla="*/ 734 h 437"/>
                  <a:gd name="T112" fmla="+- 0 8086 3977"/>
                  <a:gd name="T113" fmla="*/ T112 w 4124"/>
                  <a:gd name="T114" fmla="+- 0 727 305"/>
                  <a:gd name="T115" fmla="*/ 727 h 437"/>
                  <a:gd name="T116" fmla="+- 0 8093 3977"/>
                  <a:gd name="T117" fmla="*/ T116 w 4124"/>
                  <a:gd name="T118" fmla="+- 0 312 305"/>
                  <a:gd name="T119" fmla="*/ 312 h 437"/>
                  <a:gd name="T120" fmla="+- 0 8086 3977"/>
                  <a:gd name="T121" fmla="*/ T120 w 4124"/>
                  <a:gd name="T122" fmla="+- 0 312 305"/>
                  <a:gd name="T123" fmla="*/ 312 h 437"/>
                  <a:gd name="T124" fmla="+- 0 8086 3977"/>
                  <a:gd name="T125" fmla="*/ T124 w 4124"/>
                  <a:gd name="T126" fmla="+- 0 734 305"/>
                  <a:gd name="T127" fmla="*/ 734 h 437"/>
                  <a:gd name="T128" fmla="+- 0 8093 3977"/>
                  <a:gd name="T129" fmla="*/ T128 w 4124"/>
                  <a:gd name="T130" fmla="+- 0 734 305"/>
                  <a:gd name="T131" fmla="*/ 734 h 437"/>
                  <a:gd name="T132" fmla="+- 0 8093 3977"/>
                  <a:gd name="T133" fmla="*/ T132 w 4124"/>
                  <a:gd name="T134" fmla="+- 0 727 305"/>
                  <a:gd name="T135" fmla="*/ 727 h 437"/>
                  <a:gd name="T136" fmla="+- 0 8100 3977"/>
                  <a:gd name="T137" fmla="*/ T136 w 4124"/>
                  <a:gd name="T138" fmla="+- 0 727 305"/>
                  <a:gd name="T139" fmla="*/ 727 h 437"/>
                  <a:gd name="T140" fmla="+- 0 8100 3977"/>
                  <a:gd name="T141" fmla="*/ T140 w 4124"/>
                  <a:gd name="T142" fmla="+- 0 319 305"/>
                  <a:gd name="T143" fmla="*/ 319 h 437"/>
                  <a:gd name="T144" fmla="+- 0 8093 3977"/>
                  <a:gd name="T145" fmla="*/ T144 w 4124"/>
                  <a:gd name="T146" fmla="+- 0 319 305"/>
                  <a:gd name="T147" fmla="*/ 319 h 437"/>
                  <a:gd name="T148" fmla="+- 0 8093 3977"/>
                  <a:gd name="T149" fmla="*/ T148 w 4124"/>
                  <a:gd name="T150" fmla="+- 0 312 305"/>
                  <a:gd name="T151" fmla="*/ 312 h 437"/>
                  <a:gd name="T152" fmla="+- 0 8100 3977"/>
                  <a:gd name="T153" fmla="*/ T152 w 4124"/>
                  <a:gd name="T154" fmla="+- 0 727 305"/>
                  <a:gd name="T155" fmla="*/ 727 h 437"/>
                  <a:gd name="T156" fmla="+- 0 8093 3977"/>
                  <a:gd name="T157" fmla="*/ T156 w 4124"/>
                  <a:gd name="T158" fmla="+- 0 727 305"/>
                  <a:gd name="T159" fmla="*/ 727 h 437"/>
                  <a:gd name="T160" fmla="+- 0 8093 3977"/>
                  <a:gd name="T161" fmla="*/ T160 w 4124"/>
                  <a:gd name="T162" fmla="+- 0 734 305"/>
                  <a:gd name="T163" fmla="*/ 734 h 437"/>
                  <a:gd name="T164" fmla="+- 0 8098 3977"/>
                  <a:gd name="T165" fmla="*/ T164 w 4124"/>
                  <a:gd name="T166" fmla="+- 0 734 305"/>
                  <a:gd name="T167" fmla="*/ 734 h 437"/>
                  <a:gd name="T168" fmla="+- 0 8100 3977"/>
                  <a:gd name="T169" fmla="*/ T168 w 4124"/>
                  <a:gd name="T170" fmla="+- 0 732 305"/>
                  <a:gd name="T171" fmla="*/ 732 h 437"/>
                  <a:gd name="T172" fmla="+- 0 8100 3977"/>
                  <a:gd name="T173" fmla="*/ T172 w 4124"/>
                  <a:gd name="T174" fmla="+- 0 727 305"/>
                  <a:gd name="T175" fmla="*/ 727 h 437"/>
                  <a:gd name="T176" fmla="+- 0 3991 3977"/>
                  <a:gd name="T177" fmla="*/ T176 w 4124"/>
                  <a:gd name="T178" fmla="+- 0 312 305"/>
                  <a:gd name="T179" fmla="*/ 312 h 437"/>
                  <a:gd name="T180" fmla="+- 0 3984 3977"/>
                  <a:gd name="T181" fmla="*/ T180 w 4124"/>
                  <a:gd name="T182" fmla="+- 0 312 305"/>
                  <a:gd name="T183" fmla="*/ 312 h 437"/>
                  <a:gd name="T184" fmla="+- 0 3984 3977"/>
                  <a:gd name="T185" fmla="*/ T184 w 4124"/>
                  <a:gd name="T186" fmla="+- 0 319 305"/>
                  <a:gd name="T187" fmla="*/ 319 h 437"/>
                  <a:gd name="T188" fmla="+- 0 3991 3977"/>
                  <a:gd name="T189" fmla="*/ T188 w 4124"/>
                  <a:gd name="T190" fmla="+- 0 319 305"/>
                  <a:gd name="T191" fmla="*/ 319 h 437"/>
                  <a:gd name="T192" fmla="+- 0 3991 3977"/>
                  <a:gd name="T193" fmla="*/ T192 w 4124"/>
                  <a:gd name="T194" fmla="+- 0 312 305"/>
                  <a:gd name="T195" fmla="*/ 312 h 437"/>
                  <a:gd name="T196" fmla="+- 0 8086 3977"/>
                  <a:gd name="T197" fmla="*/ T196 w 4124"/>
                  <a:gd name="T198" fmla="+- 0 312 305"/>
                  <a:gd name="T199" fmla="*/ 312 h 437"/>
                  <a:gd name="T200" fmla="+- 0 3991 3977"/>
                  <a:gd name="T201" fmla="*/ T200 w 4124"/>
                  <a:gd name="T202" fmla="+- 0 312 305"/>
                  <a:gd name="T203" fmla="*/ 312 h 437"/>
                  <a:gd name="T204" fmla="+- 0 3991 3977"/>
                  <a:gd name="T205" fmla="*/ T204 w 4124"/>
                  <a:gd name="T206" fmla="+- 0 319 305"/>
                  <a:gd name="T207" fmla="*/ 319 h 437"/>
                  <a:gd name="T208" fmla="+- 0 8086 3977"/>
                  <a:gd name="T209" fmla="*/ T208 w 4124"/>
                  <a:gd name="T210" fmla="+- 0 319 305"/>
                  <a:gd name="T211" fmla="*/ 319 h 437"/>
                  <a:gd name="T212" fmla="+- 0 8086 3977"/>
                  <a:gd name="T213" fmla="*/ T212 w 4124"/>
                  <a:gd name="T214" fmla="+- 0 312 305"/>
                  <a:gd name="T215" fmla="*/ 312 h 437"/>
                  <a:gd name="T216" fmla="+- 0 8100 3977"/>
                  <a:gd name="T217" fmla="*/ T216 w 4124"/>
                  <a:gd name="T218" fmla="+- 0 312 305"/>
                  <a:gd name="T219" fmla="*/ 312 h 437"/>
                  <a:gd name="T220" fmla="+- 0 8093 3977"/>
                  <a:gd name="T221" fmla="*/ T220 w 4124"/>
                  <a:gd name="T222" fmla="+- 0 312 305"/>
                  <a:gd name="T223" fmla="*/ 312 h 437"/>
                  <a:gd name="T224" fmla="+- 0 8093 3977"/>
                  <a:gd name="T225" fmla="*/ T224 w 4124"/>
                  <a:gd name="T226" fmla="+- 0 319 305"/>
                  <a:gd name="T227" fmla="*/ 319 h 437"/>
                  <a:gd name="T228" fmla="+- 0 8100 3977"/>
                  <a:gd name="T229" fmla="*/ T228 w 4124"/>
                  <a:gd name="T230" fmla="+- 0 319 305"/>
                  <a:gd name="T231" fmla="*/ 319 h 437"/>
                  <a:gd name="T232" fmla="+- 0 8100 3977"/>
                  <a:gd name="T233" fmla="*/ T232 w 4124"/>
                  <a:gd name="T234" fmla="+- 0 312 305"/>
                  <a:gd name="T235" fmla="*/ 312 h 4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</a:cxnLst>
                <a:rect l="0" t="0" r="r" b="b"/>
                <a:pathLst>
                  <a:path w="4124" h="437">
                    <a:moveTo>
                      <a:pt x="4118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32"/>
                    </a:lnTo>
                    <a:lnTo>
                      <a:pt x="5" y="437"/>
                    </a:lnTo>
                    <a:lnTo>
                      <a:pt x="4113" y="437"/>
                    </a:lnTo>
                    <a:lnTo>
                      <a:pt x="4116" y="434"/>
                    </a:lnTo>
                    <a:lnTo>
                      <a:pt x="4118" y="434"/>
                    </a:lnTo>
                    <a:lnTo>
                      <a:pt x="4121" y="432"/>
                    </a:lnTo>
                    <a:lnTo>
                      <a:pt x="4121" y="429"/>
                    </a:lnTo>
                    <a:lnTo>
                      <a:pt x="7" y="429"/>
                    </a:lnTo>
                    <a:lnTo>
                      <a:pt x="7" y="422"/>
                    </a:lnTo>
                    <a:lnTo>
                      <a:pt x="14" y="422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4123" y="7"/>
                    </a:lnTo>
                    <a:lnTo>
                      <a:pt x="4123" y="5"/>
                    </a:lnTo>
                    <a:lnTo>
                      <a:pt x="4118" y="0"/>
                    </a:lnTo>
                    <a:close/>
                    <a:moveTo>
                      <a:pt x="14" y="422"/>
                    </a:moveTo>
                    <a:lnTo>
                      <a:pt x="7" y="422"/>
                    </a:lnTo>
                    <a:lnTo>
                      <a:pt x="7" y="429"/>
                    </a:lnTo>
                    <a:lnTo>
                      <a:pt x="14" y="429"/>
                    </a:lnTo>
                    <a:lnTo>
                      <a:pt x="14" y="422"/>
                    </a:lnTo>
                    <a:close/>
                    <a:moveTo>
                      <a:pt x="4109" y="422"/>
                    </a:moveTo>
                    <a:lnTo>
                      <a:pt x="14" y="422"/>
                    </a:lnTo>
                    <a:lnTo>
                      <a:pt x="14" y="429"/>
                    </a:lnTo>
                    <a:lnTo>
                      <a:pt x="4109" y="429"/>
                    </a:lnTo>
                    <a:lnTo>
                      <a:pt x="4109" y="422"/>
                    </a:lnTo>
                    <a:close/>
                    <a:moveTo>
                      <a:pt x="4116" y="7"/>
                    </a:moveTo>
                    <a:lnTo>
                      <a:pt x="4109" y="7"/>
                    </a:lnTo>
                    <a:lnTo>
                      <a:pt x="4109" y="429"/>
                    </a:lnTo>
                    <a:lnTo>
                      <a:pt x="4116" y="429"/>
                    </a:lnTo>
                    <a:lnTo>
                      <a:pt x="4116" y="422"/>
                    </a:lnTo>
                    <a:lnTo>
                      <a:pt x="4123" y="422"/>
                    </a:lnTo>
                    <a:lnTo>
                      <a:pt x="4123" y="14"/>
                    </a:lnTo>
                    <a:lnTo>
                      <a:pt x="4116" y="14"/>
                    </a:lnTo>
                    <a:lnTo>
                      <a:pt x="4116" y="7"/>
                    </a:lnTo>
                    <a:close/>
                    <a:moveTo>
                      <a:pt x="4123" y="422"/>
                    </a:moveTo>
                    <a:lnTo>
                      <a:pt x="4116" y="422"/>
                    </a:lnTo>
                    <a:lnTo>
                      <a:pt x="4116" y="429"/>
                    </a:lnTo>
                    <a:lnTo>
                      <a:pt x="4121" y="429"/>
                    </a:lnTo>
                    <a:lnTo>
                      <a:pt x="4123" y="427"/>
                    </a:lnTo>
                    <a:lnTo>
                      <a:pt x="4123" y="422"/>
                    </a:lnTo>
                    <a:close/>
                    <a:moveTo>
                      <a:pt x="14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close/>
                    <a:moveTo>
                      <a:pt x="4109" y="7"/>
                    </a:moveTo>
                    <a:lnTo>
                      <a:pt x="14" y="7"/>
                    </a:lnTo>
                    <a:lnTo>
                      <a:pt x="14" y="14"/>
                    </a:lnTo>
                    <a:lnTo>
                      <a:pt x="4109" y="14"/>
                    </a:lnTo>
                    <a:lnTo>
                      <a:pt x="4109" y="7"/>
                    </a:lnTo>
                    <a:close/>
                    <a:moveTo>
                      <a:pt x="4123" y="7"/>
                    </a:moveTo>
                    <a:lnTo>
                      <a:pt x="4116" y="7"/>
                    </a:lnTo>
                    <a:lnTo>
                      <a:pt x="4116" y="14"/>
                    </a:lnTo>
                    <a:lnTo>
                      <a:pt x="4123" y="14"/>
                    </a:lnTo>
                    <a:lnTo>
                      <a:pt x="41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9" name="Picture 29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6" y="1209"/>
                <a:ext cx="1628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9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8" y="1620"/>
                <a:ext cx="1368" cy="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9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8" y="1929"/>
                <a:ext cx="72" cy="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9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4" y="1924"/>
                <a:ext cx="1743" cy="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9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2" y="2284"/>
                <a:ext cx="2708" cy="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9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6" y="2695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9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7" y="2587"/>
                <a:ext cx="1114" cy="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0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6" y="3000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0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7" y="2892"/>
                <a:ext cx="1270" cy="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0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6" y="3307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30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7" y="3199"/>
                <a:ext cx="1085" cy="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30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6" y="3614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0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7" y="3506"/>
                <a:ext cx="1270" cy="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AutoShape 306"/>
              <p:cNvSpPr>
                <a:spLocks/>
              </p:cNvSpPr>
              <p:nvPr/>
            </p:nvSpPr>
            <p:spPr bwMode="auto">
              <a:xfrm>
                <a:off x="6876" y="1392"/>
                <a:ext cx="2856" cy="2427"/>
              </a:xfrm>
              <a:custGeom>
                <a:avLst/>
                <a:gdLst>
                  <a:gd name="T0" fmla="+- 0 9727 6876"/>
                  <a:gd name="T1" fmla="*/ T0 w 2856"/>
                  <a:gd name="T2" fmla="+- 0 1392 1392"/>
                  <a:gd name="T3" fmla="*/ 1392 h 2427"/>
                  <a:gd name="T4" fmla="+- 0 6878 6876"/>
                  <a:gd name="T5" fmla="*/ T4 w 2856"/>
                  <a:gd name="T6" fmla="+- 0 1392 1392"/>
                  <a:gd name="T7" fmla="*/ 1392 h 2427"/>
                  <a:gd name="T8" fmla="+- 0 6876 6876"/>
                  <a:gd name="T9" fmla="*/ T8 w 2856"/>
                  <a:gd name="T10" fmla="+- 0 1394 1392"/>
                  <a:gd name="T11" fmla="*/ 1394 h 2427"/>
                  <a:gd name="T12" fmla="+- 0 6876 6876"/>
                  <a:gd name="T13" fmla="*/ T12 w 2856"/>
                  <a:gd name="T14" fmla="+- 0 3814 1392"/>
                  <a:gd name="T15" fmla="*/ 3814 h 2427"/>
                  <a:gd name="T16" fmla="+- 0 6881 6876"/>
                  <a:gd name="T17" fmla="*/ T16 w 2856"/>
                  <a:gd name="T18" fmla="+- 0 3818 1392"/>
                  <a:gd name="T19" fmla="*/ 3818 h 2427"/>
                  <a:gd name="T20" fmla="+- 0 9722 6876"/>
                  <a:gd name="T21" fmla="*/ T20 w 2856"/>
                  <a:gd name="T22" fmla="+- 0 3818 1392"/>
                  <a:gd name="T23" fmla="*/ 3818 h 2427"/>
                  <a:gd name="T24" fmla="+- 0 9725 6876"/>
                  <a:gd name="T25" fmla="*/ T24 w 2856"/>
                  <a:gd name="T26" fmla="+- 0 3816 1392"/>
                  <a:gd name="T27" fmla="*/ 3816 h 2427"/>
                  <a:gd name="T28" fmla="+- 0 9727 6876"/>
                  <a:gd name="T29" fmla="*/ T28 w 2856"/>
                  <a:gd name="T30" fmla="+- 0 3816 1392"/>
                  <a:gd name="T31" fmla="*/ 3816 h 2427"/>
                  <a:gd name="T32" fmla="+- 0 9730 6876"/>
                  <a:gd name="T33" fmla="*/ T32 w 2856"/>
                  <a:gd name="T34" fmla="+- 0 3814 1392"/>
                  <a:gd name="T35" fmla="*/ 3814 h 2427"/>
                  <a:gd name="T36" fmla="+- 0 9730 6876"/>
                  <a:gd name="T37" fmla="*/ T36 w 2856"/>
                  <a:gd name="T38" fmla="+- 0 3811 1392"/>
                  <a:gd name="T39" fmla="*/ 3811 h 2427"/>
                  <a:gd name="T40" fmla="+- 0 6883 6876"/>
                  <a:gd name="T41" fmla="*/ T40 w 2856"/>
                  <a:gd name="T42" fmla="+- 0 3811 1392"/>
                  <a:gd name="T43" fmla="*/ 3811 h 2427"/>
                  <a:gd name="T44" fmla="+- 0 6883 6876"/>
                  <a:gd name="T45" fmla="*/ T44 w 2856"/>
                  <a:gd name="T46" fmla="+- 0 3804 1392"/>
                  <a:gd name="T47" fmla="*/ 3804 h 2427"/>
                  <a:gd name="T48" fmla="+- 0 6890 6876"/>
                  <a:gd name="T49" fmla="*/ T48 w 2856"/>
                  <a:gd name="T50" fmla="+- 0 3804 1392"/>
                  <a:gd name="T51" fmla="*/ 3804 h 2427"/>
                  <a:gd name="T52" fmla="+- 0 6890 6876"/>
                  <a:gd name="T53" fmla="*/ T52 w 2856"/>
                  <a:gd name="T54" fmla="+- 0 1406 1392"/>
                  <a:gd name="T55" fmla="*/ 1406 h 2427"/>
                  <a:gd name="T56" fmla="+- 0 6883 6876"/>
                  <a:gd name="T57" fmla="*/ T56 w 2856"/>
                  <a:gd name="T58" fmla="+- 0 1406 1392"/>
                  <a:gd name="T59" fmla="*/ 1406 h 2427"/>
                  <a:gd name="T60" fmla="+- 0 6883 6876"/>
                  <a:gd name="T61" fmla="*/ T60 w 2856"/>
                  <a:gd name="T62" fmla="+- 0 1399 1392"/>
                  <a:gd name="T63" fmla="*/ 1399 h 2427"/>
                  <a:gd name="T64" fmla="+- 0 9732 6876"/>
                  <a:gd name="T65" fmla="*/ T64 w 2856"/>
                  <a:gd name="T66" fmla="+- 0 1399 1392"/>
                  <a:gd name="T67" fmla="*/ 1399 h 2427"/>
                  <a:gd name="T68" fmla="+- 0 9732 6876"/>
                  <a:gd name="T69" fmla="*/ T68 w 2856"/>
                  <a:gd name="T70" fmla="+- 0 1397 1392"/>
                  <a:gd name="T71" fmla="*/ 1397 h 2427"/>
                  <a:gd name="T72" fmla="+- 0 9727 6876"/>
                  <a:gd name="T73" fmla="*/ T72 w 2856"/>
                  <a:gd name="T74" fmla="+- 0 1392 1392"/>
                  <a:gd name="T75" fmla="*/ 1392 h 2427"/>
                  <a:gd name="T76" fmla="+- 0 6890 6876"/>
                  <a:gd name="T77" fmla="*/ T76 w 2856"/>
                  <a:gd name="T78" fmla="+- 0 3804 1392"/>
                  <a:gd name="T79" fmla="*/ 3804 h 2427"/>
                  <a:gd name="T80" fmla="+- 0 6883 6876"/>
                  <a:gd name="T81" fmla="*/ T80 w 2856"/>
                  <a:gd name="T82" fmla="+- 0 3804 1392"/>
                  <a:gd name="T83" fmla="*/ 3804 h 2427"/>
                  <a:gd name="T84" fmla="+- 0 6883 6876"/>
                  <a:gd name="T85" fmla="*/ T84 w 2856"/>
                  <a:gd name="T86" fmla="+- 0 3811 1392"/>
                  <a:gd name="T87" fmla="*/ 3811 h 2427"/>
                  <a:gd name="T88" fmla="+- 0 6890 6876"/>
                  <a:gd name="T89" fmla="*/ T88 w 2856"/>
                  <a:gd name="T90" fmla="+- 0 3811 1392"/>
                  <a:gd name="T91" fmla="*/ 3811 h 2427"/>
                  <a:gd name="T92" fmla="+- 0 6890 6876"/>
                  <a:gd name="T93" fmla="*/ T92 w 2856"/>
                  <a:gd name="T94" fmla="+- 0 3804 1392"/>
                  <a:gd name="T95" fmla="*/ 3804 h 2427"/>
                  <a:gd name="T96" fmla="+- 0 9718 6876"/>
                  <a:gd name="T97" fmla="*/ T96 w 2856"/>
                  <a:gd name="T98" fmla="+- 0 3804 1392"/>
                  <a:gd name="T99" fmla="*/ 3804 h 2427"/>
                  <a:gd name="T100" fmla="+- 0 6890 6876"/>
                  <a:gd name="T101" fmla="*/ T100 w 2856"/>
                  <a:gd name="T102" fmla="+- 0 3804 1392"/>
                  <a:gd name="T103" fmla="*/ 3804 h 2427"/>
                  <a:gd name="T104" fmla="+- 0 6890 6876"/>
                  <a:gd name="T105" fmla="*/ T104 w 2856"/>
                  <a:gd name="T106" fmla="+- 0 3811 1392"/>
                  <a:gd name="T107" fmla="*/ 3811 h 2427"/>
                  <a:gd name="T108" fmla="+- 0 9718 6876"/>
                  <a:gd name="T109" fmla="*/ T108 w 2856"/>
                  <a:gd name="T110" fmla="+- 0 3811 1392"/>
                  <a:gd name="T111" fmla="*/ 3811 h 2427"/>
                  <a:gd name="T112" fmla="+- 0 9718 6876"/>
                  <a:gd name="T113" fmla="*/ T112 w 2856"/>
                  <a:gd name="T114" fmla="+- 0 3804 1392"/>
                  <a:gd name="T115" fmla="*/ 3804 h 2427"/>
                  <a:gd name="T116" fmla="+- 0 9725 6876"/>
                  <a:gd name="T117" fmla="*/ T116 w 2856"/>
                  <a:gd name="T118" fmla="+- 0 1399 1392"/>
                  <a:gd name="T119" fmla="*/ 1399 h 2427"/>
                  <a:gd name="T120" fmla="+- 0 9718 6876"/>
                  <a:gd name="T121" fmla="*/ T120 w 2856"/>
                  <a:gd name="T122" fmla="+- 0 1399 1392"/>
                  <a:gd name="T123" fmla="*/ 1399 h 2427"/>
                  <a:gd name="T124" fmla="+- 0 9718 6876"/>
                  <a:gd name="T125" fmla="*/ T124 w 2856"/>
                  <a:gd name="T126" fmla="+- 0 3811 1392"/>
                  <a:gd name="T127" fmla="*/ 3811 h 2427"/>
                  <a:gd name="T128" fmla="+- 0 9725 6876"/>
                  <a:gd name="T129" fmla="*/ T128 w 2856"/>
                  <a:gd name="T130" fmla="+- 0 3811 1392"/>
                  <a:gd name="T131" fmla="*/ 3811 h 2427"/>
                  <a:gd name="T132" fmla="+- 0 9725 6876"/>
                  <a:gd name="T133" fmla="*/ T132 w 2856"/>
                  <a:gd name="T134" fmla="+- 0 3804 1392"/>
                  <a:gd name="T135" fmla="*/ 3804 h 2427"/>
                  <a:gd name="T136" fmla="+- 0 9732 6876"/>
                  <a:gd name="T137" fmla="*/ T136 w 2856"/>
                  <a:gd name="T138" fmla="+- 0 3804 1392"/>
                  <a:gd name="T139" fmla="*/ 3804 h 2427"/>
                  <a:gd name="T140" fmla="+- 0 9732 6876"/>
                  <a:gd name="T141" fmla="*/ T140 w 2856"/>
                  <a:gd name="T142" fmla="+- 0 1406 1392"/>
                  <a:gd name="T143" fmla="*/ 1406 h 2427"/>
                  <a:gd name="T144" fmla="+- 0 9725 6876"/>
                  <a:gd name="T145" fmla="*/ T144 w 2856"/>
                  <a:gd name="T146" fmla="+- 0 1406 1392"/>
                  <a:gd name="T147" fmla="*/ 1406 h 2427"/>
                  <a:gd name="T148" fmla="+- 0 9725 6876"/>
                  <a:gd name="T149" fmla="*/ T148 w 2856"/>
                  <a:gd name="T150" fmla="+- 0 1399 1392"/>
                  <a:gd name="T151" fmla="*/ 1399 h 2427"/>
                  <a:gd name="T152" fmla="+- 0 9732 6876"/>
                  <a:gd name="T153" fmla="*/ T152 w 2856"/>
                  <a:gd name="T154" fmla="+- 0 3804 1392"/>
                  <a:gd name="T155" fmla="*/ 3804 h 2427"/>
                  <a:gd name="T156" fmla="+- 0 9725 6876"/>
                  <a:gd name="T157" fmla="*/ T156 w 2856"/>
                  <a:gd name="T158" fmla="+- 0 3804 1392"/>
                  <a:gd name="T159" fmla="*/ 3804 h 2427"/>
                  <a:gd name="T160" fmla="+- 0 9725 6876"/>
                  <a:gd name="T161" fmla="*/ T160 w 2856"/>
                  <a:gd name="T162" fmla="+- 0 3811 1392"/>
                  <a:gd name="T163" fmla="*/ 3811 h 2427"/>
                  <a:gd name="T164" fmla="+- 0 9730 6876"/>
                  <a:gd name="T165" fmla="*/ T164 w 2856"/>
                  <a:gd name="T166" fmla="+- 0 3811 1392"/>
                  <a:gd name="T167" fmla="*/ 3811 h 2427"/>
                  <a:gd name="T168" fmla="+- 0 9732 6876"/>
                  <a:gd name="T169" fmla="*/ T168 w 2856"/>
                  <a:gd name="T170" fmla="+- 0 3809 1392"/>
                  <a:gd name="T171" fmla="*/ 3809 h 2427"/>
                  <a:gd name="T172" fmla="+- 0 9732 6876"/>
                  <a:gd name="T173" fmla="*/ T172 w 2856"/>
                  <a:gd name="T174" fmla="+- 0 3804 1392"/>
                  <a:gd name="T175" fmla="*/ 3804 h 2427"/>
                  <a:gd name="T176" fmla="+- 0 6890 6876"/>
                  <a:gd name="T177" fmla="*/ T176 w 2856"/>
                  <a:gd name="T178" fmla="+- 0 1399 1392"/>
                  <a:gd name="T179" fmla="*/ 1399 h 2427"/>
                  <a:gd name="T180" fmla="+- 0 6883 6876"/>
                  <a:gd name="T181" fmla="*/ T180 w 2856"/>
                  <a:gd name="T182" fmla="+- 0 1399 1392"/>
                  <a:gd name="T183" fmla="*/ 1399 h 2427"/>
                  <a:gd name="T184" fmla="+- 0 6883 6876"/>
                  <a:gd name="T185" fmla="*/ T184 w 2856"/>
                  <a:gd name="T186" fmla="+- 0 1406 1392"/>
                  <a:gd name="T187" fmla="*/ 1406 h 2427"/>
                  <a:gd name="T188" fmla="+- 0 6890 6876"/>
                  <a:gd name="T189" fmla="*/ T188 w 2856"/>
                  <a:gd name="T190" fmla="+- 0 1406 1392"/>
                  <a:gd name="T191" fmla="*/ 1406 h 2427"/>
                  <a:gd name="T192" fmla="+- 0 6890 6876"/>
                  <a:gd name="T193" fmla="*/ T192 w 2856"/>
                  <a:gd name="T194" fmla="+- 0 1399 1392"/>
                  <a:gd name="T195" fmla="*/ 1399 h 2427"/>
                  <a:gd name="T196" fmla="+- 0 9718 6876"/>
                  <a:gd name="T197" fmla="*/ T196 w 2856"/>
                  <a:gd name="T198" fmla="+- 0 1399 1392"/>
                  <a:gd name="T199" fmla="*/ 1399 h 2427"/>
                  <a:gd name="T200" fmla="+- 0 6890 6876"/>
                  <a:gd name="T201" fmla="*/ T200 w 2856"/>
                  <a:gd name="T202" fmla="+- 0 1399 1392"/>
                  <a:gd name="T203" fmla="*/ 1399 h 2427"/>
                  <a:gd name="T204" fmla="+- 0 6890 6876"/>
                  <a:gd name="T205" fmla="*/ T204 w 2856"/>
                  <a:gd name="T206" fmla="+- 0 1406 1392"/>
                  <a:gd name="T207" fmla="*/ 1406 h 2427"/>
                  <a:gd name="T208" fmla="+- 0 9718 6876"/>
                  <a:gd name="T209" fmla="*/ T208 w 2856"/>
                  <a:gd name="T210" fmla="+- 0 1406 1392"/>
                  <a:gd name="T211" fmla="*/ 1406 h 2427"/>
                  <a:gd name="T212" fmla="+- 0 9718 6876"/>
                  <a:gd name="T213" fmla="*/ T212 w 2856"/>
                  <a:gd name="T214" fmla="+- 0 1399 1392"/>
                  <a:gd name="T215" fmla="*/ 1399 h 2427"/>
                  <a:gd name="T216" fmla="+- 0 9732 6876"/>
                  <a:gd name="T217" fmla="*/ T216 w 2856"/>
                  <a:gd name="T218" fmla="+- 0 1399 1392"/>
                  <a:gd name="T219" fmla="*/ 1399 h 2427"/>
                  <a:gd name="T220" fmla="+- 0 9725 6876"/>
                  <a:gd name="T221" fmla="*/ T220 w 2856"/>
                  <a:gd name="T222" fmla="+- 0 1399 1392"/>
                  <a:gd name="T223" fmla="*/ 1399 h 2427"/>
                  <a:gd name="T224" fmla="+- 0 9725 6876"/>
                  <a:gd name="T225" fmla="*/ T224 w 2856"/>
                  <a:gd name="T226" fmla="+- 0 1406 1392"/>
                  <a:gd name="T227" fmla="*/ 1406 h 2427"/>
                  <a:gd name="T228" fmla="+- 0 9732 6876"/>
                  <a:gd name="T229" fmla="*/ T228 w 2856"/>
                  <a:gd name="T230" fmla="+- 0 1406 1392"/>
                  <a:gd name="T231" fmla="*/ 1406 h 2427"/>
                  <a:gd name="T232" fmla="+- 0 9732 6876"/>
                  <a:gd name="T233" fmla="*/ T232 w 2856"/>
                  <a:gd name="T234" fmla="+- 0 1399 1392"/>
                  <a:gd name="T235" fmla="*/ 1399 h 24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</a:cxnLst>
                <a:rect l="0" t="0" r="r" b="b"/>
                <a:pathLst>
                  <a:path w="2856" h="2427">
                    <a:moveTo>
                      <a:pt x="2851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422"/>
                    </a:lnTo>
                    <a:lnTo>
                      <a:pt x="5" y="2426"/>
                    </a:lnTo>
                    <a:lnTo>
                      <a:pt x="2846" y="2426"/>
                    </a:lnTo>
                    <a:lnTo>
                      <a:pt x="2849" y="2424"/>
                    </a:lnTo>
                    <a:lnTo>
                      <a:pt x="2851" y="2424"/>
                    </a:lnTo>
                    <a:lnTo>
                      <a:pt x="2854" y="2422"/>
                    </a:lnTo>
                    <a:lnTo>
                      <a:pt x="2854" y="2419"/>
                    </a:lnTo>
                    <a:lnTo>
                      <a:pt x="7" y="2419"/>
                    </a:lnTo>
                    <a:lnTo>
                      <a:pt x="7" y="2412"/>
                    </a:lnTo>
                    <a:lnTo>
                      <a:pt x="14" y="2412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2856" y="7"/>
                    </a:lnTo>
                    <a:lnTo>
                      <a:pt x="2856" y="5"/>
                    </a:lnTo>
                    <a:lnTo>
                      <a:pt x="2851" y="0"/>
                    </a:lnTo>
                    <a:close/>
                    <a:moveTo>
                      <a:pt x="14" y="2412"/>
                    </a:moveTo>
                    <a:lnTo>
                      <a:pt x="7" y="2412"/>
                    </a:lnTo>
                    <a:lnTo>
                      <a:pt x="7" y="2419"/>
                    </a:lnTo>
                    <a:lnTo>
                      <a:pt x="14" y="2419"/>
                    </a:lnTo>
                    <a:lnTo>
                      <a:pt x="14" y="2412"/>
                    </a:lnTo>
                    <a:close/>
                    <a:moveTo>
                      <a:pt x="2842" y="2412"/>
                    </a:moveTo>
                    <a:lnTo>
                      <a:pt x="14" y="2412"/>
                    </a:lnTo>
                    <a:lnTo>
                      <a:pt x="14" y="2419"/>
                    </a:lnTo>
                    <a:lnTo>
                      <a:pt x="2842" y="2419"/>
                    </a:lnTo>
                    <a:lnTo>
                      <a:pt x="2842" y="2412"/>
                    </a:lnTo>
                    <a:close/>
                    <a:moveTo>
                      <a:pt x="2849" y="7"/>
                    </a:moveTo>
                    <a:lnTo>
                      <a:pt x="2842" y="7"/>
                    </a:lnTo>
                    <a:lnTo>
                      <a:pt x="2842" y="2419"/>
                    </a:lnTo>
                    <a:lnTo>
                      <a:pt x="2849" y="2419"/>
                    </a:lnTo>
                    <a:lnTo>
                      <a:pt x="2849" y="2412"/>
                    </a:lnTo>
                    <a:lnTo>
                      <a:pt x="2856" y="2412"/>
                    </a:lnTo>
                    <a:lnTo>
                      <a:pt x="2856" y="14"/>
                    </a:lnTo>
                    <a:lnTo>
                      <a:pt x="2849" y="14"/>
                    </a:lnTo>
                    <a:lnTo>
                      <a:pt x="2849" y="7"/>
                    </a:lnTo>
                    <a:close/>
                    <a:moveTo>
                      <a:pt x="2856" y="2412"/>
                    </a:moveTo>
                    <a:lnTo>
                      <a:pt x="2849" y="2412"/>
                    </a:lnTo>
                    <a:lnTo>
                      <a:pt x="2849" y="2419"/>
                    </a:lnTo>
                    <a:lnTo>
                      <a:pt x="2854" y="2419"/>
                    </a:lnTo>
                    <a:lnTo>
                      <a:pt x="2856" y="2417"/>
                    </a:lnTo>
                    <a:lnTo>
                      <a:pt x="2856" y="2412"/>
                    </a:lnTo>
                    <a:close/>
                    <a:moveTo>
                      <a:pt x="14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close/>
                    <a:moveTo>
                      <a:pt x="2842" y="7"/>
                    </a:moveTo>
                    <a:lnTo>
                      <a:pt x="14" y="7"/>
                    </a:lnTo>
                    <a:lnTo>
                      <a:pt x="14" y="14"/>
                    </a:lnTo>
                    <a:lnTo>
                      <a:pt x="2842" y="14"/>
                    </a:lnTo>
                    <a:lnTo>
                      <a:pt x="2842" y="7"/>
                    </a:lnTo>
                    <a:close/>
                    <a:moveTo>
                      <a:pt x="2856" y="7"/>
                    </a:moveTo>
                    <a:lnTo>
                      <a:pt x="2849" y="7"/>
                    </a:lnTo>
                    <a:lnTo>
                      <a:pt x="2849" y="14"/>
                    </a:lnTo>
                    <a:lnTo>
                      <a:pt x="2856" y="14"/>
                    </a:lnTo>
                    <a:lnTo>
                      <a:pt x="285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3" name="Freeform 307"/>
              <p:cNvSpPr>
                <a:spLocks/>
              </p:cNvSpPr>
              <p:nvPr/>
            </p:nvSpPr>
            <p:spPr bwMode="auto">
              <a:xfrm>
                <a:off x="7413" y="727"/>
                <a:ext cx="773" cy="564"/>
              </a:xfrm>
              <a:custGeom>
                <a:avLst/>
                <a:gdLst>
                  <a:gd name="T0" fmla="+- 0 7423 7414"/>
                  <a:gd name="T1" fmla="*/ T0 w 773"/>
                  <a:gd name="T2" fmla="+- 0 727 727"/>
                  <a:gd name="T3" fmla="*/ 727 h 564"/>
                  <a:gd name="T4" fmla="+- 0 7416 7414"/>
                  <a:gd name="T5" fmla="*/ T4 w 773"/>
                  <a:gd name="T6" fmla="+- 0 727 727"/>
                  <a:gd name="T7" fmla="*/ 727 h 564"/>
                  <a:gd name="T8" fmla="+- 0 7414 7414"/>
                  <a:gd name="T9" fmla="*/ T8 w 773"/>
                  <a:gd name="T10" fmla="+- 0 730 727"/>
                  <a:gd name="T11" fmla="*/ 730 h 564"/>
                  <a:gd name="T12" fmla="+- 0 7414 7414"/>
                  <a:gd name="T13" fmla="*/ T12 w 773"/>
                  <a:gd name="T14" fmla="+- 0 737 727"/>
                  <a:gd name="T15" fmla="*/ 737 h 564"/>
                  <a:gd name="T16" fmla="+- 0 7416 7414"/>
                  <a:gd name="T17" fmla="*/ T16 w 773"/>
                  <a:gd name="T18" fmla="+- 0 739 727"/>
                  <a:gd name="T19" fmla="*/ 739 h 564"/>
                  <a:gd name="T20" fmla="+- 0 8177 7414"/>
                  <a:gd name="T21" fmla="*/ T20 w 773"/>
                  <a:gd name="T22" fmla="+- 0 1291 727"/>
                  <a:gd name="T23" fmla="*/ 1291 h 564"/>
                  <a:gd name="T24" fmla="+- 0 8184 7414"/>
                  <a:gd name="T25" fmla="*/ T24 w 773"/>
                  <a:gd name="T26" fmla="+- 0 1291 727"/>
                  <a:gd name="T27" fmla="*/ 1291 h 564"/>
                  <a:gd name="T28" fmla="+- 0 8186 7414"/>
                  <a:gd name="T29" fmla="*/ T28 w 773"/>
                  <a:gd name="T30" fmla="+- 0 1289 727"/>
                  <a:gd name="T31" fmla="*/ 1289 h 564"/>
                  <a:gd name="T32" fmla="+- 0 8186 7414"/>
                  <a:gd name="T33" fmla="*/ T32 w 773"/>
                  <a:gd name="T34" fmla="+- 0 1282 727"/>
                  <a:gd name="T35" fmla="*/ 1282 h 564"/>
                  <a:gd name="T36" fmla="+- 0 8184 7414"/>
                  <a:gd name="T37" fmla="*/ T36 w 773"/>
                  <a:gd name="T38" fmla="+- 0 1279 727"/>
                  <a:gd name="T39" fmla="*/ 1279 h 564"/>
                  <a:gd name="T40" fmla="+- 0 7423 7414"/>
                  <a:gd name="T41" fmla="*/ T40 w 773"/>
                  <a:gd name="T42" fmla="+- 0 727 727"/>
                  <a:gd name="T43" fmla="*/ 727 h 5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73" h="564">
                    <a:moveTo>
                      <a:pt x="9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763" y="564"/>
                    </a:lnTo>
                    <a:lnTo>
                      <a:pt x="770" y="564"/>
                    </a:lnTo>
                    <a:lnTo>
                      <a:pt x="772" y="562"/>
                    </a:lnTo>
                    <a:lnTo>
                      <a:pt x="772" y="555"/>
                    </a:lnTo>
                    <a:lnTo>
                      <a:pt x="770" y="55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" name="Freeform 308"/>
              <p:cNvSpPr>
                <a:spLocks/>
              </p:cNvSpPr>
              <p:nvPr/>
            </p:nvSpPr>
            <p:spPr bwMode="auto">
              <a:xfrm>
                <a:off x="8126" y="1221"/>
                <a:ext cx="209" cy="178"/>
              </a:xfrm>
              <a:custGeom>
                <a:avLst/>
                <a:gdLst>
                  <a:gd name="T0" fmla="+- 0 8208 8126"/>
                  <a:gd name="T1" fmla="*/ T0 w 209"/>
                  <a:gd name="T2" fmla="+- 0 1222 1222"/>
                  <a:gd name="T3" fmla="*/ 1222 h 178"/>
                  <a:gd name="T4" fmla="+- 0 8126 8126"/>
                  <a:gd name="T5" fmla="*/ T4 w 209"/>
                  <a:gd name="T6" fmla="+- 0 1332 1222"/>
                  <a:gd name="T7" fmla="*/ 1332 h 178"/>
                  <a:gd name="T8" fmla="+- 0 8335 8126"/>
                  <a:gd name="T9" fmla="*/ T8 w 209"/>
                  <a:gd name="T10" fmla="+- 0 1399 1222"/>
                  <a:gd name="T11" fmla="*/ 1399 h 178"/>
                  <a:gd name="T12" fmla="+- 0 8208 8126"/>
                  <a:gd name="T13" fmla="*/ T12 w 209"/>
                  <a:gd name="T14" fmla="+- 0 1222 1222"/>
                  <a:gd name="T15" fmla="*/ 1222 h 1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9" h="178">
                    <a:moveTo>
                      <a:pt x="82" y="0"/>
                    </a:moveTo>
                    <a:lnTo>
                      <a:pt x="0" y="110"/>
                    </a:lnTo>
                    <a:lnTo>
                      <a:pt x="209" y="177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5" name="Freeform 309"/>
              <p:cNvSpPr>
                <a:spLocks/>
              </p:cNvSpPr>
              <p:nvPr/>
            </p:nvSpPr>
            <p:spPr bwMode="auto">
              <a:xfrm>
                <a:off x="3890" y="727"/>
                <a:ext cx="824" cy="569"/>
              </a:xfrm>
              <a:custGeom>
                <a:avLst/>
                <a:gdLst>
                  <a:gd name="T0" fmla="+- 0 4711 3890"/>
                  <a:gd name="T1" fmla="*/ T0 w 824"/>
                  <a:gd name="T2" fmla="+- 0 727 727"/>
                  <a:gd name="T3" fmla="*/ 727 h 569"/>
                  <a:gd name="T4" fmla="+- 0 4704 3890"/>
                  <a:gd name="T5" fmla="*/ T4 w 824"/>
                  <a:gd name="T6" fmla="+- 0 727 727"/>
                  <a:gd name="T7" fmla="*/ 727 h 569"/>
                  <a:gd name="T8" fmla="+- 0 3893 3890"/>
                  <a:gd name="T9" fmla="*/ T8 w 824"/>
                  <a:gd name="T10" fmla="+- 0 1284 727"/>
                  <a:gd name="T11" fmla="*/ 1284 h 569"/>
                  <a:gd name="T12" fmla="+- 0 3890 3890"/>
                  <a:gd name="T13" fmla="*/ T12 w 824"/>
                  <a:gd name="T14" fmla="+- 0 1286 727"/>
                  <a:gd name="T15" fmla="*/ 1286 h 569"/>
                  <a:gd name="T16" fmla="+- 0 3890 3890"/>
                  <a:gd name="T17" fmla="*/ T16 w 824"/>
                  <a:gd name="T18" fmla="+- 0 1294 727"/>
                  <a:gd name="T19" fmla="*/ 1294 h 569"/>
                  <a:gd name="T20" fmla="+- 0 3893 3890"/>
                  <a:gd name="T21" fmla="*/ T20 w 824"/>
                  <a:gd name="T22" fmla="+- 0 1296 727"/>
                  <a:gd name="T23" fmla="*/ 1296 h 569"/>
                  <a:gd name="T24" fmla="+- 0 3900 3890"/>
                  <a:gd name="T25" fmla="*/ T24 w 824"/>
                  <a:gd name="T26" fmla="+- 0 1296 727"/>
                  <a:gd name="T27" fmla="*/ 1296 h 569"/>
                  <a:gd name="T28" fmla="+- 0 4711 3890"/>
                  <a:gd name="T29" fmla="*/ T28 w 824"/>
                  <a:gd name="T30" fmla="+- 0 739 727"/>
                  <a:gd name="T31" fmla="*/ 739 h 569"/>
                  <a:gd name="T32" fmla="+- 0 4714 3890"/>
                  <a:gd name="T33" fmla="*/ T32 w 824"/>
                  <a:gd name="T34" fmla="+- 0 737 727"/>
                  <a:gd name="T35" fmla="*/ 737 h 569"/>
                  <a:gd name="T36" fmla="+- 0 4714 3890"/>
                  <a:gd name="T37" fmla="*/ T36 w 824"/>
                  <a:gd name="T38" fmla="+- 0 730 727"/>
                  <a:gd name="T39" fmla="*/ 730 h 569"/>
                  <a:gd name="T40" fmla="+- 0 4711 3890"/>
                  <a:gd name="T41" fmla="*/ T40 w 824"/>
                  <a:gd name="T42" fmla="+- 0 727 727"/>
                  <a:gd name="T43" fmla="*/ 727 h 5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24" h="569">
                    <a:moveTo>
                      <a:pt x="821" y="0"/>
                    </a:moveTo>
                    <a:lnTo>
                      <a:pt x="814" y="0"/>
                    </a:lnTo>
                    <a:lnTo>
                      <a:pt x="3" y="557"/>
                    </a:lnTo>
                    <a:lnTo>
                      <a:pt x="0" y="559"/>
                    </a:lnTo>
                    <a:lnTo>
                      <a:pt x="0" y="567"/>
                    </a:lnTo>
                    <a:lnTo>
                      <a:pt x="3" y="569"/>
                    </a:lnTo>
                    <a:lnTo>
                      <a:pt x="10" y="569"/>
                    </a:lnTo>
                    <a:lnTo>
                      <a:pt x="821" y="12"/>
                    </a:lnTo>
                    <a:lnTo>
                      <a:pt x="824" y="10"/>
                    </a:lnTo>
                    <a:lnTo>
                      <a:pt x="824" y="3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26" name="Picture 310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6" y="1588"/>
                <a:ext cx="1383" cy="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3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6" y="1896"/>
                <a:ext cx="72" cy="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31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0" y="1891"/>
                <a:ext cx="1524" cy="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1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0" y="2251"/>
                <a:ext cx="1791" cy="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14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6" y="2613"/>
                <a:ext cx="1215" cy="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1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3" y="2968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6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2860"/>
                <a:ext cx="1421" cy="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1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3" y="3276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1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5" y="3168"/>
                <a:ext cx="1539" cy="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1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3" y="3580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20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5" y="3472"/>
                <a:ext cx="1680" cy="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AutoShape 321"/>
              <p:cNvSpPr>
                <a:spLocks/>
              </p:cNvSpPr>
              <p:nvPr/>
            </p:nvSpPr>
            <p:spPr bwMode="auto">
              <a:xfrm>
                <a:off x="2193" y="1392"/>
                <a:ext cx="2854" cy="2427"/>
              </a:xfrm>
              <a:custGeom>
                <a:avLst/>
                <a:gdLst>
                  <a:gd name="T0" fmla="+- 0 5042 2194"/>
                  <a:gd name="T1" fmla="*/ T0 w 2854"/>
                  <a:gd name="T2" fmla="+- 0 1392 1392"/>
                  <a:gd name="T3" fmla="*/ 1392 h 2427"/>
                  <a:gd name="T4" fmla="+- 0 2196 2194"/>
                  <a:gd name="T5" fmla="*/ T4 w 2854"/>
                  <a:gd name="T6" fmla="+- 0 1392 1392"/>
                  <a:gd name="T7" fmla="*/ 1392 h 2427"/>
                  <a:gd name="T8" fmla="+- 0 2194 2194"/>
                  <a:gd name="T9" fmla="*/ T8 w 2854"/>
                  <a:gd name="T10" fmla="+- 0 1394 1392"/>
                  <a:gd name="T11" fmla="*/ 1394 h 2427"/>
                  <a:gd name="T12" fmla="+- 0 2194 2194"/>
                  <a:gd name="T13" fmla="*/ T12 w 2854"/>
                  <a:gd name="T14" fmla="+- 0 3814 1392"/>
                  <a:gd name="T15" fmla="*/ 3814 h 2427"/>
                  <a:gd name="T16" fmla="+- 0 2198 2194"/>
                  <a:gd name="T17" fmla="*/ T16 w 2854"/>
                  <a:gd name="T18" fmla="+- 0 3818 1392"/>
                  <a:gd name="T19" fmla="*/ 3818 h 2427"/>
                  <a:gd name="T20" fmla="+- 0 5038 2194"/>
                  <a:gd name="T21" fmla="*/ T20 w 2854"/>
                  <a:gd name="T22" fmla="+- 0 3818 1392"/>
                  <a:gd name="T23" fmla="*/ 3818 h 2427"/>
                  <a:gd name="T24" fmla="+- 0 5040 2194"/>
                  <a:gd name="T25" fmla="*/ T24 w 2854"/>
                  <a:gd name="T26" fmla="+- 0 3816 1392"/>
                  <a:gd name="T27" fmla="*/ 3816 h 2427"/>
                  <a:gd name="T28" fmla="+- 0 5042 2194"/>
                  <a:gd name="T29" fmla="*/ T28 w 2854"/>
                  <a:gd name="T30" fmla="+- 0 3816 1392"/>
                  <a:gd name="T31" fmla="*/ 3816 h 2427"/>
                  <a:gd name="T32" fmla="+- 0 5045 2194"/>
                  <a:gd name="T33" fmla="*/ T32 w 2854"/>
                  <a:gd name="T34" fmla="+- 0 3814 1392"/>
                  <a:gd name="T35" fmla="*/ 3814 h 2427"/>
                  <a:gd name="T36" fmla="+- 0 5045 2194"/>
                  <a:gd name="T37" fmla="*/ T36 w 2854"/>
                  <a:gd name="T38" fmla="+- 0 3811 1392"/>
                  <a:gd name="T39" fmla="*/ 3811 h 2427"/>
                  <a:gd name="T40" fmla="+- 0 2201 2194"/>
                  <a:gd name="T41" fmla="*/ T40 w 2854"/>
                  <a:gd name="T42" fmla="+- 0 3811 1392"/>
                  <a:gd name="T43" fmla="*/ 3811 h 2427"/>
                  <a:gd name="T44" fmla="+- 0 2201 2194"/>
                  <a:gd name="T45" fmla="*/ T44 w 2854"/>
                  <a:gd name="T46" fmla="+- 0 3804 1392"/>
                  <a:gd name="T47" fmla="*/ 3804 h 2427"/>
                  <a:gd name="T48" fmla="+- 0 2208 2194"/>
                  <a:gd name="T49" fmla="*/ T48 w 2854"/>
                  <a:gd name="T50" fmla="+- 0 3804 1392"/>
                  <a:gd name="T51" fmla="*/ 3804 h 2427"/>
                  <a:gd name="T52" fmla="+- 0 2208 2194"/>
                  <a:gd name="T53" fmla="*/ T52 w 2854"/>
                  <a:gd name="T54" fmla="+- 0 1406 1392"/>
                  <a:gd name="T55" fmla="*/ 1406 h 2427"/>
                  <a:gd name="T56" fmla="+- 0 2201 2194"/>
                  <a:gd name="T57" fmla="*/ T56 w 2854"/>
                  <a:gd name="T58" fmla="+- 0 1406 1392"/>
                  <a:gd name="T59" fmla="*/ 1406 h 2427"/>
                  <a:gd name="T60" fmla="+- 0 2201 2194"/>
                  <a:gd name="T61" fmla="*/ T60 w 2854"/>
                  <a:gd name="T62" fmla="+- 0 1399 1392"/>
                  <a:gd name="T63" fmla="*/ 1399 h 2427"/>
                  <a:gd name="T64" fmla="+- 0 5047 2194"/>
                  <a:gd name="T65" fmla="*/ T64 w 2854"/>
                  <a:gd name="T66" fmla="+- 0 1399 1392"/>
                  <a:gd name="T67" fmla="*/ 1399 h 2427"/>
                  <a:gd name="T68" fmla="+- 0 5047 2194"/>
                  <a:gd name="T69" fmla="*/ T68 w 2854"/>
                  <a:gd name="T70" fmla="+- 0 1397 1392"/>
                  <a:gd name="T71" fmla="*/ 1397 h 2427"/>
                  <a:gd name="T72" fmla="+- 0 5042 2194"/>
                  <a:gd name="T73" fmla="*/ T72 w 2854"/>
                  <a:gd name="T74" fmla="+- 0 1392 1392"/>
                  <a:gd name="T75" fmla="*/ 1392 h 2427"/>
                  <a:gd name="T76" fmla="+- 0 2208 2194"/>
                  <a:gd name="T77" fmla="*/ T76 w 2854"/>
                  <a:gd name="T78" fmla="+- 0 3804 1392"/>
                  <a:gd name="T79" fmla="*/ 3804 h 2427"/>
                  <a:gd name="T80" fmla="+- 0 2201 2194"/>
                  <a:gd name="T81" fmla="*/ T80 w 2854"/>
                  <a:gd name="T82" fmla="+- 0 3804 1392"/>
                  <a:gd name="T83" fmla="*/ 3804 h 2427"/>
                  <a:gd name="T84" fmla="+- 0 2201 2194"/>
                  <a:gd name="T85" fmla="*/ T84 w 2854"/>
                  <a:gd name="T86" fmla="+- 0 3811 1392"/>
                  <a:gd name="T87" fmla="*/ 3811 h 2427"/>
                  <a:gd name="T88" fmla="+- 0 2208 2194"/>
                  <a:gd name="T89" fmla="*/ T88 w 2854"/>
                  <a:gd name="T90" fmla="+- 0 3811 1392"/>
                  <a:gd name="T91" fmla="*/ 3811 h 2427"/>
                  <a:gd name="T92" fmla="+- 0 2208 2194"/>
                  <a:gd name="T93" fmla="*/ T92 w 2854"/>
                  <a:gd name="T94" fmla="+- 0 3804 1392"/>
                  <a:gd name="T95" fmla="*/ 3804 h 2427"/>
                  <a:gd name="T96" fmla="+- 0 5033 2194"/>
                  <a:gd name="T97" fmla="*/ T96 w 2854"/>
                  <a:gd name="T98" fmla="+- 0 3804 1392"/>
                  <a:gd name="T99" fmla="*/ 3804 h 2427"/>
                  <a:gd name="T100" fmla="+- 0 2208 2194"/>
                  <a:gd name="T101" fmla="*/ T100 w 2854"/>
                  <a:gd name="T102" fmla="+- 0 3804 1392"/>
                  <a:gd name="T103" fmla="*/ 3804 h 2427"/>
                  <a:gd name="T104" fmla="+- 0 2208 2194"/>
                  <a:gd name="T105" fmla="*/ T104 w 2854"/>
                  <a:gd name="T106" fmla="+- 0 3811 1392"/>
                  <a:gd name="T107" fmla="*/ 3811 h 2427"/>
                  <a:gd name="T108" fmla="+- 0 5033 2194"/>
                  <a:gd name="T109" fmla="*/ T108 w 2854"/>
                  <a:gd name="T110" fmla="+- 0 3811 1392"/>
                  <a:gd name="T111" fmla="*/ 3811 h 2427"/>
                  <a:gd name="T112" fmla="+- 0 5033 2194"/>
                  <a:gd name="T113" fmla="*/ T112 w 2854"/>
                  <a:gd name="T114" fmla="+- 0 3804 1392"/>
                  <a:gd name="T115" fmla="*/ 3804 h 2427"/>
                  <a:gd name="T116" fmla="+- 0 5040 2194"/>
                  <a:gd name="T117" fmla="*/ T116 w 2854"/>
                  <a:gd name="T118" fmla="+- 0 1399 1392"/>
                  <a:gd name="T119" fmla="*/ 1399 h 2427"/>
                  <a:gd name="T120" fmla="+- 0 5033 2194"/>
                  <a:gd name="T121" fmla="*/ T120 w 2854"/>
                  <a:gd name="T122" fmla="+- 0 1399 1392"/>
                  <a:gd name="T123" fmla="*/ 1399 h 2427"/>
                  <a:gd name="T124" fmla="+- 0 5033 2194"/>
                  <a:gd name="T125" fmla="*/ T124 w 2854"/>
                  <a:gd name="T126" fmla="+- 0 3811 1392"/>
                  <a:gd name="T127" fmla="*/ 3811 h 2427"/>
                  <a:gd name="T128" fmla="+- 0 5040 2194"/>
                  <a:gd name="T129" fmla="*/ T128 w 2854"/>
                  <a:gd name="T130" fmla="+- 0 3811 1392"/>
                  <a:gd name="T131" fmla="*/ 3811 h 2427"/>
                  <a:gd name="T132" fmla="+- 0 5040 2194"/>
                  <a:gd name="T133" fmla="*/ T132 w 2854"/>
                  <a:gd name="T134" fmla="+- 0 3804 1392"/>
                  <a:gd name="T135" fmla="*/ 3804 h 2427"/>
                  <a:gd name="T136" fmla="+- 0 5047 2194"/>
                  <a:gd name="T137" fmla="*/ T136 w 2854"/>
                  <a:gd name="T138" fmla="+- 0 3804 1392"/>
                  <a:gd name="T139" fmla="*/ 3804 h 2427"/>
                  <a:gd name="T140" fmla="+- 0 5047 2194"/>
                  <a:gd name="T141" fmla="*/ T140 w 2854"/>
                  <a:gd name="T142" fmla="+- 0 1406 1392"/>
                  <a:gd name="T143" fmla="*/ 1406 h 2427"/>
                  <a:gd name="T144" fmla="+- 0 5040 2194"/>
                  <a:gd name="T145" fmla="*/ T144 w 2854"/>
                  <a:gd name="T146" fmla="+- 0 1406 1392"/>
                  <a:gd name="T147" fmla="*/ 1406 h 2427"/>
                  <a:gd name="T148" fmla="+- 0 5040 2194"/>
                  <a:gd name="T149" fmla="*/ T148 w 2854"/>
                  <a:gd name="T150" fmla="+- 0 1399 1392"/>
                  <a:gd name="T151" fmla="*/ 1399 h 2427"/>
                  <a:gd name="T152" fmla="+- 0 5047 2194"/>
                  <a:gd name="T153" fmla="*/ T152 w 2854"/>
                  <a:gd name="T154" fmla="+- 0 3804 1392"/>
                  <a:gd name="T155" fmla="*/ 3804 h 2427"/>
                  <a:gd name="T156" fmla="+- 0 5040 2194"/>
                  <a:gd name="T157" fmla="*/ T156 w 2854"/>
                  <a:gd name="T158" fmla="+- 0 3804 1392"/>
                  <a:gd name="T159" fmla="*/ 3804 h 2427"/>
                  <a:gd name="T160" fmla="+- 0 5040 2194"/>
                  <a:gd name="T161" fmla="*/ T160 w 2854"/>
                  <a:gd name="T162" fmla="+- 0 3811 1392"/>
                  <a:gd name="T163" fmla="*/ 3811 h 2427"/>
                  <a:gd name="T164" fmla="+- 0 5045 2194"/>
                  <a:gd name="T165" fmla="*/ T164 w 2854"/>
                  <a:gd name="T166" fmla="+- 0 3811 1392"/>
                  <a:gd name="T167" fmla="*/ 3811 h 2427"/>
                  <a:gd name="T168" fmla="+- 0 5047 2194"/>
                  <a:gd name="T169" fmla="*/ T168 w 2854"/>
                  <a:gd name="T170" fmla="+- 0 3809 1392"/>
                  <a:gd name="T171" fmla="*/ 3809 h 2427"/>
                  <a:gd name="T172" fmla="+- 0 5047 2194"/>
                  <a:gd name="T173" fmla="*/ T172 w 2854"/>
                  <a:gd name="T174" fmla="+- 0 3804 1392"/>
                  <a:gd name="T175" fmla="*/ 3804 h 2427"/>
                  <a:gd name="T176" fmla="+- 0 2208 2194"/>
                  <a:gd name="T177" fmla="*/ T176 w 2854"/>
                  <a:gd name="T178" fmla="+- 0 1399 1392"/>
                  <a:gd name="T179" fmla="*/ 1399 h 2427"/>
                  <a:gd name="T180" fmla="+- 0 2201 2194"/>
                  <a:gd name="T181" fmla="*/ T180 w 2854"/>
                  <a:gd name="T182" fmla="+- 0 1399 1392"/>
                  <a:gd name="T183" fmla="*/ 1399 h 2427"/>
                  <a:gd name="T184" fmla="+- 0 2201 2194"/>
                  <a:gd name="T185" fmla="*/ T184 w 2854"/>
                  <a:gd name="T186" fmla="+- 0 1406 1392"/>
                  <a:gd name="T187" fmla="*/ 1406 h 2427"/>
                  <a:gd name="T188" fmla="+- 0 2208 2194"/>
                  <a:gd name="T189" fmla="*/ T188 w 2854"/>
                  <a:gd name="T190" fmla="+- 0 1406 1392"/>
                  <a:gd name="T191" fmla="*/ 1406 h 2427"/>
                  <a:gd name="T192" fmla="+- 0 2208 2194"/>
                  <a:gd name="T193" fmla="*/ T192 w 2854"/>
                  <a:gd name="T194" fmla="+- 0 1399 1392"/>
                  <a:gd name="T195" fmla="*/ 1399 h 2427"/>
                  <a:gd name="T196" fmla="+- 0 5033 2194"/>
                  <a:gd name="T197" fmla="*/ T196 w 2854"/>
                  <a:gd name="T198" fmla="+- 0 1399 1392"/>
                  <a:gd name="T199" fmla="*/ 1399 h 2427"/>
                  <a:gd name="T200" fmla="+- 0 2208 2194"/>
                  <a:gd name="T201" fmla="*/ T200 w 2854"/>
                  <a:gd name="T202" fmla="+- 0 1399 1392"/>
                  <a:gd name="T203" fmla="*/ 1399 h 2427"/>
                  <a:gd name="T204" fmla="+- 0 2208 2194"/>
                  <a:gd name="T205" fmla="*/ T204 w 2854"/>
                  <a:gd name="T206" fmla="+- 0 1406 1392"/>
                  <a:gd name="T207" fmla="*/ 1406 h 2427"/>
                  <a:gd name="T208" fmla="+- 0 5033 2194"/>
                  <a:gd name="T209" fmla="*/ T208 w 2854"/>
                  <a:gd name="T210" fmla="+- 0 1406 1392"/>
                  <a:gd name="T211" fmla="*/ 1406 h 2427"/>
                  <a:gd name="T212" fmla="+- 0 5033 2194"/>
                  <a:gd name="T213" fmla="*/ T212 w 2854"/>
                  <a:gd name="T214" fmla="+- 0 1399 1392"/>
                  <a:gd name="T215" fmla="*/ 1399 h 2427"/>
                  <a:gd name="T216" fmla="+- 0 5047 2194"/>
                  <a:gd name="T217" fmla="*/ T216 w 2854"/>
                  <a:gd name="T218" fmla="+- 0 1399 1392"/>
                  <a:gd name="T219" fmla="*/ 1399 h 2427"/>
                  <a:gd name="T220" fmla="+- 0 5040 2194"/>
                  <a:gd name="T221" fmla="*/ T220 w 2854"/>
                  <a:gd name="T222" fmla="+- 0 1399 1392"/>
                  <a:gd name="T223" fmla="*/ 1399 h 2427"/>
                  <a:gd name="T224" fmla="+- 0 5040 2194"/>
                  <a:gd name="T225" fmla="*/ T224 w 2854"/>
                  <a:gd name="T226" fmla="+- 0 1406 1392"/>
                  <a:gd name="T227" fmla="*/ 1406 h 2427"/>
                  <a:gd name="T228" fmla="+- 0 5047 2194"/>
                  <a:gd name="T229" fmla="*/ T228 w 2854"/>
                  <a:gd name="T230" fmla="+- 0 1406 1392"/>
                  <a:gd name="T231" fmla="*/ 1406 h 2427"/>
                  <a:gd name="T232" fmla="+- 0 5047 2194"/>
                  <a:gd name="T233" fmla="*/ T232 w 2854"/>
                  <a:gd name="T234" fmla="+- 0 1399 1392"/>
                  <a:gd name="T235" fmla="*/ 1399 h 24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</a:cxnLst>
                <a:rect l="0" t="0" r="r" b="b"/>
                <a:pathLst>
                  <a:path w="2854" h="2427">
                    <a:moveTo>
                      <a:pt x="2848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422"/>
                    </a:lnTo>
                    <a:lnTo>
                      <a:pt x="4" y="2426"/>
                    </a:lnTo>
                    <a:lnTo>
                      <a:pt x="2844" y="2426"/>
                    </a:lnTo>
                    <a:lnTo>
                      <a:pt x="2846" y="2424"/>
                    </a:lnTo>
                    <a:lnTo>
                      <a:pt x="2848" y="2424"/>
                    </a:lnTo>
                    <a:lnTo>
                      <a:pt x="2851" y="2422"/>
                    </a:lnTo>
                    <a:lnTo>
                      <a:pt x="2851" y="2419"/>
                    </a:lnTo>
                    <a:lnTo>
                      <a:pt x="7" y="2419"/>
                    </a:lnTo>
                    <a:lnTo>
                      <a:pt x="7" y="2412"/>
                    </a:lnTo>
                    <a:lnTo>
                      <a:pt x="14" y="2412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2853" y="7"/>
                    </a:lnTo>
                    <a:lnTo>
                      <a:pt x="2853" y="5"/>
                    </a:lnTo>
                    <a:lnTo>
                      <a:pt x="2848" y="0"/>
                    </a:lnTo>
                    <a:close/>
                    <a:moveTo>
                      <a:pt x="14" y="2412"/>
                    </a:moveTo>
                    <a:lnTo>
                      <a:pt x="7" y="2412"/>
                    </a:lnTo>
                    <a:lnTo>
                      <a:pt x="7" y="2419"/>
                    </a:lnTo>
                    <a:lnTo>
                      <a:pt x="14" y="2419"/>
                    </a:lnTo>
                    <a:lnTo>
                      <a:pt x="14" y="2412"/>
                    </a:lnTo>
                    <a:close/>
                    <a:moveTo>
                      <a:pt x="2839" y="2412"/>
                    </a:moveTo>
                    <a:lnTo>
                      <a:pt x="14" y="2412"/>
                    </a:lnTo>
                    <a:lnTo>
                      <a:pt x="14" y="2419"/>
                    </a:lnTo>
                    <a:lnTo>
                      <a:pt x="2839" y="2419"/>
                    </a:lnTo>
                    <a:lnTo>
                      <a:pt x="2839" y="2412"/>
                    </a:lnTo>
                    <a:close/>
                    <a:moveTo>
                      <a:pt x="2846" y="7"/>
                    </a:moveTo>
                    <a:lnTo>
                      <a:pt x="2839" y="7"/>
                    </a:lnTo>
                    <a:lnTo>
                      <a:pt x="2839" y="2419"/>
                    </a:lnTo>
                    <a:lnTo>
                      <a:pt x="2846" y="2419"/>
                    </a:lnTo>
                    <a:lnTo>
                      <a:pt x="2846" y="2412"/>
                    </a:lnTo>
                    <a:lnTo>
                      <a:pt x="2853" y="2412"/>
                    </a:lnTo>
                    <a:lnTo>
                      <a:pt x="2853" y="14"/>
                    </a:lnTo>
                    <a:lnTo>
                      <a:pt x="2846" y="14"/>
                    </a:lnTo>
                    <a:lnTo>
                      <a:pt x="2846" y="7"/>
                    </a:lnTo>
                    <a:close/>
                    <a:moveTo>
                      <a:pt x="2853" y="2412"/>
                    </a:moveTo>
                    <a:lnTo>
                      <a:pt x="2846" y="2412"/>
                    </a:lnTo>
                    <a:lnTo>
                      <a:pt x="2846" y="2419"/>
                    </a:lnTo>
                    <a:lnTo>
                      <a:pt x="2851" y="2419"/>
                    </a:lnTo>
                    <a:lnTo>
                      <a:pt x="2853" y="2417"/>
                    </a:lnTo>
                    <a:lnTo>
                      <a:pt x="2853" y="2412"/>
                    </a:lnTo>
                    <a:close/>
                    <a:moveTo>
                      <a:pt x="14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close/>
                    <a:moveTo>
                      <a:pt x="2839" y="7"/>
                    </a:moveTo>
                    <a:lnTo>
                      <a:pt x="14" y="7"/>
                    </a:lnTo>
                    <a:lnTo>
                      <a:pt x="14" y="14"/>
                    </a:lnTo>
                    <a:lnTo>
                      <a:pt x="2839" y="14"/>
                    </a:lnTo>
                    <a:lnTo>
                      <a:pt x="2839" y="7"/>
                    </a:lnTo>
                    <a:close/>
                    <a:moveTo>
                      <a:pt x="2853" y="7"/>
                    </a:moveTo>
                    <a:lnTo>
                      <a:pt x="2846" y="7"/>
                    </a:lnTo>
                    <a:lnTo>
                      <a:pt x="2846" y="14"/>
                    </a:lnTo>
                    <a:lnTo>
                      <a:pt x="2853" y="14"/>
                    </a:lnTo>
                    <a:lnTo>
                      <a:pt x="285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" name="Freeform 322"/>
              <p:cNvSpPr>
                <a:spLocks/>
              </p:cNvSpPr>
              <p:nvPr/>
            </p:nvSpPr>
            <p:spPr bwMode="auto">
              <a:xfrm>
                <a:off x="3741" y="1224"/>
                <a:ext cx="212" cy="176"/>
              </a:xfrm>
              <a:custGeom>
                <a:avLst/>
                <a:gdLst>
                  <a:gd name="T0" fmla="+- 0 3874 3742"/>
                  <a:gd name="T1" fmla="*/ T0 w 212"/>
                  <a:gd name="T2" fmla="+- 0 1224 1224"/>
                  <a:gd name="T3" fmla="*/ 1224 h 176"/>
                  <a:gd name="T4" fmla="+- 0 3742 3742"/>
                  <a:gd name="T5" fmla="*/ T4 w 212"/>
                  <a:gd name="T6" fmla="+- 0 1399 1224"/>
                  <a:gd name="T7" fmla="*/ 1399 h 176"/>
                  <a:gd name="T8" fmla="+- 0 3953 3742"/>
                  <a:gd name="T9" fmla="*/ T8 w 212"/>
                  <a:gd name="T10" fmla="+- 0 1339 1224"/>
                  <a:gd name="T11" fmla="*/ 1339 h 176"/>
                  <a:gd name="T12" fmla="+- 0 3874 3742"/>
                  <a:gd name="T13" fmla="*/ T12 w 212"/>
                  <a:gd name="T14" fmla="+- 0 1224 1224"/>
                  <a:gd name="T15" fmla="*/ 1224 h 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" h="176">
                    <a:moveTo>
                      <a:pt x="132" y="0"/>
                    </a:moveTo>
                    <a:lnTo>
                      <a:pt x="0" y="175"/>
                    </a:lnTo>
                    <a:lnTo>
                      <a:pt x="211" y="11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39" name="Picture 32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2" y="3230"/>
                <a:ext cx="1028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24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2" y="3588"/>
                <a:ext cx="1138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325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8" y="3849"/>
                <a:ext cx="1138" cy="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2" name="Line 326"/>
              <p:cNvCxnSpPr/>
              <p:nvPr/>
            </p:nvCxnSpPr>
            <p:spPr bwMode="auto">
              <a:xfrm>
                <a:off x="3502" y="3804"/>
                <a:ext cx="0" cy="607"/>
              </a:xfrm>
              <a:prstGeom prst="line">
                <a:avLst/>
              </a:pr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43" name="Picture 327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4756"/>
                <a:ext cx="118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32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7" y="5294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329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5186"/>
                <a:ext cx="1421" cy="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33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7" y="5601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331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" y="5493"/>
                <a:ext cx="1112" cy="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AutoShape 332"/>
              <p:cNvSpPr>
                <a:spLocks/>
              </p:cNvSpPr>
              <p:nvPr/>
            </p:nvSpPr>
            <p:spPr bwMode="auto">
              <a:xfrm>
                <a:off x="2224" y="4588"/>
                <a:ext cx="2249" cy="1824"/>
              </a:xfrm>
              <a:custGeom>
                <a:avLst/>
                <a:gdLst>
                  <a:gd name="T0" fmla="+- 0 4469 2225"/>
                  <a:gd name="T1" fmla="*/ T0 w 2249"/>
                  <a:gd name="T2" fmla="+- 0 4589 4589"/>
                  <a:gd name="T3" fmla="*/ 4589 h 1824"/>
                  <a:gd name="T4" fmla="+- 0 2227 2225"/>
                  <a:gd name="T5" fmla="*/ T4 w 2249"/>
                  <a:gd name="T6" fmla="+- 0 4589 4589"/>
                  <a:gd name="T7" fmla="*/ 4589 h 1824"/>
                  <a:gd name="T8" fmla="+- 0 2225 2225"/>
                  <a:gd name="T9" fmla="*/ T8 w 2249"/>
                  <a:gd name="T10" fmla="+- 0 4591 4589"/>
                  <a:gd name="T11" fmla="*/ 4591 h 1824"/>
                  <a:gd name="T12" fmla="+- 0 2225 2225"/>
                  <a:gd name="T13" fmla="*/ T12 w 2249"/>
                  <a:gd name="T14" fmla="+- 0 6408 4589"/>
                  <a:gd name="T15" fmla="*/ 6408 h 1824"/>
                  <a:gd name="T16" fmla="+- 0 2230 2225"/>
                  <a:gd name="T17" fmla="*/ T16 w 2249"/>
                  <a:gd name="T18" fmla="+- 0 6413 4589"/>
                  <a:gd name="T19" fmla="*/ 6413 h 1824"/>
                  <a:gd name="T20" fmla="+- 0 4464 2225"/>
                  <a:gd name="T21" fmla="*/ T20 w 2249"/>
                  <a:gd name="T22" fmla="+- 0 6413 4589"/>
                  <a:gd name="T23" fmla="*/ 6413 h 1824"/>
                  <a:gd name="T24" fmla="+- 0 4466 2225"/>
                  <a:gd name="T25" fmla="*/ T24 w 2249"/>
                  <a:gd name="T26" fmla="+- 0 6410 4589"/>
                  <a:gd name="T27" fmla="*/ 6410 h 1824"/>
                  <a:gd name="T28" fmla="+- 0 4469 2225"/>
                  <a:gd name="T29" fmla="*/ T28 w 2249"/>
                  <a:gd name="T30" fmla="+- 0 6410 4589"/>
                  <a:gd name="T31" fmla="*/ 6410 h 1824"/>
                  <a:gd name="T32" fmla="+- 0 4471 2225"/>
                  <a:gd name="T33" fmla="*/ T32 w 2249"/>
                  <a:gd name="T34" fmla="+- 0 6408 4589"/>
                  <a:gd name="T35" fmla="*/ 6408 h 1824"/>
                  <a:gd name="T36" fmla="+- 0 4471 2225"/>
                  <a:gd name="T37" fmla="*/ T36 w 2249"/>
                  <a:gd name="T38" fmla="+- 0 6406 4589"/>
                  <a:gd name="T39" fmla="*/ 6406 h 1824"/>
                  <a:gd name="T40" fmla="+- 0 2232 2225"/>
                  <a:gd name="T41" fmla="*/ T40 w 2249"/>
                  <a:gd name="T42" fmla="+- 0 6406 4589"/>
                  <a:gd name="T43" fmla="*/ 6406 h 1824"/>
                  <a:gd name="T44" fmla="+- 0 2232 2225"/>
                  <a:gd name="T45" fmla="*/ T44 w 2249"/>
                  <a:gd name="T46" fmla="+- 0 6398 4589"/>
                  <a:gd name="T47" fmla="*/ 6398 h 1824"/>
                  <a:gd name="T48" fmla="+- 0 2239 2225"/>
                  <a:gd name="T49" fmla="*/ T48 w 2249"/>
                  <a:gd name="T50" fmla="+- 0 6398 4589"/>
                  <a:gd name="T51" fmla="*/ 6398 h 1824"/>
                  <a:gd name="T52" fmla="+- 0 2239 2225"/>
                  <a:gd name="T53" fmla="*/ T52 w 2249"/>
                  <a:gd name="T54" fmla="+- 0 4603 4589"/>
                  <a:gd name="T55" fmla="*/ 4603 h 1824"/>
                  <a:gd name="T56" fmla="+- 0 2232 2225"/>
                  <a:gd name="T57" fmla="*/ T56 w 2249"/>
                  <a:gd name="T58" fmla="+- 0 4603 4589"/>
                  <a:gd name="T59" fmla="*/ 4603 h 1824"/>
                  <a:gd name="T60" fmla="+- 0 2232 2225"/>
                  <a:gd name="T61" fmla="*/ T60 w 2249"/>
                  <a:gd name="T62" fmla="+- 0 4596 4589"/>
                  <a:gd name="T63" fmla="*/ 4596 h 1824"/>
                  <a:gd name="T64" fmla="+- 0 4474 2225"/>
                  <a:gd name="T65" fmla="*/ T64 w 2249"/>
                  <a:gd name="T66" fmla="+- 0 4596 4589"/>
                  <a:gd name="T67" fmla="*/ 4596 h 1824"/>
                  <a:gd name="T68" fmla="+- 0 4474 2225"/>
                  <a:gd name="T69" fmla="*/ T68 w 2249"/>
                  <a:gd name="T70" fmla="+- 0 4594 4589"/>
                  <a:gd name="T71" fmla="*/ 4594 h 1824"/>
                  <a:gd name="T72" fmla="+- 0 4469 2225"/>
                  <a:gd name="T73" fmla="*/ T72 w 2249"/>
                  <a:gd name="T74" fmla="+- 0 4589 4589"/>
                  <a:gd name="T75" fmla="*/ 4589 h 1824"/>
                  <a:gd name="T76" fmla="+- 0 2239 2225"/>
                  <a:gd name="T77" fmla="*/ T76 w 2249"/>
                  <a:gd name="T78" fmla="+- 0 6398 4589"/>
                  <a:gd name="T79" fmla="*/ 6398 h 1824"/>
                  <a:gd name="T80" fmla="+- 0 2232 2225"/>
                  <a:gd name="T81" fmla="*/ T80 w 2249"/>
                  <a:gd name="T82" fmla="+- 0 6398 4589"/>
                  <a:gd name="T83" fmla="*/ 6398 h 1824"/>
                  <a:gd name="T84" fmla="+- 0 2232 2225"/>
                  <a:gd name="T85" fmla="*/ T84 w 2249"/>
                  <a:gd name="T86" fmla="+- 0 6406 4589"/>
                  <a:gd name="T87" fmla="*/ 6406 h 1824"/>
                  <a:gd name="T88" fmla="+- 0 2239 2225"/>
                  <a:gd name="T89" fmla="*/ T88 w 2249"/>
                  <a:gd name="T90" fmla="+- 0 6406 4589"/>
                  <a:gd name="T91" fmla="*/ 6406 h 1824"/>
                  <a:gd name="T92" fmla="+- 0 2239 2225"/>
                  <a:gd name="T93" fmla="*/ T92 w 2249"/>
                  <a:gd name="T94" fmla="+- 0 6398 4589"/>
                  <a:gd name="T95" fmla="*/ 6398 h 1824"/>
                  <a:gd name="T96" fmla="+- 0 4459 2225"/>
                  <a:gd name="T97" fmla="*/ T96 w 2249"/>
                  <a:gd name="T98" fmla="+- 0 6398 4589"/>
                  <a:gd name="T99" fmla="*/ 6398 h 1824"/>
                  <a:gd name="T100" fmla="+- 0 2239 2225"/>
                  <a:gd name="T101" fmla="*/ T100 w 2249"/>
                  <a:gd name="T102" fmla="+- 0 6398 4589"/>
                  <a:gd name="T103" fmla="*/ 6398 h 1824"/>
                  <a:gd name="T104" fmla="+- 0 2239 2225"/>
                  <a:gd name="T105" fmla="*/ T104 w 2249"/>
                  <a:gd name="T106" fmla="+- 0 6406 4589"/>
                  <a:gd name="T107" fmla="*/ 6406 h 1824"/>
                  <a:gd name="T108" fmla="+- 0 4459 2225"/>
                  <a:gd name="T109" fmla="*/ T108 w 2249"/>
                  <a:gd name="T110" fmla="+- 0 6406 4589"/>
                  <a:gd name="T111" fmla="*/ 6406 h 1824"/>
                  <a:gd name="T112" fmla="+- 0 4459 2225"/>
                  <a:gd name="T113" fmla="*/ T112 w 2249"/>
                  <a:gd name="T114" fmla="+- 0 6398 4589"/>
                  <a:gd name="T115" fmla="*/ 6398 h 1824"/>
                  <a:gd name="T116" fmla="+- 0 4466 2225"/>
                  <a:gd name="T117" fmla="*/ T116 w 2249"/>
                  <a:gd name="T118" fmla="+- 0 4596 4589"/>
                  <a:gd name="T119" fmla="*/ 4596 h 1824"/>
                  <a:gd name="T120" fmla="+- 0 4459 2225"/>
                  <a:gd name="T121" fmla="*/ T120 w 2249"/>
                  <a:gd name="T122" fmla="+- 0 4596 4589"/>
                  <a:gd name="T123" fmla="*/ 4596 h 1824"/>
                  <a:gd name="T124" fmla="+- 0 4459 2225"/>
                  <a:gd name="T125" fmla="*/ T124 w 2249"/>
                  <a:gd name="T126" fmla="+- 0 6406 4589"/>
                  <a:gd name="T127" fmla="*/ 6406 h 1824"/>
                  <a:gd name="T128" fmla="+- 0 4466 2225"/>
                  <a:gd name="T129" fmla="*/ T128 w 2249"/>
                  <a:gd name="T130" fmla="+- 0 6406 4589"/>
                  <a:gd name="T131" fmla="*/ 6406 h 1824"/>
                  <a:gd name="T132" fmla="+- 0 4466 2225"/>
                  <a:gd name="T133" fmla="*/ T132 w 2249"/>
                  <a:gd name="T134" fmla="+- 0 6398 4589"/>
                  <a:gd name="T135" fmla="*/ 6398 h 1824"/>
                  <a:gd name="T136" fmla="+- 0 4474 2225"/>
                  <a:gd name="T137" fmla="*/ T136 w 2249"/>
                  <a:gd name="T138" fmla="+- 0 6398 4589"/>
                  <a:gd name="T139" fmla="*/ 6398 h 1824"/>
                  <a:gd name="T140" fmla="+- 0 4474 2225"/>
                  <a:gd name="T141" fmla="*/ T140 w 2249"/>
                  <a:gd name="T142" fmla="+- 0 4603 4589"/>
                  <a:gd name="T143" fmla="*/ 4603 h 1824"/>
                  <a:gd name="T144" fmla="+- 0 4466 2225"/>
                  <a:gd name="T145" fmla="*/ T144 w 2249"/>
                  <a:gd name="T146" fmla="+- 0 4603 4589"/>
                  <a:gd name="T147" fmla="*/ 4603 h 1824"/>
                  <a:gd name="T148" fmla="+- 0 4466 2225"/>
                  <a:gd name="T149" fmla="*/ T148 w 2249"/>
                  <a:gd name="T150" fmla="+- 0 4596 4589"/>
                  <a:gd name="T151" fmla="*/ 4596 h 1824"/>
                  <a:gd name="T152" fmla="+- 0 4474 2225"/>
                  <a:gd name="T153" fmla="*/ T152 w 2249"/>
                  <a:gd name="T154" fmla="+- 0 6398 4589"/>
                  <a:gd name="T155" fmla="*/ 6398 h 1824"/>
                  <a:gd name="T156" fmla="+- 0 4466 2225"/>
                  <a:gd name="T157" fmla="*/ T156 w 2249"/>
                  <a:gd name="T158" fmla="+- 0 6398 4589"/>
                  <a:gd name="T159" fmla="*/ 6398 h 1824"/>
                  <a:gd name="T160" fmla="+- 0 4466 2225"/>
                  <a:gd name="T161" fmla="*/ T160 w 2249"/>
                  <a:gd name="T162" fmla="+- 0 6406 4589"/>
                  <a:gd name="T163" fmla="*/ 6406 h 1824"/>
                  <a:gd name="T164" fmla="+- 0 4471 2225"/>
                  <a:gd name="T165" fmla="*/ T164 w 2249"/>
                  <a:gd name="T166" fmla="+- 0 6406 4589"/>
                  <a:gd name="T167" fmla="*/ 6406 h 1824"/>
                  <a:gd name="T168" fmla="+- 0 4474 2225"/>
                  <a:gd name="T169" fmla="*/ T168 w 2249"/>
                  <a:gd name="T170" fmla="+- 0 6403 4589"/>
                  <a:gd name="T171" fmla="*/ 6403 h 1824"/>
                  <a:gd name="T172" fmla="+- 0 4474 2225"/>
                  <a:gd name="T173" fmla="*/ T172 w 2249"/>
                  <a:gd name="T174" fmla="+- 0 6398 4589"/>
                  <a:gd name="T175" fmla="*/ 6398 h 1824"/>
                  <a:gd name="T176" fmla="+- 0 2239 2225"/>
                  <a:gd name="T177" fmla="*/ T176 w 2249"/>
                  <a:gd name="T178" fmla="+- 0 4596 4589"/>
                  <a:gd name="T179" fmla="*/ 4596 h 1824"/>
                  <a:gd name="T180" fmla="+- 0 2232 2225"/>
                  <a:gd name="T181" fmla="*/ T180 w 2249"/>
                  <a:gd name="T182" fmla="+- 0 4596 4589"/>
                  <a:gd name="T183" fmla="*/ 4596 h 1824"/>
                  <a:gd name="T184" fmla="+- 0 2232 2225"/>
                  <a:gd name="T185" fmla="*/ T184 w 2249"/>
                  <a:gd name="T186" fmla="+- 0 4603 4589"/>
                  <a:gd name="T187" fmla="*/ 4603 h 1824"/>
                  <a:gd name="T188" fmla="+- 0 2239 2225"/>
                  <a:gd name="T189" fmla="*/ T188 w 2249"/>
                  <a:gd name="T190" fmla="+- 0 4603 4589"/>
                  <a:gd name="T191" fmla="*/ 4603 h 1824"/>
                  <a:gd name="T192" fmla="+- 0 2239 2225"/>
                  <a:gd name="T193" fmla="*/ T192 w 2249"/>
                  <a:gd name="T194" fmla="+- 0 4596 4589"/>
                  <a:gd name="T195" fmla="*/ 4596 h 1824"/>
                  <a:gd name="T196" fmla="+- 0 4459 2225"/>
                  <a:gd name="T197" fmla="*/ T196 w 2249"/>
                  <a:gd name="T198" fmla="+- 0 4596 4589"/>
                  <a:gd name="T199" fmla="*/ 4596 h 1824"/>
                  <a:gd name="T200" fmla="+- 0 2239 2225"/>
                  <a:gd name="T201" fmla="*/ T200 w 2249"/>
                  <a:gd name="T202" fmla="+- 0 4596 4589"/>
                  <a:gd name="T203" fmla="*/ 4596 h 1824"/>
                  <a:gd name="T204" fmla="+- 0 2239 2225"/>
                  <a:gd name="T205" fmla="*/ T204 w 2249"/>
                  <a:gd name="T206" fmla="+- 0 4603 4589"/>
                  <a:gd name="T207" fmla="*/ 4603 h 1824"/>
                  <a:gd name="T208" fmla="+- 0 4459 2225"/>
                  <a:gd name="T209" fmla="*/ T208 w 2249"/>
                  <a:gd name="T210" fmla="+- 0 4603 4589"/>
                  <a:gd name="T211" fmla="*/ 4603 h 1824"/>
                  <a:gd name="T212" fmla="+- 0 4459 2225"/>
                  <a:gd name="T213" fmla="*/ T212 w 2249"/>
                  <a:gd name="T214" fmla="+- 0 4596 4589"/>
                  <a:gd name="T215" fmla="*/ 4596 h 1824"/>
                  <a:gd name="T216" fmla="+- 0 4474 2225"/>
                  <a:gd name="T217" fmla="*/ T216 w 2249"/>
                  <a:gd name="T218" fmla="+- 0 4596 4589"/>
                  <a:gd name="T219" fmla="*/ 4596 h 1824"/>
                  <a:gd name="T220" fmla="+- 0 4466 2225"/>
                  <a:gd name="T221" fmla="*/ T220 w 2249"/>
                  <a:gd name="T222" fmla="+- 0 4596 4589"/>
                  <a:gd name="T223" fmla="*/ 4596 h 1824"/>
                  <a:gd name="T224" fmla="+- 0 4466 2225"/>
                  <a:gd name="T225" fmla="*/ T224 w 2249"/>
                  <a:gd name="T226" fmla="+- 0 4603 4589"/>
                  <a:gd name="T227" fmla="*/ 4603 h 1824"/>
                  <a:gd name="T228" fmla="+- 0 4474 2225"/>
                  <a:gd name="T229" fmla="*/ T228 w 2249"/>
                  <a:gd name="T230" fmla="+- 0 4603 4589"/>
                  <a:gd name="T231" fmla="*/ 4603 h 1824"/>
                  <a:gd name="T232" fmla="+- 0 4474 2225"/>
                  <a:gd name="T233" fmla="*/ T232 w 2249"/>
                  <a:gd name="T234" fmla="+- 0 4596 4589"/>
                  <a:gd name="T235" fmla="*/ 4596 h 18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</a:cxnLst>
                <a:rect l="0" t="0" r="r" b="b"/>
                <a:pathLst>
                  <a:path w="2249" h="1824">
                    <a:moveTo>
                      <a:pt x="224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1819"/>
                    </a:lnTo>
                    <a:lnTo>
                      <a:pt x="5" y="1824"/>
                    </a:lnTo>
                    <a:lnTo>
                      <a:pt x="2239" y="1824"/>
                    </a:lnTo>
                    <a:lnTo>
                      <a:pt x="2241" y="1821"/>
                    </a:lnTo>
                    <a:lnTo>
                      <a:pt x="2244" y="1821"/>
                    </a:lnTo>
                    <a:lnTo>
                      <a:pt x="2246" y="1819"/>
                    </a:lnTo>
                    <a:lnTo>
                      <a:pt x="2246" y="1817"/>
                    </a:lnTo>
                    <a:lnTo>
                      <a:pt x="7" y="1817"/>
                    </a:lnTo>
                    <a:lnTo>
                      <a:pt x="7" y="1809"/>
                    </a:lnTo>
                    <a:lnTo>
                      <a:pt x="14" y="1809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2249" y="7"/>
                    </a:lnTo>
                    <a:lnTo>
                      <a:pt x="2249" y="5"/>
                    </a:lnTo>
                    <a:lnTo>
                      <a:pt x="2244" y="0"/>
                    </a:lnTo>
                    <a:close/>
                    <a:moveTo>
                      <a:pt x="14" y="1809"/>
                    </a:moveTo>
                    <a:lnTo>
                      <a:pt x="7" y="1809"/>
                    </a:lnTo>
                    <a:lnTo>
                      <a:pt x="7" y="1817"/>
                    </a:lnTo>
                    <a:lnTo>
                      <a:pt x="14" y="1817"/>
                    </a:lnTo>
                    <a:lnTo>
                      <a:pt x="14" y="1809"/>
                    </a:lnTo>
                    <a:close/>
                    <a:moveTo>
                      <a:pt x="2234" y="1809"/>
                    </a:moveTo>
                    <a:lnTo>
                      <a:pt x="14" y="1809"/>
                    </a:lnTo>
                    <a:lnTo>
                      <a:pt x="14" y="1817"/>
                    </a:lnTo>
                    <a:lnTo>
                      <a:pt x="2234" y="1817"/>
                    </a:lnTo>
                    <a:lnTo>
                      <a:pt x="2234" y="1809"/>
                    </a:lnTo>
                    <a:close/>
                    <a:moveTo>
                      <a:pt x="2241" y="7"/>
                    </a:moveTo>
                    <a:lnTo>
                      <a:pt x="2234" y="7"/>
                    </a:lnTo>
                    <a:lnTo>
                      <a:pt x="2234" y="1817"/>
                    </a:lnTo>
                    <a:lnTo>
                      <a:pt x="2241" y="1817"/>
                    </a:lnTo>
                    <a:lnTo>
                      <a:pt x="2241" y="1809"/>
                    </a:lnTo>
                    <a:lnTo>
                      <a:pt x="2249" y="1809"/>
                    </a:lnTo>
                    <a:lnTo>
                      <a:pt x="2249" y="14"/>
                    </a:lnTo>
                    <a:lnTo>
                      <a:pt x="2241" y="14"/>
                    </a:lnTo>
                    <a:lnTo>
                      <a:pt x="2241" y="7"/>
                    </a:lnTo>
                    <a:close/>
                    <a:moveTo>
                      <a:pt x="2249" y="1809"/>
                    </a:moveTo>
                    <a:lnTo>
                      <a:pt x="2241" y="1809"/>
                    </a:lnTo>
                    <a:lnTo>
                      <a:pt x="2241" y="1817"/>
                    </a:lnTo>
                    <a:lnTo>
                      <a:pt x="2246" y="1817"/>
                    </a:lnTo>
                    <a:lnTo>
                      <a:pt x="2249" y="1814"/>
                    </a:lnTo>
                    <a:lnTo>
                      <a:pt x="2249" y="1809"/>
                    </a:lnTo>
                    <a:close/>
                    <a:moveTo>
                      <a:pt x="14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close/>
                    <a:moveTo>
                      <a:pt x="2234" y="7"/>
                    </a:moveTo>
                    <a:lnTo>
                      <a:pt x="14" y="7"/>
                    </a:lnTo>
                    <a:lnTo>
                      <a:pt x="14" y="14"/>
                    </a:lnTo>
                    <a:lnTo>
                      <a:pt x="2234" y="14"/>
                    </a:lnTo>
                    <a:lnTo>
                      <a:pt x="2234" y="7"/>
                    </a:lnTo>
                    <a:close/>
                    <a:moveTo>
                      <a:pt x="2249" y="7"/>
                    </a:moveTo>
                    <a:lnTo>
                      <a:pt x="2241" y="7"/>
                    </a:lnTo>
                    <a:lnTo>
                      <a:pt x="2241" y="14"/>
                    </a:lnTo>
                    <a:lnTo>
                      <a:pt x="2249" y="14"/>
                    </a:lnTo>
                    <a:lnTo>
                      <a:pt x="224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9" name="Freeform 333"/>
              <p:cNvSpPr>
                <a:spLocks/>
              </p:cNvSpPr>
              <p:nvPr/>
            </p:nvSpPr>
            <p:spPr bwMode="auto">
              <a:xfrm>
                <a:off x="3432" y="4389"/>
                <a:ext cx="137" cy="207"/>
              </a:xfrm>
              <a:custGeom>
                <a:avLst/>
                <a:gdLst>
                  <a:gd name="T0" fmla="+- 0 3569 3432"/>
                  <a:gd name="T1" fmla="*/ T0 w 137"/>
                  <a:gd name="T2" fmla="+- 0 4390 4390"/>
                  <a:gd name="T3" fmla="*/ 4390 h 207"/>
                  <a:gd name="T4" fmla="+- 0 3432 3432"/>
                  <a:gd name="T5" fmla="*/ T4 w 137"/>
                  <a:gd name="T6" fmla="+- 0 4390 4390"/>
                  <a:gd name="T7" fmla="*/ 4390 h 207"/>
                  <a:gd name="T8" fmla="+- 0 3502 3432"/>
                  <a:gd name="T9" fmla="*/ T8 w 137"/>
                  <a:gd name="T10" fmla="+- 0 4596 4390"/>
                  <a:gd name="T11" fmla="*/ 4596 h 207"/>
                  <a:gd name="T12" fmla="+- 0 3569 3432"/>
                  <a:gd name="T13" fmla="*/ T12 w 137"/>
                  <a:gd name="T14" fmla="+- 0 4390 4390"/>
                  <a:gd name="T15" fmla="*/ 4390 h 2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37" h="207">
                    <a:moveTo>
                      <a:pt x="137" y="0"/>
                    </a:moveTo>
                    <a:lnTo>
                      <a:pt x="0" y="0"/>
                    </a:lnTo>
                    <a:lnTo>
                      <a:pt x="70" y="206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50" name="Line 334"/>
              <p:cNvCxnSpPr/>
              <p:nvPr/>
            </p:nvCxnSpPr>
            <p:spPr bwMode="auto">
              <a:xfrm>
                <a:off x="8575" y="3804"/>
                <a:ext cx="0" cy="607"/>
              </a:xfrm>
              <a:prstGeom prst="line">
                <a:avLst/>
              </a:pr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51" name="Picture 335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5" y="4749"/>
                <a:ext cx="1325" cy="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33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9" y="5289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337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1" y="5181"/>
                <a:ext cx="1539" cy="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33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3" y="5596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339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4" y="5488"/>
                <a:ext cx="1680" cy="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34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3" y="5904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341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4" y="5796"/>
                <a:ext cx="1085" cy="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34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3" y="6208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343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4" y="6100"/>
                <a:ext cx="1270" cy="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AutoShape 344"/>
              <p:cNvSpPr>
                <a:spLocks/>
              </p:cNvSpPr>
              <p:nvPr/>
            </p:nvSpPr>
            <p:spPr bwMode="auto">
              <a:xfrm>
                <a:off x="7480" y="4588"/>
                <a:ext cx="2252" cy="1824"/>
              </a:xfrm>
              <a:custGeom>
                <a:avLst/>
                <a:gdLst>
                  <a:gd name="T0" fmla="+- 0 9727 7481"/>
                  <a:gd name="T1" fmla="*/ T0 w 2252"/>
                  <a:gd name="T2" fmla="+- 0 4589 4589"/>
                  <a:gd name="T3" fmla="*/ 4589 h 1824"/>
                  <a:gd name="T4" fmla="+- 0 7483 7481"/>
                  <a:gd name="T5" fmla="*/ T4 w 2252"/>
                  <a:gd name="T6" fmla="+- 0 4589 4589"/>
                  <a:gd name="T7" fmla="*/ 4589 h 1824"/>
                  <a:gd name="T8" fmla="+- 0 7481 7481"/>
                  <a:gd name="T9" fmla="*/ T8 w 2252"/>
                  <a:gd name="T10" fmla="+- 0 4591 4589"/>
                  <a:gd name="T11" fmla="*/ 4591 h 1824"/>
                  <a:gd name="T12" fmla="+- 0 7481 7481"/>
                  <a:gd name="T13" fmla="*/ T12 w 2252"/>
                  <a:gd name="T14" fmla="+- 0 6408 4589"/>
                  <a:gd name="T15" fmla="*/ 6408 h 1824"/>
                  <a:gd name="T16" fmla="+- 0 7486 7481"/>
                  <a:gd name="T17" fmla="*/ T16 w 2252"/>
                  <a:gd name="T18" fmla="+- 0 6413 4589"/>
                  <a:gd name="T19" fmla="*/ 6413 h 1824"/>
                  <a:gd name="T20" fmla="+- 0 9722 7481"/>
                  <a:gd name="T21" fmla="*/ T20 w 2252"/>
                  <a:gd name="T22" fmla="+- 0 6413 4589"/>
                  <a:gd name="T23" fmla="*/ 6413 h 1824"/>
                  <a:gd name="T24" fmla="+- 0 9725 7481"/>
                  <a:gd name="T25" fmla="*/ T24 w 2252"/>
                  <a:gd name="T26" fmla="+- 0 6410 4589"/>
                  <a:gd name="T27" fmla="*/ 6410 h 1824"/>
                  <a:gd name="T28" fmla="+- 0 9727 7481"/>
                  <a:gd name="T29" fmla="*/ T28 w 2252"/>
                  <a:gd name="T30" fmla="+- 0 6410 4589"/>
                  <a:gd name="T31" fmla="*/ 6410 h 1824"/>
                  <a:gd name="T32" fmla="+- 0 9730 7481"/>
                  <a:gd name="T33" fmla="*/ T32 w 2252"/>
                  <a:gd name="T34" fmla="+- 0 6408 4589"/>
                  <a:gd name="T35" fmla="*/ 6408 h 1824"/>
                  <a:gd name="T36" fmla="+- 0 9730 7481"/>
                  <a:gd name="T37" fmla="*/ T36 w 2252"/>
                  <a:gd name="T38" fmla="+- 0 6406 4589"/>
                  <a:gd name="T39" fmla="*/ 6406 h 1824"/>
                  <a:gd name="T40" fmla="+- 0 7488 7481"/>
                  <a:gd name="T41" fmla="*/ T40 w 2252"/>
                  <a:gd name="T42" fmla="+- 0 6406 4589"/>
                  <a:gd name="T43" fmla="*/ 6406 h 1824"/>
                  <a:gd name="T44" fmla="+- 0 7488 7481"/>
                  <a:gd name="T45" fmla="*/ T44 w 2252"/>
                  <a:gd name="T46" fmla="+- 0 6398 4589"/>
                  <a:gd name="T47" fmla="*/ 6398 h 1824"/>
                  <a:gd name="T48" fmla="+- 0 7495 7481"/>
                  <a:gd name="T49" fmla="*/ T48 w 2252"/>
                  <a:gd name="T50" fmla="+- 0 6398 4589"/>
                  <a:gd name="T51" fmla="*/ 6398 h 1824"/>
                  <a:gd name="T52" fmla="+- 0 7495 7481"/>
                  <a:gd name="T53" fmla="*/ T52 w 2252"/>
                  <a:gd name="T54" fmla="+- 0 4603 4589"/>
                  <a:gd name="T55" fmla="*/ 4603 h 1824"/>
                  <a:gd name="T56" fmla="+- 0 7488 7481"/>
                  <a:gd name="T57" fmla="*/ T56 w 2252"/>
                  <a:gd name="T58" fmla="+- 0 4603 4589"/>
                  <a:gd name="T59" fmla="*/ 4603 h 1824"/>
                  <a:gd name="T60" fmla="+- 0 7488 7481"/>
                  <a:gd name="T61" fmla="*/ T60 w 2252"/>
                  <a:gd name="T62" fmla="+- 0 4596 4589"/>
                  <a:gd name="T63" fmla="*/ 4596 h 1824"/>
                  <a:gd name="T64" fmla="+- 0 9732 7481"/>
                  <a:gd name="T65" fmla="*/ T64 w 2252"/>
                  <a:gd name="T66" fmla="+- 0 4596 4589"/>
                  <a:gd name="T67" fmla="*/ 4596 h 1824"/>
                  <a:gd name="T68" fmla="+- 0 9732 7481"/>
                  <a:gd name="T69" fmla="*/ T68 w 2252"/>
                  <a:gd name="T70" fmla="+- 0 4594 4589"/>
                  <a:gd name="T71" fmla="*/ 4594 h 1824"/>
                  <a:gd name="T72" fmla="+- 0 9727 7481"/>
                  <a:gd name="T73" fmla="*/ T72 w 2252"/>
                  <a:gd name="T74" fmla="+- 0 4589 4589"/>
                  <a:gd name="T75" fmla="*/ 4589 h 1824"/>
                  <a:gd name="T76" fmla="+- 0 7495 7481"/>
                  <a:gd name="T77" fmla="*/ T76 w 2252"/>
                  <a:gd name="T78" fmla="+- 0 6398 4589"/>
                  <a:gd name="T79" fmla="*/ 6398 h 1824"/>
                  <a:gd name="T80" fmla="+- 0 7488 7481"/>
                  <a:gd name="T81" fmla="*/ T80 w 2252"/>
                  <a:gd name="T82" fmla="+- 0 6398 4589"/>
                  <a:gd name="T83" fmla="*/ 6398 h 1824"/>
                  <a:gd name="T84" fmla="+- 0 7488 7481"/>
                  <a:gd name="T85" fmla="*/ T84 w 2252"/>
                  <a:gd name="T86" fmla="+- 0 6406 4589"/>
                  <a:gd name="T87" fmla="*/ 6406 h 1824"/>
                  <a:gd name="T88" fmla="+- 0 7495 7481"/>
                  <a:gd name="T89" fmla="*/ T88 w 2252"/>
                  <a:gd name="T90" fmla="+- 0 6406 4589"/>
                  <a:gd name="T91" fmla="*/ 6406 h 1824"/>
                  <a:gd name="T92" fmla="+- 0 7495 7481"/>
                  <a:gd name="T93" fmla="*/ T92 w 2252"/>
                  <a:gd name="T94" fmla="+- 0 6398 4589"/>
                  <a:gd name="T95" fmla="*/ 6398 h 1824"/>
                  <a:gd name="T96" fmla="+- 0 9718 7481"/>
                  <a:gd name="T97" fmla="*/ T96 w 2252"/>
                  <a:gd name="T98" fmla="+- 0 6398 4589"/>
                  <a:gd name="T99" fmla="*/ 6398 h 1824"/>
                  <a:gd name="T100" fmla="+- 0 7495 7481"/>
                  <a:gd name="T101" fmla="*/ T100 w 2252"/>
                  <a:gd name="T102" fmla="+- 0 6398 4589"/>
                  <a:gd name="T103" fmla="*/ 6398 h 1824"/>
                  <a:gd name="T104" fmla="+- 0 7495 7481"/>
                  <a:gd name="T105" fmla="*/ T104 w 2252"/>
                  <a:gd name="T106" fmla="+- 0 6406 4589"/>
                  <a:gd name="T107" fmla="*/ 6406 h 1824"/>
                  <a:gd name="T108" fmla="+- 0 9718 7481"/>
                  <a:gd name="T109" fmla="*/ T108 w 2252"/>
                  <a:gd name="T110" fmla="+- 0 6406 4589"/>
                  <a:gd name="T111" fmla="*/ 6406 h 1824"/>
                  <a:gd name="T112" fmla="+- 0 9718 7481"/>
                  <a:gd name="T113" fmla="*/ T112 w 2252"/>
                  <a:gd name="T114" fmla="+- 0 6398 4589"/>
                  <a:gd name="T115" fmla="*/ 6398 h 1824"/>
                  <a:gd name="T116" fmla="+- 0 9725 7481"/>
                  <a:gd name="T117" fmla="*/ T116 w 2252"/>
                  <a:gd name="T118" fmla="+- 0 4596 4589"/>
                  <a:gd name="T119" fmla="*/ 4596 h 1824"/>
                  <a:gd name="T120" fmla="+- 0 9718 7481"/>
                  <a:gd name="T121" fmla="*/ T120 w 2252"/>
                  <a:gd name="T122" fmla="+- 0 4596 4589"/>
                  <a:gd name="T123" fmla="*/ 4596 h 1824"/>
                  <a:gd name="T124" fmla="+- 0 9718 7481"/>
                  <a:gd name="T125" fmla="*/ T124 w 2252"/>
                  <a:gd name="T126" fmla="+- 0 6406 4589"/>
                  <a:gd name="T127" fmla="*/ 6406 h 1824"/>
                  <a:gd name="T128" fmla="+- 0 9725 7481"/>
                  <a:gd name="T129" fmla="*/ T128 w 2252"/>
                  <a:gd name="T130" fmla="+- 0 6406 4589"/>
                  <a:gd name="T131" fmla="*/ 6406 h 1824"/>
                  <a:gd name="T132" fmla="+- 0 9725 7481"/>
                  <a:gd name="T133" fmla="*/ T132 w 2252"/>
                  <a:gd name="T134" fmla="+- 0 6398 4589"/>
                  <a:gd name="T135" fmla="*/ 6398 h 1824"/>
                  <a:gd name="T136" fmla="+- 0 9732 7481"/>
                  <a:gd name="T137" fmla="*/ T136 w 2252"/>
                  <a:gd name="T138" fmla="+- 0 6398 4589"/>
                  <a:gd name="T139" fmla="*/ 6398 h 1824"/>
                  <a:gd name="T140" fmla="+- 0 9732 7481"/>
                  <a:gd name="T141" fmla="*/ T140 w 2252"/>
                  <a:gd name="T142" fmla="+- 0 4603 4589"/>
                  <a:gd name="T143" fmla="*/ 4603 h 1824"/>
                  <a:gd name="T144" fmla="+- 0 9725 7481"/>
                  <a:gd name="T145" fmla="*/ T144 w 2252"/>
                  <a:gd name="T146" fmla="+- 0 4603 4589"/>
                  <a:gd name="T147" fmla="*/ 4603 h 1824"/>
                  <a:gd name="T148" fmla="+- 0 9725 7481"/>
                  <a:gd name="T149" fmla="*/ T148 w 2252"/>
                  <a:gd name="T150" fmla="+- 0 4596 4589"/>
                  <a:gd name="T151" fmla="*/ 4596 h 1824"/>
                  <a:gd name="T152" fmla="+- 0 9732 7481"/>
                  <a:gd name="T153" fmla="*/ T152 w 2252"/>
                  <a:gd name="T154" fmla="+- 0 6398 4589"/>
                  <a:gd name="T155" fmla="*/ 6398 h 1824"/>
                  <a:gd name="T156" fmla="+- 0 9725 7481"/>
                  <a:gd name="T157" fmla="*/ T156 w 2252"/>
                  <a:gd name="T158" fmla="+- 0 6398 4589"/>
                  <a:gd name="T159" fmla="*/ 6398 h 1824"/>
                  <a:gd name="T160" fmla="+- 0 9725 7481"/>
                  <a:gd name="T161" fmla="*/ T160 w 2252"/>
                  <a:gd name="T162" fmla="+- 0 6406 4589"/>
                  <a:gd name="T163" fmla="*/ 6406 h 1824"/>
                  <a:gd name="T164" fmla="+- 0 9730 7481"/>
                  <a:gd name="T165" fmla="*/ T164 w 2252"/>
                  <a:gd name="T166" fmla="+- 0 6406 4589"/>
                  <a:gd name="T167" fmla="*/ 6406 h 1824"/>
                  <a:gd name="T168" fmla="+- 0 9732 7481"/>
                  <a:gd name="T169" fmla="*/ T168 w 2252"/>
                  <a:gd name="T170" fmla="+- 0 6403 4589"/>
                  <a:gd name="T171" fmla="*/ 6403 h 1824"/>
                  <a:gd name="T172" fmla="+- 0 9732 7481"/>
                  <a:gd name="T173" fmla="*/ T172 w 2252"/>
                  <a:gd name="T174" fmla="+- 0 6398 4589"/>
                  <a:gd name="T175" fmla="*/ 6398 h 1824"/>
                  <a:gd name="T176" fmla="+- 0 7495 7481"/>
                  <a:gd name="T177" fmla="*/ T176 w 2252"/>
                  <a:gd name="T178" fmla="+- 0 4596 4589"/>
                  <a:gd name="T179" fmla="*/ 4596 h 1824"/>
                  <a:gd name="T180" fmla="+- 0 7488 7481"/>
                  <a:gd name="T181" fmla="*/ T180 w 2252"/>
                  <a:gd name="T182" fmla="+- 0 4596 4589"/>
                  <a:gd name="T183" fmla="*/ 4596 h 1824"/>
                  <a:gd name="T184" fmla="+- 0 7488 7481"/>
                  <a:gd name="T185" fmla="*/ T184 w 2252"/>
                  <a:gd name="T186" fmla="+- 0 4603 4589"/>
                  <a:gd name="T187" fmla="*/ 4603 h 1824"/>
                  <a:gd name="T188" fmla="+- 0 7495 7481"/>
                  <a:gd name="T189" fmla="*/ T188 w 2252"/>
                  <a:gd name="T190" fmla="+- 0 4603 4589"/>
                  <a:gd name="T191" fmla="*/ 4603 h 1824"/>
                  <a:gd name="T192" fmla="+- 0 7495 7481"/>
                  <a:gd name="T193" fmla="*/ T192 w 2252"/>
                  <a:gd name="T194" fmla="+- 0 4596 4589"/>
                  <a:gd name="T195" fmla="*/ 4596 h 1824"/>
                  <a:gd name="T196" fmla="+- 0 9718 7481"/>
                  <a:gd name="T197" fmla="*/ T196 w 2252"/>
                  <a:gd name="T198" fmla="+- 0 4596 4589"/>
                  <a:gd name="T199" fmla="*/ 4596 h 1824"/>
                  <a:gd name="T200" fmla="+- 0 7495 7481"/>
                  <a:gd name="T201" fmla="*/ T200 w 2252"/>
                  <a:gd name="T202" fmla="+- 0 4596 4589"/>
                  <a:gd name="T203" fmla="*/ 4596 h 1824"/>
                  <a:gd name="T204" fmla="+- 0 7495 7481"/>
                  <a:gd name="T205" fmla="*/ T204 w 2252"/>
                  <a:gd name="T206" fmla="+- 0 4603 4589"/>
                  <a:gd name="T207" fmla="*/ 4603 h 1824"/>
                  <a:gd name="T208" fmla="+- 0 9718 7481"/>
                  <a:gd name="T209" fmla="*/ T208 w 2252"/>
                  <a:gd name="T210" fmla="+- 0 4603 4589"/>
                  <a:gd name="T211" fmla="*/ 4603 h 1824"/>
                  <a:gd name="T212" fmla="+- 0 9718 7481"/>
                  <a:gd name="T213" fmla="*/ T212 w 2252"/>
                  <a:gd name="T214" fmla="+- 0 4596 4589"/>
                  <a:gd name="T215" fmla="*/ 4596 h 1824"/>
                  <a:gd name="T216" fmla="+- 0 9732 7481"/>
                  <a:gd name="T217" fmla="*/ T216 w 2252"/>
                  <a:gd name="T218" fmla="+- 0 4596 4589"/>
                  <a:gd name="T219" fmla="*/ 4596 h 1824"/>
                  <a:gd name="T220" fmla="+- 0 9725 7481"/>
                  <a:gd name="T221" fmla="*/ T220 w 2252"/>
                  <a:gd name="T222" fmla="+- 0 4596 4589"/>
                  <a:gd name="T223" fmla="*/ 4596 h 1824"/>
                  <a:gd name="T224" fmla="+- 0 9725 7481"/>
                  <a:gd name="T225" fmla="*/ T224 w 2252"/>
                  <a:gd name="T226" fmla="+- 0 4603 4589"/>
                  <a:gd name="T227" fmla="*/ 4603 h 1824"/>
                  <a:gd name="T228" fmla="+- 0 9732 7481"/>
                  <a:gd name="T229" fmla="*/ T228 w 2252"/>
                  <a:gd name="T230" fmla="+- 0 4603 4589"/>
                  <a:gd name="T231" fmla="*/ 4603 h 1824"/>
                  <a:gd name="T232" fmla="+- 0 9732 7481"/>
                  <a:gd name="T233" fmla="*/ T232 w 2252"/>
                  <a:gd name="T234" fmla="+- 0 4596 4589"/>
                  <a:gd name="T235" fmla="*/ 4596 h 18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</a:cxnLst>
                <a:rect l="0" t="0" r="r" b="b"/>
                <a:pathLst>
                  <a:path w="2252" h="1824">
                    <a:moveTo>
                      <a:pt x="2246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1819"/>
                    </a:lnTo>
                    <a:lnTo>
                      <a:pt x="5" y="1824"/>
                    </a:lnTo>
                    <a:lnTo>
                      <a:pt x="2241" y="1824"/>
                    </a:lnTo>
                    <a:lnTo>
                      <a:pt x="2244" y="1821"/>
                    </a:lnTo>
                    <a:lnTo>
                      <a:pt x="2246" y="1821"/>
                    </a:lnTo>
                    <a:lnTo>
                      <a:pt x="2249" y="1819"/>
                    </a:lnTo>
                    <a:lnTo>
                      <a:pt x="2249" y="1817"/>
                    </a:lnTo>
                    <a:lnTo>
                      <a:pt x="7" y="1817"/>
                    </a:lnTo>
                    <a:lnTo>
                      <a:pt x="7" y="1809"/>
                    </a:lnTo>
                    <a:lnTo>
                      <a:pt x="14" y="1809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2251" y="7"/>
                    </a:lnTo>
                    <a:lnTo>
                      <a:pt x="2251" y="5"/>
                    </a:lnTo>
                    <a:lnTo>
                      <a:pt x="2246" y="0"/>
                    </a:lnTo>
                    <a:close/>
                    <a:moveTo>
                      <a:pt x="14" y="1809"/>
                    </a:moveTo>
                    <a:lnTo>
                      <a:pt x="7" y="1809"/>
                    </a:lnTo>
                    <a:lnTo>
                      <a:pt x="7" y="1817"/>
                    </a:lnTo>
                    <a:lnTo>
                      <a:pt x="14" y="1817"/>
                    </a:lnTo>
                    <a:lnTo>
                      <a:pt x="14" y="1809"/>
                    </a:lnTo>
                    <a:close/>
                    <a:moveTo>
                      <a:pt x="2237" y="1809"/>
                    </a:moveTo>
                    <a:lnTo>
                      <a:pt x="14" y="1809"/>
                    </a:lnTo>
                    <a:lnTo>
                      <a:pt x="14" y="1817"/>
                    </a:lnTo>
                    <a:lnTo>
                      <a:pt x="2237" y="1817"/>
                    </a:lnTo>
                    <a:lnTo>
                      <a:pt x="2237" y="1809"/>
                    </a:lnTo>
                    <a:close/>
                    <a:moveTo>
                      <a:pt x="2244" y="7"/>
                    </a:moveTo>
                    <a:lnTo>
                      <a:pt x="2237" y="7"/>
                    </a:lnTo>
                    <a:lnTo>
                      <a:pt x="2237" y="1817"/>
                    </a:lnTo>
                    <a:lnTo>
                      <a:pt x="2244" y="1817"/>
                    </a:lnTo>
                    <a:lnTo>
                      <a:pt x="2244" y="1809"/>
                    </a:lnTo>
                    <a:lnTo>
                      <a:pt x="2251" y="1809"/>
                    </a:lnTo>
                    <a:lnTo>
                      <a:pt x="2251" y="14"/>
                    </a:lnTo>
                    <a:lnTo>
                      <a:pt x="2244" y="14"/>
                    </a:lnTo>
                    <a:lnTo>
                      <a:pt x="2244" y="7"/>
                    </a:lnTo>
                    <a:close/>
                    <a:moveTo>
                      <a:pt x="2251" y="1809"/>
                    </a:moveTo>
                    <a:lnTo>
                      <a:pt x="2244" y="1809"/>
                    </a:lnTo>
                    <a:lnTo>
                      <a:pt x="2244" y="1817"/>
                    </a:lnTo>
                    <a:lnTo>
                      <a:pt x="2249" y="1817"/>
                    </a:lnTo>
                    <a:lnTo>
                      <a:pt x="2251" y="1814"/>
                    </a:lnTo>
                    <a:lnTo>
                      <a:pt x="2251" y="1809"/>
                    </a:lnTo>
                    <a:close/>
                    <a:moveTo>
                      <a:pt x="14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close/>
                    <a:moveTo>
                      <a:pt x="2237" y="7"/>
                    </a:moveTo>
                    <a:lnTo>
                      <a:pt x="14" y="7"/>
                    </a:lnTo>
                    <a:lnTo>
                      <a:pt x="14" y="14"/>
                    </a:lnTo>
                    <a:lnTo>
                      <a:pt x="2237" y="14"/>
                    </a:lnTo>
                    <a:lnTo>
                      <a:pt x="2237" y="7"/>
                    </a:lnTo>
                    <a:close/>
                    <a:moveTo>
                      <a:pt x="2251" y="7"/>
                    </a:moveTo>
                    <a:lnTo>
                      <a:pt x="2244" y="7"/>
                    </a:lnTo>
                    <a:lnTo>
                      <a:pt x="2244" y="14"/>
                    </a:lnTo>
                    <a:lnTo>
                      <a:pt x="2251" y="14"/>
                    </a:lnTo>
                    <a:lnTo>
                      <a:pt x="225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1" name="Freeform 345"/>
              <p:cNvSpPr>
                <a:spLocks/>
              </p:cNvSpPr>
              <p:nvPr/>
            </p:nvSpPr>
            <p:spPr bwMode="auto">
              <a:xfrm>
                <a:off x="8505" y="4389"/>
                <a:ext cx="140" cy="207"/>
              </a:xfrm>
              <a:custGeom>
                <a:avLst/>
                <a:gdLst>
                  <a:gd name="T0" fmla="+- 0 8645 8506"/>
                  <a:gd name="T1" fmla="*/ T0 w 140"/>
                  <a:gd name="T2" fmla="+- 0 4390 4390"/>
                  <a:gd name="T3" fmla="*/ 4390 h 207"/>
                  <a:gd name="T4" fmla="+- 0 8506 8506"/>
                  <a:gd name="T5" fmla="*/ T4 w 140"/>
                  <a:gd name="T6" fmla="+- 0 4390 4390"/>
                  <a:gd name="T7" fmla="*/ 4390 h 207"/>
                  <a:gd name="T8" fmla="+- 0 8575 8506"/>
                  <a:gd name="T9" fmla="*/ T8 w 140"/>
                  <a:gd name="T10" fmla="+- 0 4596 4390"/>
                  <a:gd name="T11" fmla="*/ 4596 h 207"/>
                  <a:gd name="T12" fmla="+- 0 8645 8506"/>
                  <a:gd name="T13" fmla="*/ T12 w 140"/>
                  <a:gd name="T14" fmla="+- 0 4390 4390"/>
                  <a:gd name="T15" fmla="*/ 4390 h 2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0" h="207">
                    <a:moveTo>
                      <a:pt x="139" y="0"/>
                    </a:moveTo>
                    <a:lnTo>
                      <a:pt x="0" y="0"/>
                    </a:lnTo>
                    <a:lnTo>
                      <a:pt x="69" y="206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62" name="Picture 346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" y="4752"/>
                <a:ext cx="1462" cy="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347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6" y="5059"/>
                <a:ext cx="1114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34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5" y="5596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49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" y="5488"/>
                <a:ext cx="1421" cy="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350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5798"/>
                <a:ext cx="68" cy="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351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8" y="5793"/>
                <a:ext cx="1064" cy="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35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5" y="6208"/>
                <a:ext cx="63" cy="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353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6" y="6100"/>
                <a:ext cx="1270" cy="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AutoShape 354"/>
              <p:cNvSpPr>
                <a:spLocks/>
              </p:cNvSpPr>
              <p:nvPr/>
            </p:nvSpPr>
            <p:spPr bwMode="auto">
              <a:xfrm>
                <a:off x="4852" y="4588"/>
                <a:ext cx="2249" cy="1824"/>
              </a:xfrm>
              <a:custGeom>
                <a:avLst/>
                <a:gdLst>
                  <a:gd name="T0" fmla="+- 0 7097 4853"/>
                  <a:gd name="T1" fmla="*/ T0 w 2249"/>
                  <a:gd name="T2" fmla="+- 0 4589 4589"/>
                  <a:gd name="T3" fmla="*/ 4589 h 1824"/>
                  <a:gd name="T4" fmla="+- 0 4855 4853"/>
                  <a:gd name="T5" fmla="*/ T4 w 2249"/>
                  <a:gd name="T6" fmla="+- 0 4589 4589"/>
                  <a:gd name="T7" fmla="*/ 4589 h 1824"/>
                  <a:gd name="T8" fmla="+- 0 4853 4853"/>
                  <a:gd name="T9" fmla="*/ T8 w 2249"/>
                  <a:gd name="T10" fmla="+- 0 4591 4589"/>
                  <a:gd name="T11" fmla="*/ 4591 h 1824"/>
                  <a:gd name="T12" fmla="+- 0 4853 4853"/>
                  <a:gd name="T13" fmla="*/ T12 w 2249"/>
                  <a:gd name="T14" fmla="+- 0 6408 4589"/>
                  <a:gd name="T15" fmla="*/ 6408 h 1824"/>
                  <a:gd name="T16" fmla="+- 0 4858 4853"/>
                  <a:gd name="T17" fmla="*/ T16 w 2249"/>
                  <a:gd name="T18" fmla="+- 0 6413 4589"/>
                  <a:gd name="T19" fmla="*/ 6413 h 1824"/>
                  <a:gd name="T20" fmla="+- 0 7092 4853"/>
                  <a:gd name="T21" fmla="*/ T20 w 2249"/>
                  <a:gd name="T22" fmla="+- 0 6413 4589"/>
                  <a:gd name="T23" fmla="*/ 6413 h 1824"/>
                  <a:gd name="T24" fmla="+- 0 7094 4853"/>
                  <a:gd name="T25" fmla="*/ T24 w 2249"/>
                  <a:gd name="T26" fmla="+- 0 6410 4589"/>
                  <a:gd name="T27" fmla="*/ 6410 h 1824"/>
                  <a:gd name="T28" fmla="+- 0 7097 4853"/>
                  <a:gd name="T29" fmla="*/ T28 w 2249"/>
                  <a:gd name="T30" fmla="+- 0 6410 4589"/>
                  <a:gd name="T31" fmla="*/ 6410 h 1824"/>
                  <a:gd name="T32" fmla="+- 0 7099 4853"/>
                  <a:gd name="T33" fmla="*/ T32 w 2249"/>
                  <a:gd name="T34" fmla="+- 0 6408 4589"/>
                  <a:gd name="T35" fmla="*/ 6408 h 1824"/>
                  <a:gd name="T36" fmla="+- 0 7099 4853"/>
                  <a:gd name="T37" fmla="*/ T36 w 2249"/>
                  <a:gd name="T38" fmla="+- 0 6406 4589"/>
                  <a:gd name="T39" fmla="*/ 6406 h 1824"/>
                  <a:gd name="T40" fmla="+- 0 4860 4853"/>
                  <a:gd name="T41" fmla="*/ T40 w 2249"/>
                  <a:gd name="T42" fmla="+- 0 6406 4589"/>
                  <a:gd name="T43" fmla="*/ 6406 h 1824"/>
                  <a:gd name="T44" fmla="+- 0 4860 4853"/>
                  <a:gd name="T45" fmla="*/ T44 w 2249"/>
                  <a:gd name="T46" fmla="+- 0 6398 4589"/>
                  <a:gd name="T47" fmla="*/ 6398 h 1824"/>
                  <a:gd name="T48" fmla="+- 0 4867 4853"/>
                  <a:gd name="T49" fmla="*/ T48 w 2249"/>
                  <a:gd name="T50" fmla="+- 0 6398 4589"/>
                  <a:gd name="T51" fmla="*/ 6398 h 1824"/>
                  <a:gd name="T52" fmla="+- 0 4867 4853"/>
                  <a:gd name="T53" fmla="*/ T52 w 2249"/>
                  <a:gd name="T54" fmla="+- 0 4603 4589"/>
                  <a:gd name="T55" fmla="*/ 4603 h 1824"/>
                  <a:gd name="T56" fmla="+- 0 4860 4853"/>
                  <a:gd name="T57" fmla="*/ T56 w 2249"/>
                  <a:gd name="T58" fmla="+- 0 4603 4589"/>
                  <a:gd name="T59" fmla="*/ 4603 h 1824"/>
                  <a:gd name="T60" fmla="+- 0 4860 4853"/>
                  <a:gd name="T61" fmla="*/ T60 w 2249"/>
                  <a:gd name="T62" fmla="+- 0 4596 4589"/>
                  <a:gd name="T63" fmla="*/ 4596 h 1824"/>
                  <a:gd name="T64" fmla="+- 0 7102 4853"/>
                  <a:gd name="T65" fmla="*/ T64 w 2249"/>
                  <a:gd name="T66" fmla="+- 0 4596 4589"/>
                  <a:gd name="T67" fmla="*/ 4596 h 1824"/>
                  <a:gd name="T68" fmla="+- 0 7102 4853"/>
                  <a:gd name="T69" fmla="*/ T68 w 2249"/>
                  <a:gd name="T70" fmla="+- 0 4594 4589"/>
                  <a:gd name="T71" fmla="*/ 4594 h 1824"/>
                  <a:gd name="T72" fmla="+- 0 7097 4853"/>
                  <a:gd name="T73" fmla="*/ T72 w 2249"/>
                  <a:gd name="T74" fmla="+- 0 4589 4589"/>
                  <a:gd name="T75" fmla="*/ 4589 h 1824"/>
                  <a:gd name="T76" fmla="+- 0 4867 4853"/>
                  <a:gd name="T77" fmla="*/ T76 w 2249"/>
                  <a:gd name="T78" fmla="+- 0 6398 4589"/>
                  <a:gd name="T79" fmla="*/ 6398 h 1824"/>
                  <a:gd name="T80" fmla="+- 0 4860 4853"/>
                  <a:gd name="T81" fmla="*/ T80 w 2249"/>
                  <a:gd name="T82" fmla="+- 0 6398 4589"/>
                  <a:gd name="T83" fmla="*/ 6398 h 1824"/>
                  <a:gd name="T84" fmla="+- 0 4860 4853"/>
                  <a:gd name="T85" fmla="*/ T84 w 2249"/>
                  <a:gd name="T86" fmla="+- 0 6406 4589"/>
                  <a:gd name="T87" fmla="*/ 6406 h 1824"/>
                  <a:gd name="T88" fmla="+- 0 4867 4853"/>
                  <a:gd name="T89" fmla="*/ T88 w 2249"/>
                  <a:gd name="T90" fmla="+- 0 6406 4589"/>
                  <a:gd name="T91" fmla="*/ 6406 h 1824"/>
                  <a:gd name="T92" fmla="+- 0 4867 4853"/>
                  <a:gd name="T93" fmla="*/ T92 w 2249"/>
                  <a:gd name="T94" fmla="+- 0 6398 4589"/>
                  <a:gd name="T95" fmla="*/ 6398 h 1824"/>
                  <a:gd name="T96" fmla="+- 0 7087 4853"/>
                  <a:gd name="T97" fmla="*/ T96 w 2249"/>
                  <a:gd name="T98" fmla="+- 0 6398 4589"/>
                  <a:gd name="T99" fmla="*/ 6398 h 1824"/>
                  <a:gd name="T100" fmla="+- 0 4867 4853"/>
                  <a:gd name="T101" fmla="*/ T100 w 2249"/>
                  <a:gd name="T102" fmla="+- 0 6398 4589"/>
                  <a:gd name="T103" fmla="*/ 6398 h 1824"/>
                  <a:gd name="T104" fmla="+- 0 4867 4853"/>
                  <a:gd name="T105" fmla="*/ T104 w 2249"/>
                  <a:gd name="T106" fmla="+- 0 6406 4589"/>
                  <a:gd name="T107" fmla="*/ 6406 h 1824"/>
                  <a:gd name="T108" fmla="+- 0 7087 4853"/>
                  <a:gd name="T109" fmla="*/ T108 w 2249"/>
                  <a:gd name="T110" fmla="+- 0 6406 4589"/>
                  <a:gd name="T111" fmla="*/ 6406 h 1824"/>
                  <a:gd name="T112" fmla="+- 0 7087 4853"/>
                  <a:gd name="T113" fmla="*/ T112 w 2249"/>
                  <a:gd name="T114" fmla="+- 0 6398 4589"/>
                  <a:gd name="T115" fmla="*/ 6398 h 1824"/>
                  <a:gd name="T116" fmla="+- 0 7094 4853"/>
                  <a:gd name="T117" fmla="*/ T116 w 2249"/>
                  <a:gd name="T118" fmla="+- 0 4596 4589"/>
                  <a:gd name="T119" fmla="*/ 4596 h 1824"/>
                  <a:gd name="T120" fmla="+- 0 7087 4853"/>
                  <a:gd name="T121" fmla="*/ T120 w 2249"/>
                  <a:gd name="T122" fmla="+- 0 4596 4589"/>
                  <a:gd name="T123" fmla="*/ 4596 h 1824"/>
                  <a:gd name="T124" fmla="+- 0 7087 4853"/>
                  <a:gd name="T125" fmla="*/ T124 w 2249"/>
                  <a:gd name="T126" fmla="+- 0 6406 4589"/>
                  <a:gd name="T127" fmla="*/ 6406 h 1824"/>
                  <a:gd name="T128" fmla="+- 0 7094 4853"/>
                  <a:gd name="T129" fmla="*/ T128 w 2249"/>
                  <a:gd name="T130" fmla="+- 0 6406 4589"/>
                  <a:gd name="T131" fmla="*/ 6406 h 1824"/>
                  <a:gd name="T132" fmla="+- 0 7094 4853"/>
                  <a:gd name="T133" fmla="*/ T132 w 2249"/>
                  <a:gd name="T134" fmla="+- 0 6398 4589"/>
                  <a:gd name="T135" fmla="*/ 6398 h 1824"/>
                  <a:gd name="T136" fmla="+- 0 7102 4853"/>
                  <a:gd name="T137" fmla="*/ T136 w 2249"/>
                  <a:gd name="T138" fmla="+- 0 6398 4589"/>
                  <a:gd name="T139" fmla="*/ 6398 h 1824"/>
                  <a:gd name="T140" fmla="+- 0 7102 4853"/>
                  <a:gd name="T141" fmla="*/ T140 w 2249"/>
                  <a:gd name="T142" fmla="+- 0 4603 4589"/>
                  <a:gd name="T143" fmla="*/ 4603 h 1824"/>
                  <a:gd name="T144" fmla="+- 0 7094 4853"/>
                  <a:gd name="T145" fmla="*/ T144 w 2249"/>
                  <a:gd name="T146" fmla="+- 0 4603 4589"/>
                  <a:gd name="T147" fmla="*/ 4603 h 1824"/>
                  <a:gd name="T148" fmla="+- 0 7094 4853"/>
                  <a:gd name="T149" fmla="*/ T148 w 2249"/>
                  <a:gd name="T150" fmla="+- 0 4596 4589"/>
                  <a:gd name="T151" fmla="*/ 4596 h 1824"/>
                  <a:gd name="T152" fmla="+- 0 7102 4853"/>
                  <a:gd name="T153" fmla="*/ T152 w 2249"/>
                  <a:gd name="T154" fmla="+- 0 6398 4589"/>
                  <a:gd name="T155" fmla="*/ 6398 h 1824"/>
                  <a:gd name="T156" fmla="+- 0 7094 4853"/>
                  <a:gd name="T157" fmla="*/ T156 w 2249"/>
                  <a:gd name="T158" fmla="+- 0 6398 4589"/>
                  <a:gd name="T159" fmla="*/ 6398 h 1824"/>
                  <a:gd name="T160" fmla="+- 0 7094 4853"/>
                  <a:gd name="T161" fmla="*/ T160 w 2249"/>
                  <a:gd name="T162" fmla="+- 0 6406 4589"/>
                  <a:gd name="T163" fmla="*/ 6406 h 1824"/>
                  <a:gd name="T164" fmla="+- 0 7099 4853"/>
                  <a:gd name="T165" fmla="*/ T164 w 2249"/>
                  <a:gd name="T166" fmla="+- 0 6406 4589"/>
                  <a:gd name="T167" fmla="*/ 6406 h 1824"/>
                  <a:gd name="T168" fmla="+- 0 7102 4853"/>
                  <a:gd name="T169" fmla="*/ T168 w 2249"/>
                  <a:gd name="T170" fmla="+- 0 6403 4589"/>
                  <a:gd name="T171" fmla="*/ 6403 h 1824"/>
                  <a:gd name="T172" fmla="+- 0 7102 4853"/>
                  <a:gd name="T173" fmla="*/ T172 w 2249"/>
                  <a:gd name="T174" fmla="+- 0 6398 4589"/>
                  <a:gd name="T175" fmla="*/ 6398 h 1824"/>
                  <a:gd name="T176" fmla="+- 0 4867 4853"/>
                  <a:gd name="T177" fmla="*/ T176 w 2249"/>
                  <a:gd name="T178" fmla="+- 0 4596 4589"/>
                  <a:gd name="T179" fmla="*/ 4596 h 1824"/>
                  <a:gd name="T180" fmla="+- 0 4860 4853"/>
                  <a:gd name="T181" fmla="*/ T180 w 2249"/>
                  <a:gd name="T182" fmla="+- 0 4596 4589"/>
                  <a:gd name="T183" fmla="*/ 4596 h 1824"/>
                  <a:gd name="T184" fmla="+- 0 4860 4853"/>
                  <a:gd name="T185" fmla="*/ T184 w 2249"/>
                  <a:gd name="T186" fmla="+- 0 4603 4589"/>
                  <a:gd name="T187" fmla="*/ 4603 h 1824"/>
                  <a:gd name="T188" fmla="+- 0 4867 4853"/>
                  <a:gd name="T189" fmla="*/ T188 w 2249"/>
                  <a:gd name="T190" fmla="+- 0 4603 4589"/>
                  <a:gd name="T191" fmla="*/ 4603 h 1824"/>
                  <a:gd name="T192" fmla="+- 0 4867 4853"/>
                  <a:gd name="T193" fmla="*/ T192 w 2249"/>
                  <a:gd name="T194" fmla="+- 0 4596 4589"/>
                  <a:gd name="T195" fmla="*/ 4596 h 1824"/>
                  <a:gd name="T196" fmla="+- 0 7087 4853"/>
                  <a:gd name="T197" fmla="*/ T196 w 2249"/>
                  <a:gd name="T198" fmla="+- 0 4596 4589"/>
                  <a:gd name="T199" fmla="*/ 4596 h 1824"/>
                  <a:gd name="T200" fmla="+- 0 4867 4853"/>
                  <a:gd name="T201" fmla="*/ T200 w 2249"/>
                  <a:gd name="T202" fmla="+- 0 4596 4589"/>
                  <a:gd name="T203" fmla="*/ 4596 h 1824"/>
                  <a:gd name="T204" fmla="+- 0 4867 4853"/>
                  <a:gd name="T205" fmla="*/ T204 w 2249"/>
                  <a:gd name="T206" fmla="+- 0 4603 4589"/>
                  <a:gd name="T207" fmla="*/ 4603 h 1824"/>
                  <a:gd name="T208" fmla="+- 0 7087 4853"/>
                  <a:gd name="T209" fmla="*/ T208 w 2249"/>
                  <a:gd name="T210" fmla="+- 0 4603 4589"/>
                  <a:gd name="T211" fmla="*/ 4603 h 1824"/>
                  <a:gd name="T212" fmla="+- 0 7087 4853"/>
                  <a:gd name="T213" fmla="*/ T212 w 2249"/>
                  <a:gd name="T214" fmla="+- 0 4596 4589"/>
                  <a:gd name="T215" fmla="*/ 4596 h 1824"/>
                  <a:gd name="T216" fmla="+- 0 7102 4853"/>
                  <a:gd name="T217" fmla="*/ T216 w 2249"/>
                  <a:gd name="T218" fmla="+- 0 4596 4589"/>
                  <a:gd name="T219" fmla="*/ 4596 h 1824"/>
                  <a:gd name="T220" fmla="+- 0 7094 4853"/>
                  <a:gd name="T221" fmla="*/ T220 w 2249"/>
                  <a:gd name="T222" fmla="+- 0 4596 4589"/>
                  <a:gd name="T223" fmla="*/ 4596 h 1824"/>
                  <a:gd name="T224" fmla="+- 0 7094 4853"/>
                  <a:gd name="T225" fmla="*/ T224 w 2249"/>
                  <a:gd name="T226" fmla="+- 0 4603 4589"/>
                  <a:gd name="T227" fmla="*/ 4603 h 1824"/>
                  <a:gd name="T228" fmla="+- 0 7102 4853"/>
                  <a:gd name="T229" fmla="*/ T228 w 2249"/>
                  <a:gd name="T230" fmla="+- 0 4603 4589"/>
                  <a:gd name="T231" fmla="*/ 4603 h 1824"/>
                  <a:gd name="T232" fmla="+- 0 7102 4853"/>
                  <a:gd name="T233" fmla="*/ T232 w 2249"/>
                  <a:gd name="T234" fmla="+- 0 4596 4589"/>
                  <a:gd name="T235" fmla="*/ 4596 h 18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</a:cxnLst>
                <a:rect l="0" t="0" r="r" b="b"/>
                <a:pathLst>
                  <a:path w="2249" h="1824">
                    <a:moveTo>
                      <a:pt x="224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1819"/>
                    </a:lnTo>
                    <a:lnTo>
                      <a:pt x="5" y="1824"/>
                    </a:lnTo>
                    <a:lnTo>
                      <a:pt x="2239" y="1824"/>
                    </a:lnTo>
                    <a:lnTo>
                      <a:pt x="2241" y="1821"/>
                    </a:lnTo>
                    <a:lnTo>
                      <a:pt x="2244" y="1821"/>
                    </a:lnTo>
                    <a:lnTo>
                      <a:pt x="2246" y="1819"/>
                    </a:lnTo>
                    <a:lnTo>
                      <a:pt x="2246" y="1817"/>
                    </a:lnTo>
                    <a:lnTo>
                      <a:pt x="7" y="1817"/>
                    </a:lnTo>
                    <a:lnTo>
                      <a:pt x="7" y="1809"/>
                    </a:lnTo>
                    <a:lnTo>
                      <a:pt x="14" y="1809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2249" y="7"/>
                    </a:lnTo>
                    <a:lnTo>
                      <a:pt x="2249" y="5"/>
                    </a:lnTo>
                    <a:lnTo>
                      <a:pt x="2244" y="0"/>
                    </a:lnTo>
                    <a:close/>
                    <a:moveTo>
                      <a:pt x="14" y="1809"/>
                    </a:moveTo>
                    <a:lnTo>
                      <a:pt x="7" y="1809"/>
                    </a:lnTo>
                    <a:lnTo>
                      <a:pt x="7" y="1817"/>
                    </a:lnTo>
                    <a:lnTo>
                      <a:pt x="14" y="1817"/>
                    </a:lnTo>
                    <a:lnTo>
                      <a:pt x="14" y="1809"/>
                    </a:lnTo>
                    <a:close/>
                    <a:moveTo>
                      <a:pt x="2234" y="1809"/>
                    </a:moveTo>
                    <a:lnTo>
                      <a:pt x="14" y="1809"/>
                    </a:lnTo>
                    <a:lnTo>
                      <a:pt x="14" y="1817"/>
                    </a:lnTo>
                    <a:lnTo>
                      <a:pt x="2234" y="1817"/>
                    </a:lnTo>
                    <a:lnTo>
                      <a:pt x="2234" y="1809"/>
                    </a:lnTo>
                    <a:close/>
                    <a:moveTo>
                      <a:pt x="2241" y="7"/>
                    </a:moveTo>
                    <a:lnTo>
                      <a:pt x="2234" y="7"/>
                    </a:lnTo>
                    <a:lnTo>
                      <a:pt x="2234" y="1817"/>
                    </a:lnTo>
                    <a:lnTo>
                      <a:pt x="2241" y="1817"/>
                    </a:lnTo>
                    <a:lnTo>
                      <a:pt x="2241" y="1809"/>
                    </a:lnTo>
                    <a:lnTo>
                      <a:pt x="2249" y="1809"/>
                    </a:lnTo>
                    <a:lnTo>
                      <a:pt x="2249" y="14"/>
                    </a:lnTo>
                    <a:lnTo>
                      <a:pt x="2241" y="14"/>
                    </a:lnTo>
                    <a:lnTo>
                      <a:pt x="2241" y="7"/>
                    </a:lnTo>
                    <a:close/>
                    <a:moveTo>
                      <a:pt x="2249" y="1809"/>
                    </a:moveTo>
                    <a:lnTo>
                      <a:pt x="2241" y="1809"/>
                    </a:lnTo>
                    <a:lnTo>
                      <a:pt x="2241" y="1817"/>
                    </a:lnTo>
                    <a:lnTo>
                      <a:pt x="2246" y="1817"/>
                    </a:lnTo>
                    <a:lnTo>
                      <a:pt x="2249" y="1814"/>
                    </a:lnTo>
                    <a:lnTo>
                      <a:pt x="2249" y="1809"/>
                    </a:lnTo>
                    <a:close/>
                    <a:moveTo>
                      <a:pt x="14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close/>
                    <a:moveTo>
                      <a:pt x="2234" y="7"/>
                    </a:moveTo>
                    <a:lnTo>
                      <a:pt x="14" y="7"/>
                    </a:lnTo>
                    <a:lnTo>
                      <a:pt x="14" y="14"/>
                    </a:lnTo>
                    <a:lnTo>
                      <a:pt x="2234" y="14"/>
                    </a:lnTo>
                    <a:lnTo>
                      <a:pt x="2234" y="7"/>
                    </a:lnTo>
                    <a:close/>
                    <a:moveTo>
                      <a:pt x="2249" y="7"/>
                    </a:moveTo>
                    <a:lnTo>
                      <a:pt x="2241" y="7"/>
                    </a:lnTo>
                    <a:lnTo>
                      <a:pt x="2241" y="14"/>
                    </a:lnTo>
                    <a:lnTo>
                      <a:pt x="2249" y="14"/>
                    </a:lnTo>
                    <a:lnTo>
                      <a:pt x="224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1" name="Freeform 355"/>
              <p:cNvSpPr>
                <a:spLocks/>
              </p:cNvSpPr>
              <p:nvPr/>
            </p:nvSpPr>
            <p:spPr bwMode="auto">
              <a:xfrm>
                <a:off x="3494" y="3804"/>
                <a:ext cx="4899" cy="771"/>
              </a:xfrm>
              <a:custGeom>
                <a:avLst/>
                <a:gdLst>
                  <a:gd name="T0" fmla="+- 0 3502 3494"/>
                  <a:gd name="T1" fmla="*/ T0 w 4899"/>
                  <a:gd name="T2" fmla="+- 0 3804 3804"/>
                  <a:gd name="T3" fmla="*/ 3804 h 771"/>
                  <a:gd name="T4" fmla="+- 0 3497 3494"/>
                  <a:gd name="T5" fmla="*/ T4 w 4899"/>
                  <a:gd name="T6" fmla="+- 0 3804 3804"/>
                  <a:gd name="T7" fmla="*/ 3804 h 771"/>
                  <a:gd name="T8" fmla="+- 0 3494 3494"/>
                  <a:gd name="T9" fmla="*/ T8 w 4899"/>
                  <a:gd name="T10" fmla="+- 0 3806 3804"/>
                  <a:gd name="T11" fmla="*/ 3806 h 771"/>
                  <a:gd name="T12" fmla="+- 0 3494 3494"/>
                  <a:gd name="T13" fmla="*/ T12 w 4899"/>
                  <a:gd name="T14" fmla="+- 0 3814 3804"/>
                  <a:gd name="T15" fmla="*/ 3814 h 771"/>
                  <a:gd name="T16" fmla="+- 0 3499 3494"/>
                  <a:gd name="T17" fmla="*/ T16 w 4899"/>
                  <a:gd name="T18" fmla="+- 0 3818 3804"/>
                  <a:gd name="T19" fmla="*/ 3818 h 771"/>
                  <a:gd name="T20" fmla="+- 0 8386 3494"/>
                  <a:gd name="T21" fmla="*/ T20 w 4899"/>
                  <a:gd name="T22" fmla="+- 0 4574 3804"/>
                  <a:gd name="T23" fmla="*/ 4574 h 771"/>
                  <a:gd name="T24" fmla="+- 0 8388 3494"/>
                  <a:gd name="T25" fmla="*/ T24 w 4899"/>
                  <a:gd name="T26" fmla="+- 0 4572 3804"/>
                  <a:gd name="T27" fmla="*/ 4572 h 771"/>
                  <a:gd name="T28" fmla="+- 0 8390 3494"/>
                  <a:gd name="T29" fmla="*/ T28 w 4899"/>
                  <a:gd name="T30" fmla="+- 0 4572 3804"/>
                  <a:gd name="T31" fmla="*/ 4572 h 771"/>
                  <a:gd name="T32" fmla="+- 0 8393 3494"/>
                  <a:gd name="T33" fmla="*/ T32 w 4899"/>
                  <a:gd name="T34" fmla="+- 0 4570 3804"/>
                  <a:gd name="T35" fmla="*/ 4570 h 771"/>
                  <a:gd name="T36" fmla="+- 0 8393 3494"/>
                  <a:gd name="T37" fmla="*/ T36 w 4899"/>
                  <a:gd name="T38" fmla="+- 0 4562 3804"/>
                  <a:gd name="T39" fmla="*/ 4562 h 771"/>
                  <a:gd name="T40" fmla="+- 0 8390 3494"/>
                  <a:gd name="T41" fmla="*/ T40 w 4899"/>
                  <a:gd name="T42" fmla="+- 0 4560 3804"/>
                  <a:gd name="T43" fmla="*/ 4560 h 771"/>
                  <a:gd name="T44" fmla="+- 0 8388 3494"/>
                  <a:gd name="T45" fmla="*/ T44 w 4899"/>
                  <a:gd name="T46" fmla="+- 0 4560 3804"/>
                  <a:gd name="T47" fmla="*/ 4560 h 771"/>
                  <a:gd name="T48" fmla="+- 0 3502 3494"/>
                  <a:gd name="T49" fmla="*/ T48 w 4899"/>
                  <a:gd name="T50" fmla="+- 0 3804 3804"/>
                  <a:gd name="T51" fmla="*/ 3804 h 7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4899" h="771">
                    <a:moveTo>
                      <a:pt x="8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5" y="14"/>
                    </a:lnTo>
                    <a:lnTo>
                      <a:pt x="4892" y="770"/>
                    </a:lnTo>
                    <a:lnTo>
                      <a:pt x="4894" y="768"/>
                    </a:lnTo>
                    <a:lnTo>
                      <a:pt x="4896" y="768"/>
                    </a:lnTo>
                    <a:lnTo>
                      <a:pt x="4899" y="766"/>
                    </a:lnTo>
                    <a:lnTo>
                      <a:pt x="4899" y="758"/>
                    </a:lnTo>
                    <a:lnTo>
                      <a:pt x="4896" y="756"/>
                    </a:lnTo>
                    <a:lnTo>
                      <a:pt x="4894" y="75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2" name="Freeform 356"/>
              <p:cNvSpPr>
                <a:spLocks/>
              </p:cNvSpPr>
              <p:nvPr/>
            </p:nvSpPr>
            <p:spPr bwMode="auto">
              <a:xfrm>
                <a:off x="8361" y="4495"/>
                <a:ext cx="214" cy="137"/>
              </a:xfrm>
              <a:custGeom>
                <a:avLst/>
                <a:gdLst>
                  <a:gd name="T0" fmla="+- 0 8381 8362"/>
                  <a:gd name="T1" fmla="*/ T0 w 214"/>
                  <a:gd name="T2" fmla="+- 0 4495 4495"/>
                  <a:gd name="T3" fmla="*/ 4495 h 137"/>
                  <a:gd name="T4" fmla="+- 0 8362 8362"/>
                  <a:gd name="T5" fmla="*/ T4 w 214"/>
                  <a:gd name="T6" fmla="+- 0 4632 4495"/>
                  <a:gd name="T7" fmla="*/ 4632 h 137"/>
                  <a:gd name="T8" fmla="+- 0 8575 8362"/>
                  <a:gd name="T9" fmla="*/ T8 w 214"/>
                  <a:gd name="T10" fmla="+- 0 4596 4495"/>
                  <a:gd name="T11" fmla="*/ 4596 h 137"/>
                  <a:gd name="T12" fmla="+- 0 8381 8362"/>
                  <a:gd name="T13" fmla="*/ T12 w 214"/>
                  <a:gd name="T14" fmla="+- 0 4495 4495"/>
                  <a:gd name="T15" fmla="*/ 4495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" h="137">
                    <a:moveTo>
                      <a:pt x="19" y="0"/>
                    </a:moveTo>
                    <a:lnTo>
                      <a:pt x="0" y="137"/>
                    </a:lnTo>
                    <a:lnTo>
                      <a:pt x="213" y="10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3" name="Freeform 357"/>
              <p:cNvSpPr>
                <a:spLocks/>
              </p:cNvSpPr>
              <p:nvPr/>
            </p:nvSpPr>
            <p:spPr bwMode="auto">
              <a:xfrm>
                <a:off x="3681" y="3804"/>
                <a:ext cx="4899" cy="771"/>
              </a:xfrm>
              <a:custGeom>
                <a:avLst/>
                <a:gdLst>
                  <a:gd name="T0" fmla="+- 0 8578 3682"/>
                  <a:gd name="T1" fmla="*/ T0 w 4899"/>
                  <a:gd name="T2" fmla="+- 0 3804 3804"/>
                  <a:gd name="T3" fmla="*/ 3804 h 771"/>
                  <a:gd name="T4" fmla="+- 0 8573 3682"/>
                  <a:gd name="T5" fmla="*/ T4 w 4899"/>
                  <a:gd name="T6" fmla="+- 0 3804 3804"/>
                  <a:gd name="T7" fmla="*/ 3804 h 771"/>
                  <a:gd name="T8" fmla="+- 0 3686 3682"/>
                  <a:gd name="T9" fmla="*/ T8 w 4899"/>
                  <a:gd name="T10" fmla="+- 0 4560 3804"/>
                  <a:gd name="T11" fmla="*/ 4560 h 771"/>
                  <a:gd name="T12" fmla="+- 0 3684 3682"/>
                  <a:gd name="T13" fmla="*/ T12 w 4899"/>
                  <a:gd name="T14" fmla="+- 0 4560 3804"/>
                  <a:gd name="T15" fmla="*/ 4560 h 771"/>
                  <a:gd name="T16" fmla="+- 0 3682 3682"/>
                  <a:gd name="T17" fmla="*/ T16 w 4899"/>
                  <a:gd name="T18" fmla="+- 0 4562 3804"/>
                  <a:gd name="T19" fmla="*/ 4562 h 771"/>
                  <a:gd name="T20" fmla="+- 0 3682 3682"/>
                  <a:gd name="T21" fmla="*/ T20 w 4899"/>
                  <a:gd name="T22" fmla="+- 0 4570 3804"/>
                  <a:gd name="T23" fmla="*/ 4570 h 771"/>
                  <a:gd name="T24" fmla="+- 0 3684 3682"/>
                  <a:gd name="T25" fmla="*/ T24 w 4899"/>
                  <a:gd name="T26" fmla="+- 0 4572 3804"/>
                  <a:gd name="T27" fmla="*/ 4572 h 771"/>
                  <a:gd name="T28" fmla="+- 0 3686 3682"/>
                  <a:gd name="T29" fmla="*/ T28 w 4899"/>
                  <a:gd name="T30" fmla="+- 0 4572 3804"/>
                  <a:gd name="T31" fmla="*/ 4572 h 771"/>
                  <a:gd name="T32" fmla="+- 0 3689 3682"/>
                  <a:gd name="T33" fmla="*/ T32 w 4899"/>
                  <a:gd name="T34" fmla="+- 0 4574 3804"/>
                  <a:gd name="T35" fmla="*/ 4574 h 771"/>
                  <a:gd name="T36" fmla="+- 0 8575 3682"/>
                  <a:gd name="T37" fmla="*/ T36 w 4899"/>
                  <a:gd name="T38" fmla="+- 0 3818 3804"/>
                  <a:gd name="T39" fmla="*/ 3818 h 771"/>
                  <a:gd name="T40" fmla="+- 0 8580 3682"/>
                  <a:gd name="T41" fmla="*/ T40 w 4899"/>
                  <a:gd name="T42" fmla="+- 0 3814 3804"/>
                  <a:gd name="T43" fmla="*/ 3814 h 771"/>
                  <a:gd name="T44" fmla="+- 0 8580 3682"/>
                  <a:gd name="T45" fmla="*/ T44 w 4899"/>
                  <a:gd name="T46" fmla="+- 0 3806 3804"/>
                  <a:gd name="T47" fmla="*/ 3806 h 771"/>
                  <a:gd name="T48" fmla="+- 0 8578 3682"/>
                  <a:gd name="T49" fmla="*/ T48 w 4899"/>
                  <a:gd name="T50" fmla="+- 0 3804 3804"/>
                  <a:gd name="T51" fmla="*/ 3804 h 7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4899" h="771">
                    <a:moveTo>
                      <a:pt x="4896" y="0"/>
                    </a:moveTo>
                    <a:lnTo>
                      <a:pt x="4891" y="0"/>
                    </a:lnTo>
                    <a:lnTo>
                      <a:pt x="4" y="756"/>
                    </a:lnTo>
                    <a:lnTo>
                      <a:pt x="2" y="756"/>
                    </a:lnTo>
                    <a:lnTo>
                      <a:pt x="0" y="758"/>
                    </a:lnTo>
                    <a:lnTo>
                      <a:pt x="0" y="766"/>
                    </a:lnTo>
                    <a:lnTo>
                      <a:pt x="2" y="768"/>
                    </a:lnTo>
                    <a:lnTo>
                      <a:pt x="4" y="768"/>
                    </a:lnTo>
                    <a:lnTo>
                      <a:pt x="7" y="770"/>
                    </a:lnTo>
                    <a:lnTo>
                      <a:pt x="4893" y="14"/>
                    </a:lnTo>
                    <a:lnTo>
                      <a:pt x="4898" y="10"/>
                    </a:lnTo>
                    <a:lnTo>
                      <a:pt x="4898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4" name="Freeform 358"/>
              <p:cNvSpPr>
                <a:spLocks/>
              </p:cNvSpPr>
              <p:nvPr/>
            </p:nvSpPr>
            <p:spPr bwMode="auto">
              <a:xfrm>
                <a:off x="3501" y="4495"/>
                <a:ext cx="214" cy="137"/>
              </a:xfrm>
              <a:custGeom>
                <a:avLst/>
                <a:gdLst>
                  <a:gd name="T0" fmla="+- 0 3694 3502"/>
                  <a:gd name="T1" fmla="*/ T0 w 214"/>
                  <a:gd name="T2" fmla="+- 0 4495 4495"/>
                  <a:gd name="T3" fmla="*/ 4495 h 137"/>
                  <a:gd name="T4" fmla="+- 0 3502 3502"/>
                  <a:gd name="T5" fmla="*/ T4 w 214"/>
                  <a:gd name="T6" fmla="+- 0 4596 4495"/>
                  <a:gd name="T7" fmla="*/ 4596 h 137"/>
                  <a:gd name="T8" fmla="+- 0 3715 3502"/>
                  <a:gd name="T9" fmla="*/ T8 w 214"/>
                  <a:gd name="T10" fmla="+- 0 4632 4495"/>
                  <a:gd name="T11" fmla="*/ 4632 h 137"/>
                  <a:gd name="T12" fmla="+- 0 3694 3502"/>
                  <a:gd name="T13" fmla="*/ T12 w 214"/>
                  <a:gd name="T14" fmla="+- 0 4495 4495"/>
                  <a:gd name="T15" fmla="*/ 4495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" h="137">
                    <a:moveTo>
                      <a:pt x="192" y="0"/>
                    </a:moveTo>
                    <a:lnTo>
                      <a:pt x="0" y="101"/>
                    </a:lnTo>
                    <a:lnTo>
                      <a:pt x="213" y="13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5" name="Freeform 359"/>
              <p:cNvSpPr>
                <a:spLocks/>
              </p:cNvSpPr>
              <p:nvPr/>
            </p:nvSpPr>
            <p:spPr bwMode="auto">
              <a:xfrm>
                <a:off x="3494" y="3804"/>
                <a:ext cx="2367" cy="744"/>
              </a:xfrm>
              <a:custGeom>
                <a:avLst/>
                <a:gdLst>
                  <a:gd name="T0" fmla="+- 0 3502 3494"/>
                  <a:gd name="T1" fmla="*/ T0 w 2367"/>
                  <a:gd name="T2" fmla="+- 0 3804 3804"/>
                  <a:gd name="T3" fmla="*/ 3804 h 744"/>
                  <a:gd name="T4" fmla="+- 0 3497 3494"/>
                  <a:gd name="T5" fmla="*/ T4 w 2367"/>
                  <a:gd name="T6" fmla="+- 0 3804 3804"/>
                  <a:gd name="T7" fmla="*/ 3804 h 744"/>
                  <a:gd name="T8" fmla="+- 0 3494 3494"/>
                  <a:gd name="T9" fmla="*/ T8 w 2367"/>
                  <a:gd name="T10" fmla="+- 0 3806 3804"/>
                  <a:gd name="T11" fmla="*/ 3806 h 744"/>
                  <a:gd name="T12" fmla="+- 0 3494 3494"/>
                  <a:gd name="T13" fmla="*/ T12 w 2367"/>
                  <a:gd name="T14" fmla="+- 0 3814 3804"/>
                  <a:gd name="T15" fmla="*/ 3814 h 744"/>
                  <a:gd name="T16" fmla="+- 0 3499 3494"/>
                  <a:gd name="T17" fmla="*/ T16 w 2367"/>
                  <a:gd name="T18" fmla="+- 0 3818 3804"/>
                  <a:gd name="T19" fmla="*/ 3818 h 744"/>
                  <a:gd name="T20" fmla="+- 0 5854 3494"/>
                  <a:gd name="T21" fmla="*/ T20 w 2367"/>
                  <a:gd name="T22" fmla="+- 0 4548 3804"/>
                  <a:gd name="T23" fmla="*/ 4548 h 744"/>
                  <a:gd name="T24" fmla="+- 0 5856 3494"/>
                  <a:gd name="T25" fmla="*/ T24 w 2367"/>
                  <a:gd name="T26" fmla="+- 0 4546 3804"/>
                  <a:gd name="T27" fmla="*/ 4546 h 744"/>
                  <a:gd name="T28" fmla="+- 0 5858 3494"/>
                  <a:gd name="T29" fmla="*/ T28 w 2367"/>
                  <a:gd name="T30" fmla="+- 0 4546 3804"/>
                  <a:gd name="T31" fmla="*/ 4546 h 744"/>
                  <a:gd name="T32" fmla="+- 0 5861 3494"/>
                  <a:gd name="T33" fmla="*/ T32 w 2367"/>
                  <a:gd name="T34" fmla="+- 0 4543 3804"/>
                  <a:gd name="T35" fmla="*/ 4543 h 744"/>
                  <a:gd name="T36" fmla="+- 0 5861 3494"/>
                  <a:gd name="T37" fmla="*/ T36 w 2367"/>
                  <a:gd name="T38" fmla="+- 0 4536 3804"/>
                  <a:gd name="T39" fmla="*/ 4536 h 744"/>
                  <a:gd name="T40" fmla="+- 0 5858 3494"/>
                  <a:gd name="T41" fmla="*/ T40 w 2367"/>
                  <a:gd name="T42" fmla="+- 0 4534 3804"/>
                  <a:gd name="T43" fmla="*/ 4534 h 744"/>
                  <a:gd name="T44" fmla="+- 0 5856 3494"/>
                  <a:gd name="T45" fmla="*/ T44 w 2367"/>
                  <a:gd name="T46" fmla="+- 0 4534 3804"/>
                  <a:gd name="T47" fmla="*/ 4534 h 744"/>
                  <a:gd name="T48" fmla="+- 0 3502 3494"/>
                  <a:gd name="T49" fmla="*/ T48 w 2367"/>
                  <a:gd name="T50" fmla="+- 0 3804 3804"/>
                  <a:gd name="T51" fmla="*/ 3804 h 7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367" h="744">
                    <a:moveTo>
                      <a:pt x="8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5" y="14"/>
                    </a:lnTo>
                    <a:lnTo>
                      <a:pt x="2360" y="744"/>
                    </a:lnTo>
                    <a:lnTo>
                      <a:pt x="2362" y="742"/>
                    </a:lnTo>
                    <a:lnTo>
                      <a:pt x="2364" y="742"/>
                    </a:lnTo>
                    <a:lnTo>
                      <a:pt x="2367" y="739"/>
                    </a:lnTo>
                    <a:lnTo>
                      <a:pt x="2367" y="732"/>
                    </a:lnTo>
                    <a:lnTo>
                      <a:pt x="2364" y="730"/>
                    </a:lnTo>
                    <a:lnTo>
                      <a:pt x="2362" y="73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6" name="Freeform 360"/>
              <p:cNvSpPr>
                <a:spLocks/>
              </p:cNvSpPr>
              <p:nvPr/>
            </p:nvSpPr>
            <p:spPr bwMode="auto">
              <a:xfrm>
                <a:off x="5820" y="4468"/>
                <a:ext cx="219" cy="132"/>
              </a:xfrm>
              <a:custGeom>
                <a:avLst/>
                <a:gdLst>
                  <a:gd name="T0" fmla="+- 0 5861 5820"/>
                  <a:gd name="T1" fmla="*/ T0 w 219"/>
                  <a:gd name="T2" fmla="+- 0 4469 4469"/>
                  <a:gd name="T3" fmla="*/ 4469 h 132"/>
                  <a:gd name="T4" fmla="+- 0 5820 5820"/>
                  <a:gd name="T5" fmla="*/ T4 w 219"/>
                  <a:gd name="T6" fmla="+- 0 4601 4469"/>
                  <a:gd name="T7" fmla="*/ 4601 h 132"/>
                  <a:gd name="T8" fmla="+- 0 6038 5820"/>
                  <a:gd name="T9" fmla="*/ T8 w 219"/>
                  <a:gd name="T10" fmla="+- 0 4596 4469"/>
                  <a:gd name="T11" fmla="*/ 4596 h 132"/>
                  <a:gd name="T12" fmla="+- 0 5861 5820"/>
                  <a:gd name="T13" fmla="*/ T12 w 219"/>
                  <a:gd name="T14" fmla="+- 0 4469 4469"/>
                  <a:gd name="T15" fmla="*/ 4469 h 1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9" h="132">
                    <a:moveTo>
                      <a:pt x="41" y="0"/>
                    </a:moveTo>
                    <a:lnTo>
                      <a:pt x="0" y="132"/>
                    </a:lnTo>
                    <a:lnTo>
                      <a:pt x="218" y="12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7" name="Freeform 361"/>
              <p:cNvSpPr>
                <a:spLocks/>
              </p:cNvSpPr>
              <p:nvPr/>
            </p:nvSpPr>
            <p:spPr bwMode="auto">
              <a:xfrm>
                <a:off x="6211" y="3804"/>
                <a:ext cx="2369" cy="744"/>
              </a:xfrm>
              <a:custGeom>
                <a:avLst/>
                <a:gdLst>
                  <a:gd name="T0" fmla="+- 0 8578 6211"/>
                  <a:gd name="T1" fmla="*/ T0 w 2369"/>
                  <a:gd name="T2" fmla="+- 0 3804 3804"/>
                  <a:gd name="T3" fmla="*/ 3804 h 744"/>
                  <a:gd name="T4" fmla="+- 0 8573 6211"/>
                  <a:gd name="T5" fmla="*/ T4 w 2369"/>
                  <a:gd name="T6" fmla="+- 0 3804 3804"/>
                  <a:gd name="T7" fmla="*/ 3804 h 744"/>
                  <a:gd name="T8" fmla="+- 0 6216 6211"/>
                  <a:gd name="T9" fmla="*/ T8 w 2369"/>
                  <a:gd name="T10" fmla="+- 0 4534 3804"/>
                  <a:gd name="T11" fmla="*/ 4534 h 744"/>
                  <a:gd name="T12" fmla="+- 0 6214 6211"/>
                  <a:gd name="T13" fmla="*/ T12 w 2369"/>
                  <a:gd name="T14" fmla="+- 0 4534 3804"/>
                  <a:gd name="T15" fmla="*/ 4534 h 744"/>
                  <a:gd name="T16" fmla="+- 0 6211 6211"/>
                  <a:gd name="T17" fmla="*/ T16 w 2369"/>
                  <a:gd name="T18" fmla="+- 0 4536 3804"/>
                  <a:gd name="T19" fmla="*/ 4536 h 744"/>
                  <a:gd name="T20" fmla="+- 0 6211 6211"/>
                  <a:gd name="T21" fmla="*/ T20 w 2369"/>
                  <a:gd name="T22" fmla="+- 0 4543 3804"/>
                  <a:gd name="T23" fmla="*/ 4543 h 744"/>
                  <a:gd name="T24" fmla="+- 0 6214 6211"/>
                  <a:gd name="T25" fmla="*/ T24 w 2369"/>
                  <a:gd name="T26" fmla="+- 0 4546 3804"/>
                  <a:gd name="T27" fmla="*/ 4546 h 744"/>
                  <a:gd name="T28" fmla="+- 0 6216 6211"/>
                  <a:gd name="T29" fmla="*/ T28 w 2369"/>
                  <a:gd name="T30" fmla="+- 0 4546 3804"/>
                  <a:gd name="T31" fmla="*/ 4546 h 744"/>
                  <a:gd name="T32" fmla="+- 0 6218 6211"/>
                  <a:gd name="T33" fmla="*/ T32 w 2369"/>
                  <a:gd name="T34" fmla="+- 0 4548 3804"/>
                  <a:gd name="T35" fmla="*/ 4548 h 744"/>
                  <a:gd name="T36" fmla="+- 0 8575 6211"/>
                  <a:gd name="T37" fmla="*/ T36 w 2369"/>
                  <a:gd name="T38" fmla="+- 0 3818 3804"/>
                  <a:gd name="T39" fmla="*/ 3818 h 744"/>
                  <a:gd name="T40" fmla="+- 0 8580 6211"/>
                  <a:gd name="T41" fmla="*/ T40 w 2369"/>
                  <a:gd name="T42" fmla="+- 0 3814 3804"/>
                  <a:gd name="T43" fmla="*/ 3814 h 744"/>
                  <a:gd name="T44" fmla="+- 0 8580 6211"/>
                  <a:gd name="T45" fmla="*/ T44 w 2369"/>
                  <a:gd name="T46" fmla="+- 0 3806 3804"/>
                  <a:gd name="T47" fmla="*/ 3806 h 744"/>
                  <a:gd name="T48" fmla="+- 0 8578 6211"/>
                  <a:gd name="T49" fmla="*/ T48 w 2369"/>
                  <a:gd name="T50" fmla="+- 0 3804 3804"/>
                  <a:gd name="T51" fmla="*/ 3804 h 7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369" h="744">
                    <a:moveTo>
                      <a:pt x="2367" y="0"/>
                    </a:moveTo>
                    <a:lnTo>
                      <a:pt x="2362" y="0"/>
                    </a:lnTo>
                    <a:lnTo>
                      <a:pt x="5" y="730"/>
                    </a:lnTo>
                    <a:lnTo>
                      <a:pt x="3" y="730"/>
                    </a:lnTo>
                    <a:lnTo>
                      <a:pt x="0" y="732"/>
                    </a:lnTo>
                    <a:lnTo>
                      <a:pt x="0" y="739"/>
                    </a:lnTo>
                    <a:lnTo>
                      <a:pt x="3" y="742"/>
                    </a:lnTo>
                    <a:lnTo>
                      <a:pt x="5" y="742"/>
                    </a:lnTo>
                    <a:lnTo>
                      <a:pt x="7" y="744"/>
                    </a:lnTo>
                    <a:lnTo>
                      <a:pt x="2364" y="14"/>
                    </a:lnTo>
                    <a:lnTo>
                      <a:pt x="2369" y="10"/>
                    </a:lnTo>
                    <a:lnTo>
                      <a:pt x="2369" y="2"/>
                    </a:lnTo>
                    <a:lnTo>
                      <a:pt x="23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8" name="Freeform 362"/>
              <p:cNvSpPr>
                <a:spLocks/>
              </p:cNvSpPr>
              <p:nvPr/>
            </p:nvSpPr>
            <p:spPr bwMode="auto">
              <a:xfrm>
                <a:off x="6038" y="4468"/>
                <a:ext cx="219" cy="132"/>
              </a:xfrm>
              <a:custGeom>
                <a:avLst/>
                <a:gdLst>
                  <a:gd name="T0" fmla="+- 0 6216 6038"/>
                  <a:gd name="T1" fmla="*/ T0 w 219"/>
                  <a:gd name="T2" fmla="+- 0 4469 4469"/>
                  <a:gd name="T3" fmla="*/ 4469 h 132"/>
                  <a:gd name="T4" fmla="+- 0 6038 6038"/>
                  <a:gd name="T5" fmla="*/ T4 w 219"/>
                  <a:gd name="T6" fmla="+- 0 4596 4469"/>
                  <a:gd name="T7" fmla="*/ 4596 h 132"/>
                  <a:gd name="T8" fmla="+- 0 6257 6038"/>
                  <a:gd name="T9" fmla="*/ T8 w 219"/>
                  <a:gd name="T10" fmla="+- 0 4601 4469"/>
                  <a:gd name="T11" fmla="*/ 4601 h 132"/>
                  <a:gd name="T12" fmla="+- 0 6216 6038"/>
                  <a:gd name="T13" fmla="*/ T12 w 219"/>
                  <a:gd name="T14" fmla="+- 0 4469 4469"/>
                  <a:gd name="T15" fmla="*/ 4469 h 1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9" h="132">
                    <a:moveTo>
                      <a:pt x="178" y="0"/>
                    </a:moveTo>
                    <a:lnTo>
                      <a:pt x="0" y="127"/>
                    </a:lnTo>
                    <a:lnTo>
                      <a:pt x="219" y="132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79" name="Picture 36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2" y="6432"/>
                <a:ext cx="1368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364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2" y="6789"/>
                <a:ext cx="1628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365"/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0" y="7068"/>
                <a:ext cx="2847" cy="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AutoShape 366"/>
              <p:cNvSpPr>
                <a:spLocks/>
              </p:cNvSpPr>
              <p:nvPr/>
            </p:nvSpPr>
            <p:spPr bwMode="auto">
              <a:xfrm>
                <a:off x="2224" y="6940"/>
                <a:ext cx="3036" cy="437"/>
              </a:xfrm>
              <a:custGeom>
                <a:avLst/>
                <a:gdLst>
                  <a:gd name="T0" fmla="+- 0 5256 2225"/>
                  <a:gd name="T1" fmla="*/ T0 w 3036"/>
                  <a:gd name="T2" fmla="+- 0 6941 6941"/>
                  <a:gd name="T3" fmla="*/ 6941 h 437"/>
                  <a:gd name="T4" fmla="+- 0 2227 2225"/>
                  <a:gd name="T5" fmla="*/ T4 w 3036"/>
                  <a:gd name="T6" fmla="+- 0 6941 6941"/>
                  <a:gd name="T7" fmla="*/ 6941 h 437"/>
                  <a:gd name="T8" fmla="+- 0 2225 2225"/>
                  <a:gd name="T9" fmla="*/ T8 w 3036"/>
                  <a:gd name="T10" fmla="+- 0 6943 6941"/>
                  <a:gd name="T11" fmla="*/ 6943 h 437"/>
                  <a:gd name="T12" fmla="+- 0 2225 2225"/>
                  <a:gd name="T13" fmla="*/ T12 w 3036"/>
                  <a:gd name="T14" fmla="+- 0 7373 6941"/>
                  <a:gd name="T15" fmla="*/ 7373 h 437"/>
                  <a:gd name="T16" fmla="+- 0 2230 2225"/>
                  <a:gd name="T17" fmla="*/ T16 w 3036"/>
                  <a:gd name="T18" fmla="+- 0 7378 6941"/>
                  <a:gd name="T19" fmla="*/ 7378 h 437"/>
                  <a:gd name="T20" fmla="+- 0 5251 2225"/>
                  <a:gd name="T21" fmla="*/ T20 w 3036"/>
                  <a:gd name="T22" fmla="+- 0 7378 6941"/>
                  <a:gd name="T23" fmla="*/ 7378 h 437"/>
                  <a:gd name="T24" fmla="+- 0 5254 2225"/>
                  <a:gd name="T25" fmla="*/ T24 w 3036"/>
                  <a:gd name="T26" fmla="+- 0 7375 6941"/>
                  <a:gd name="T27" fmla="*/ 7375 h 437"/>
                  <a:gd name="T28" fmla="+- 0 5256 2225"/>
                  <a:gd name="T29" fmla="*/ T28 w 3036"/>
                  <a:gd name="T30" fmla="+- 0 7375 6941"/>
                  <a:gd name="T31" fmla="*/ 7375 h 437"/>
                  <a:gd name="T32" fmla="+- 0 5258 2225"/>
                  <a:gd name="T33" fmla="*/ T32 w 3036"/>
                  <a:gd name="T34" fmla="+- 0 7373 6941"/>
                  <a:gd name="T35" fmla="*/ 7373 h 437"/>
                  <a:gd name="T36" fmla="+- 0 5258 2225"/>
                  <a:gd name="T37" fmla="*/ T36 w 3036"/>
                  <a:gd name="T38" fmla="+- 0 7370 6941"/>
                  <a:gd name="T39" fmla="*/ 7370 h 437"/>
                  <a:gd name="T40" fmla="+- 0 2232 2225"/>
                  <a:gd name="T41" fmla="*/ T40 w 3036"/>
                  <a:gd name="T42" fmla="+- 0 7370 6941"/>
                  <a:gd name="T43" fmla="*/ 7370 h 437"/>
                  <a:gd name="T44" fmla="+- 0 2232 2225"/>
                  <a:gd name="T45" fmla="*/ T44 w 3036"/>
                  <a:gd name="T46" fmla="+- 0 7363 6941"/>
                  <a:gd name="T47" fmla="*/ 7363 h 437"/>
                  <a:gd name="T48" fmla="+- 0 2239 2225"/>
                  <a:gd name="T49" fmla="*/ T48 w 3036"/>
                  <a:gd name="T50" fmla="+- 0 7363 6941"/>
                  <a:gd name="T51" fmla="*/ 7363 h 437"/>
                  <a:gd name="T52" fmla="+- 0 2239 2225"/>
                  <a:gd name="T53" fmla="*/ T52 w 3036"/>
                  <a:gd name="T54" fmla="+- 0 6955 6941"/>
                  <a:gd name="T55" fmla="*/ 6955 h 437"/>
                  <a:gd name="T56" fmla="+- 0 2232 2225"/>
                  <a:gd name="T57" fmla="*/ T56 w 3036"/>
                  <a:gd name="T58" fmla="+- 0 6955 6941"/>
                  <a:gd name="T59" fmla="*/ 6955 h 437"/>
                  <a:gd name="T60" fmla="+- 0 2232 2225"/>
                  <a:gd name="T61" fmla="*/ T60 w 3036"/>
                  <a:gd name="T62" fmla="+- 0 6948 6941"/>
                  <a:gd name="T63" fmla="*/ 6948 h 437"/>
                  <a:gd name="T64" fmla="+- 0 5261 2225"/>
                  <a:gd name="T65" fmla="*/ T64 w 3036"/>
                  <a:gd name="T66" fmla="+- 0 6948 6941"/>
                  <a:gd name="T67" fmla="*/ 6948 h 437"/>
                  <a:gd name="T68" fmla="+- 0 5261 2225"/>
                  <a:gd name="T69" fmla="*/ T68 w 3036"/>
                  <a:gd name="T70" fmla="+- 0 6946 6941"/>
                  <a:gd name="T71" fmla="*/ 6946 h 437"/>
                  <a:gd name="T72" fmla="+- 0 5256 2225"/>
                  <a:gd name="T73" fmla="*/ T72 w 3036"/>
                  <a:gd name="T74" fmla="+- 0 6941 6941"/>
                  <a:gd name="T75" fmla="*/ 6941 h 437"/>
                  <a:gd name="T76" fmla="+- 0 2239 2225"/>
                  <a:gd name="T77" fmla="*/ T76 w 3036"/>
                  <a:gd name="T78" fmla="+- 0 7363 6941"/>
                  <a:gd name="T79" fmla="*/ 7363 h 437"/>
                  <a:gd name="T80" fmla="+- 0 2232 2225"/>
                  <a:gd name="T81" fmla="*/ T80 w 3036"/>
                  <a:gd name="T82" fmla="+- 0 7363 6941"/>
                  <a:gd name="T83" fmla="*/ 7363 h 437"/>
                  <a:gd name="T84" fmla="+- 0 2232 2225"/>
                  <a:gd name="T85" fmla="*/ T84 w 3036"/>
                  <a:gd name="T86" fmla="+- 0 7370 6941"/>
                  <a:gd name="T87" fmla="*/ 7370 h 437"/>
                  <a:gd name="T88" fmla="+- 0 2239 2225"/>
                  <a:gd name="T89" fmla="*/ T88 w 3036"/>
                  <a:gd name="T90" fmla="+- 0 7370 6941"/>
                  <a:gd name="T91" fmla="*/ 7370 h 437"/>
                  <a:gd name="T92" fmla="+- 0 2239 2225"/>
                  <a:gd name="T93" fmla="*/ T92 w 3036"/>
                  <a:gd name="T94" fmla="+- 0 7363 6941"/>
                  <a:gd name="T95" fmla="*/ 7363 h 437"/>
                  <a:gd name="T96" fmla="+- 0 5246 2225"/>
                  <a:gd name="T97" fmla="*/ T96 w 3036"/>
                  <a:gd name="T98" fmla="+- 0 7363 6941"/>
                  <a:gd name="T99" fmla="*/ 7363 h 437"/>
                  <a:gd name="T100" fmla="+- 0 2239 2225"/>
                  <a:gd name="T101" fmla="*/ T100 w 3036"/>
                  <a:gd name="T102" fmla="+- 0 7363 6941"/>
                  <a:gd name="T103" fmla="*/ 7363 h 437"/>
                  <a:gd name="T104" fmla="+- 0 2239 2225"/>
                  <a:gd name="T105" fmla="*/ T104 w 3036"/>
                  <a:gd name="T106" fmla="+- 0 7370 6941"/>
                  <a:gd name="T107" fmla="*/ 7370 h 437"/>
                  <a:gd name="T108" fmla="+- 0 5246 2225"/>
                  <a:gd name="T109" fmla="*/ T108 w 3036"/>
                  <a:gd name="T110" fmla="+- 0 7370 6941"/>
                  <a:gd name="T111" fmla="*/ 7370 h 437"/>
                  <a:gd name="T112" fmla="+- 0 5246 2225"/>
                  <a:gd name="T113" fmla="*/ T112 w 3036"/>
                  <a:gd name="T114" fmla="+- 0 7363 6941"/>
                  <a:gd name="T115" fmla="*/ 7363 h 437"/>
                  <a:gd name="T116" fmla="+- 0 5254 2225"/>
                  <a:gd name="T117" fmla="*/ T116 w 3036"/>
                  <a:gd name="T118" fmla="+- 0 6948 6941"/>
                  <a:gd name="T119" fmla="*/ 6948 h 437"/>
                  <a:gd name="T120" fmla="+- 0 5246 2225"/>
                  <a:gd name="T121" fmla="*/ T120 w 3036"/>
                  <a:gd name="T122" fmla="+- 0 6948 6941"/>
                  <a:gd name="T123" fmla="*/ 6948 h 437"/>
                  <a:gd name="T124" fmla="+- 0 5246 2225"/>
                  <a:gd name="T125" fmla="*/ T124 w 3036"/>
                  <a:gd name="T126" fmla="+- 0 7370 6941"/>
                  <a:gd name="T127" fmla="*/ 7370 h 437"/>
                  <a:gd name="T128" fmla="+- 0 5254 2225"/>
                  <a:gd name="T129" fmla="*/ T128 w 3036"/>
                  <a:gd name="T130" fmla="+- 0 7370 6941"/>
                  <a:gd name="T131" fmla="*/ 7370 h 437"/>
                  <a:gd name="T132" fmla="+- 0 5254 2225"/>
                  <a:gd name="T133" fmla="*/ T132 w 3036"/>
                  <a:gd name="T134" fmla="+- 0 7363 6941"/>
                  <a:gd name="T135" fmla="*/ 7363 h 437"/>
                  <a:gd name="T136" fmla="+- 0 5261 2225"/>
                  <a:gd name="T137" fmla="*/ T136 w 3036"/>
                  <a:gd name="T138" fmla="+- 0 7363 6941"/>
                  <a:gd name="T139" fmla="*/ 7363 h 437"/>
                  <a:gd name="T140" fmla="+- 0 5261 2225"/>
                  <a:gd name="T141" fmla="*/ T140 w 3036"/>
                  <a:gd name="T142" fmla="+- 0 6955 6941"/>
                  <a:gd name="T143" fmla="*/ 6955 h 437"/>
                  <a:gd name="T144" fmla="+- 0 5254 2225"/>
                  <a:gd name="T145" fmla="*/ T144 w 3036"/>
                  <a:gd name="T146" fmla="+- 0 6955 6941"/>
                  <a:gd name="T147" fmla="*/ 6955 h 437"/>
                  <a:gd name="T148" fmla="+- 0 5254 2225"/>
                  <a:gd name="T149" fmla="*/ T148 w 3036"/>
                  <a:gd name="T150" fmla="+- 0 6948 6941"/>
                  <a:gd name="T151" fmla="*/ 6948 h 437"/>
                  <a:gd name="T152" fmla="+- 0 5261 2225"/>
                  <a:gd name="T153" fmla="*/ T152 w 3036"/>
                  <a:gd name="T154" fmla="+- 0 7363 6941"/>
                  <a:gd name="T155" fmla="*/ 7363 h 437"/>
                  <a:gd name="T156" fmla="+- 0 5254 2225"/>
                  <a:gd name="T157" fmla="*/ T156 w 3036"/>
                  <a:gd name="T158" fmla="+- 0 7363 6941"/>
                  <a:gd name="T159" fmla="*/ 7363 h 437"/>
                  <a:gd name="T160" fmla="+- 0 5254 2225"/>
                  <a:gd name="T161" fmla="*/ T160 w 3036"/>
                  <a:gd name="T162" fmla="+- 0 7370 6941"/>
                  <a:gd name="T163" fmla="*/ 7370 h 437"/>
                  <a:gd name="T164" fmla="+- 0 5258 2225"/>
                  <a:gd name="T165" fmla="*/ T164 w 3036"/>
                  <a:gd name="T166" fmla="+- 0 7370 6941"/>
                  <a:gd name="T167" fmla="*/ 7370 h 437"/>
                  <a:gd name="T168" fmla="+- 0 5261 2225"/>
                  <a:gd name="T169" fmla="*/ T168 w 3036"/>
                  <a:gd name="T170" fmla="+- 0 7368 6941"/>
                  <a:gd name="T171" fmla="*/ 7368 h 437"/>
                  <a:gd name="T172" fmla="+- 0 5261 2225"/>
                  <a:gd name="T173" fmla="*/ T172 w 3036"/>
                  <a:gd name="T174" fmla="+- 0 7363 6941"/>
                  <a:gd name="T175" fmla="*/ 7363 h 437"/>
                  <a:gd name="T176" fmla="+- 0 2239 2225"/>
                  <a:gd name="T177" fmla="*/ T176 w 3036"/>
                  <a:gd name="T178" fmla="+- 0 6948 6941"/>
                  <a:gd name="T179" fmla="*/ 6948 h 437"/>
                  <a:gd name="T180" fmla="+- 0 2232 2225"/>
                  <a:gd name="T181" fmla="*/ T180 w 3036"/>
                  <a:gd name="T182" fmla="+- 0 6948 6941"/>
                  <a:gd name="T183" fmla="*/ 6948 h 437"/>
                  <a:gd name="T184" fmla="+- 0 2232 2225"/>
                  <a:gd name="T185" fmla="*/ T184 w 3036"/>
                  <a:gd name="T186" fmla="+- 0 6955 6941"/>
                  <a:gd name="T187" fmla="*/ 6955 h 437"/>
                  <a:gd name="T188" fmla="+- 0 2239 2225"/>
                  <a:gd name="T189" fmla="*/ T188 w 3036"/>
                  <a:gd name="T190" fmla="+- 0 6955 6941"/>
                  <a:gd name="T191" fmla="*/ 6955 h 437"/>
                  <a:gd name="T192" fmla="+- 0 2239 2225"/>
                  <a:gd name="T193" fmla="*/ T192 w 3036"/>
                  <a:gd name="T194" fmla="+- 0 6948 6941"/>
                  <a:gd name="T195" fmla="*/ 6948 h 437"/>
                  <a:gd name="T196" fmla="+- 0 5246 2225"/>
                  <a:gd name="T197" fmla="*/ T196 w 3036"/>
                  <a:gd name="T198" fmla="+- 0 6948 6941"/>
                  <a:gd name="T199" fmla="*/ 6948 h 437"/>
                  <a:gd name="T200" fmla="+- 0 2239 2225"/>
                  <a:gd name="T201" fmla="*/ T200 w 3036"/>
                  <a:gd name="T202" fmla="+- 0 6948 6941"/>
                  <a:gd name="T203" fmla="*/ 6948 h 437"/>
                  <a:gd name="T204" fmla="+- 0 2239 2225"/>
                  <a:gd name="T205" fmla="*/ T204 w 3036"/>
                  <a:gd name="T206" fmla="+- 0 6955 6941"/>
                  <a:gd name="T207" fmla="*/ 6955 h 437"/>
                  <a:gd name="T208" fmla="+- 0 5246 2225"/>
                  <a:gd name="T209" fmla="*/ T208 w 3036"/>
                  <a:gd name="T210" fmla="+- 0 6955 6941"/>
                  <a:gd name="T211" fmla="*/ 6955 h 437"/>
                  <a:gd name="T212" fmla="+- 0 5246 2225"/>
                  <a:gd name="T213" fmla="*/ T212 w 3036"/>
                  <a:gd name="T214" fmla="+- 0 6948 6941"/>
                  <a:gd name="T215" fmla="*/ 6948 h 437"/>
                  <a:gd name="T216" fmla="+- 0 5261 2225"/>
                  <a:gd name="T217" fmla="*/ T216 w 3036"/>
                  <a:gd name="T218" fmla="+- 0 6948 6941"/>
                  <a:gd name="T219" fmla="*/ 6948 h 437"/>
                  <a:gd name="T220" fmla="+- 0 5254 2225"/>
                  <a:gd name="T221" fmla="*/ T220 w 3036"/>
                  <a:gd name="T222" fmla="+- 0 6948 6941"/>
                  <a:gd name="T223" fmla="*/ 6948 h 437"/>
                  <a:gd name="T224" fmla="+- 0 5254 2225"/>
                  <a:gd name="T225" fmla="*/ T224 w 3036"/>
                  <a:gd name="T226" fmla="+- 0 6955 6941"/>
                  <a:gd name="T227" fmla="*/ 6955 h 437"/>
                  <a:gd name="T228" fmla="+- 0 5261 2225"/>
                  <a:gd name="T229" fmla="*/ T228 w 3036"/>
                  <a:gd name="T230" fmla="+- 0 6955 6941"/>
                  <a:gd name="T231" fmla="*/ 6955 h 437"/>
                  <a:gd name="T232" fmla="+- 0 5261 2225"/>
                  <a:gd name="T233" fmla="*/ T232 w 3036"/>
                  <a:gd name="T234" fmla="+- 0 6948 6941"/>
                  <a:gd name="T235" fmla="*/ 6948 h 4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</a:cxnLst>
                <a:rect l="0" t="0" r="r" b="b"/>
                <a:pathLst>
                  <a:path w="3036" h="437">
                    <a:moveTo>
                      <a:pt x="3031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32"/>
                    </a:lnTo>
                    <a:lnTo>
                      <a:pt x="5" y="437"/>
                    </a:lnTo>
                    <a:lnTo>
                      <a:pt x="3026" y="437"/>
                    </a:lnTo>
                    <a:lnTo>
                      <a:pt x="3029" y="434"/>
                    </a:lnTo>
                    <a:lnTo>
                      <a:pt x="3031" y="434"/>
                    </a:lnTo>
                    <a:lnTo>
                      <a:pt x="3033" y="432"/>
                    </a:lnTo>
                    <a:lnTo>
                      <a:pt x="3033" y="429"/>
                    </a:lnTo>
                    <a:lnTo>
                      <a:pt x="7" y="429"/>
                    </a:lnTo>
                    <a:lnTo>
                      <a:pt x="7" y="422"/>
                    </a:lnTo>
                    <a:lnTo>
                      <a:pt x="14" y="422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3036" y="7"/>
                    </a:lnTo>
                    <a:lnTo>
                      <a:pt x="3036" y="5"/>
                    </a:lnTo>
                    <a:lnTo>
                      <a:pt x="3031" y="0"/>
                    </a:lnTo>
                    <a:close/>
                    <a:moveTo>
                      <a:pt x="14" y="422"/>
                    </a:moveTo>
                    <a:lnTo>
                      <a:pt x="7" y="422"/>
                    </a:lnTo>
                    <a:lnTo>
                      <a:pt x="7" y="429"/>
                    </a:lnTo>
                    <a:lnTo>
                      <a:pt x="14" y="429"/>
                    </a:lnTo>
                    <a:lnTo>
                      <a:pt x="14" y="422"/>
                    </a:lnTo>
                    <a:close/>
                    <a:moveTo>
                      <a:pt x="3021" y="422"/>
                    </a:moveTo>
                    <a:lnTo>
                      <a:pt x="14" y="422"/>
                    </a:lnTo>
                    <a:lnTo>
                      <a:pt x="14" y="429"/>
                    </a:lnTo>
                    <a:lnTo>
                      <a:pt x="3021" y="429"/>
                    </a:lnTo>
                    <a:lnTo>
                      <a:pt x="3021" y="422"/>
                    </a:lnTo>
                    <a:close/>
                    <a:moveTo>
                      <a:pt x="3029" y="7"/>
                    </a:moveTo>
                    <a:lnTo>
                      <a:pt x="3021" y="7"/>
                    </a:lnTo>
                    <a:lnTo>
                      <a:pt x="3021" y="429"/>
                    </a:lnTo>
                    <a:lnTo>
                      <a:pt x="3029" y="429"/>
                    </a:lnTo>
                    <a:lnTo>
                      <a:pt x="3029" y="422"/>
                    </a:lnTo>
                    <a:lnTo>
                      <a:pt x="3036" y="422"/>
                    </a:lnTo>
                    <a:lnTo>
                      <a:pt x="3036" y="14"/>
                    </a:lnTo>
                    <a:lnTo>
                      <a:pt x="3029" y="14"/>
                    </a:lnTo>
                    <a:lnTo>
                      <a:pt x="3029" y="7"/>
                    </a:lnTo>
                    <a:close/>
                    <a:moveTo>
                      <a:pt x="3036" y="422"/>
                    </a:moveTo>
                    <a:lnTo>
                      <a:pt x="3029" y="422"/>
                    </a:lnTo>
                    <a:lnTo>
                      <a:pt x="3029" y="429"/>
                    </a:lnTo>
                    <a:lnTo>
                      <a:pt x="3033" y="429"/>
                    </a:lnTo>
                    <a:lnTo>
                      <a:pt x="3036" y="427"/>
                    </a:lnTo>
                    <a:lnTo>
                      <a:pt x="3036" y="422"/>
                    </a:lnTo>
                    <a:close/>
                    <a:moveTo>
                      <a:pt x="14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close/>
                    <a:moveTo>
                      <a:pt x="3021" y="7"/>
                    </a:moveTo>
                    <a:lnTo>
                      <a:pt x="14" y="7"/>
                    </a:lnTo>
                    <a:lnTo>
                      <a:pt x="14" y="14"/>
                    </a:lnTo>
                    <a:lnTo>
                      <a:pt x="3021" y="14"/>
                    </a:lnTo>
                    <a:lnTo>
                      <a:pt x="3021" y="7"/>
                    </a:lnTo>
                    <a:close/>
                    <a:moveTo>
                      <a:pt x="3036" y="7"/>
                    </a:moveTo>
                    <a:lnTo>
                      <a:pt x="3029" y="7"/>
                    </a:lnTo>
                    <a:lnTo>
                      <a:pt x="3029" y="14"/>
                    </a:lnTo>
                    <a:lnTo>
                      <a:pt x="3036" y="14"/>
                    </a:lnTo>
                    <a:lnTo>
                      <a:pt x="303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83" name="Picture 367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6" y="7068"/>
                <a:ext cx="2708" cy="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4" name="AutoShape 368"/>
              <p:cNvSpPr>
                <a:spLocks/>
              </p:cNvSpPr>
              <p:nvPr/>
            </p:nvSpPr>
            <p:spPr bwMode="auto">
              <a:xfrm>
                <a:off x="6696" y="6940"/>
                <a:ext cx="3036" cy="437"/>
              </a:xfrm>
              <a:custGeom>
                <a:avLst/>
                <a:gdLst>
                  <a:gd name="T0" fmla="+- 0 9727 6696"/>
                  <a:gd name="T1" fmla="*/ T0 w 3036"/>
                  <a:gd name="T2" fmla="+- 0 6941 6941"/>
                  <a:gd name="T3" fmla="*/ 6941 h 437"/>
                  <a:gd name="T4" fmla="+- 0 6698 6696"/>
                  <a:gd name="T5" fmla="*/ T4 w 3036"/>
                  <a:gd name="T6" fmla="+- 0 6941 6941"/>
                  <a:gd name="T7" fmla="*/ 6941 h 437"/>
                  <a:gd name="T8" fmla="+- 0 6696 6696"/>
                  <a:gd name="T9" fmla="*/ T8 w 3036"/>
                  <a:gd name="T10" fmla="+- 0 6943 6941"/>
                  <a:gd name="T11" fmla="*/ 6943 h 437"/>
                  <a:gd name="T12" fmla="+- 0 6696 6696"/>
                  <a:gd name="T13" fmla="*/ T12 w 3036"/>
                  <a:gd name="T14" fmla="+- 0 7373 6941"/>
                  <a:gd name="T15" fmla="*/ 7373 h 437"/>
                  <a:gd name="T16" fmla="+- 0 6701 6696"/>
                  <a:gd name="T17" fmla="*/ T16 w 3036"/>
                  <a:gd name="T18" fmla="+- 0 7378 6941"/>
                  <a:gd name="T19" fmla="*/ 7378 h 437"/>
                  <a:gd name="T20" fmla="+- 0 9722 6696"/>
                  <a:gd name="T21" fmla="*/ T20 w 3036"/>
                  <a:gd name="T22" fmla="+- 0 7378 6941"/>
                  <a:gd name="T23" fmla="*/ 7378 h 437"/>
                  <a:gd name="T24" fmla="+- 0 9725 6696"/>
                  <a:gd name="T25" fmla="*/ T24 w 3036"/>
                  <a:gd name="T26" fmla="+- 0 7375 6941"/>
                  <a:gd name="T27" fmla="*/ 7375 h 437"/>
                  <a:gd name="T28" fmla="+- 0 9727 6696"/>
                  <a:gd name="T29" fmla="*/ T28 w 3036"/>
                  <a:gd name="T30" fmla="+- 0 7375 6941"/>
                  <a:gd name="T31" fmla="*/ 7375 h 437"/>
                  <a:gd name="T32" fmla="+- 0 9730 6696"/>
                  <a:gd name="T33" fmla="*/ T32 w 3036"/>
                  <a:gd name="T34" fmla="+- 0 7373 6941"/>
                  <a:gd name="T35" fmla="*/ 7373 h 437"/>
                  <a:gd name="T36" fmla="+- 0 9730 6696"/>
                  <a:gd name="T37" fmla="*/ T36 w 3036"/>
                  <a:gd name="T38" fmla="+- 0 7370 6941"/>
                  <a:gd name="T39" fmla="*/ 7370 h 437"/>
                  <a:gd name="T40" fmla="+- 0 6703 6696"/>
                  <a:gd name="T41" fmla="*/ T40 w 3036"/>
                  <a:gd name="T42" fmla="+- 0 7370 6941"/>
                  <a:gd name="T43" fmla="*/ 7370 h 437"/>
                  <a:gd name="T44" fmla="+- 0 6703 6696"/>
                  <a:gd name="T45" fmla="*/ T44 w 3036"/>
                  <a:gd name="T46" fmla="+- 0 7363 6941"/>
                  <a:gd name="T47" fmla="*/ 7363 h 437"/>
                  <a:gd name="T48" fmla="+- 0 6710 6696"/>
                  <a:gd name="T49" fmla="*/ T48 w 3036"/>
                  <a:gd name="T50" fmla="+- 0 7363 6941"/>
                  <a:gd name="T51" fmla="*/ 7363 h 437"/>
                  <a:gd name="T52" fmla="+- 0 6710 6696"/>
                  <a:gd name="T53" fmla="*/ T52 w 3036"/>
                  <a:gd name="T54" fmla="+- 0 6955 6941"/>
                  <a:gd name="T55" fmla="*/ 6955 h 437"/>
                  <a:gd name="T56" fmla="+- 0 6703 6696"/>
                  <a:gd name="T57" fmla="*/ T56 w 3036"/>
                  <a:gd name="T58" fmla="+- 0 6955 6941"/>
                  <a:gd name="T59" fmla="*/ 6955 h 437"/>
                  <a:gd name="T60" fmla="+- 0 6703 6696"/>
                  <a:gd name="T61" fmla="*/ T60 w 3036"/>
                  <a:gd name="T62" fmla="+- 0 6948 6941"/>
                  <a:gd name="T63" fmla="*/ 6948 h 437"/>
                  <a:gd name="T64" fmla="+- 0 9732 6696"/>
                  <a:gd name="T65" fmla="*/ T64 w 3036"/>
                  <a:gd name="T66" fmla="+- 0 6948 6941"/>
                  <a:gd name="T67" fmla="*/ 6948 h 437"/>
                  <a:gd name="T68" fmla="+- 0 9732 6696"/>
                  <a:gd name="T69" fmla="*/ T68 w 3036"/>
                  <a:gd name="T70" fmla="+- 0 6946 6941"/>
                  <a:gd name="T71" fmla="*/ 6946 h 437"/>
                  <a:gd name="T72" fmla="+- 0 9727 6696"/>
                  <a:gd name="T73" fmla="*/ T72 w 3036"/>
                  <a:gd name="T74" fmla="+- 0 6941 6941"/>
                  <a:gd name="T75" fmla="*/ 6941 h 437"/>
                  <a:gd name="T76" fmla="+- 0 6710 6696"/>
                  <a:gd name="T77" fmla="*/ T76 w 3036"/>
                  <a:gd name="T78" fmla="+- 0 7363 6941"/>
                  <a:gd name="T79" fmla="*/ 7363 h 437"/>
                  <a:gd name="T80" fmla="+- 0 6703 6696"/>
                  <a:gd name="T81" fmla="*/ T80 w 3036"/>
                  <a:gd name="T82" fmla="+- 0 7363 6941"/>
                  <a:gd name="T83" fmla="*/ 7363 h 437"/>
                  <a:gd name="T84" fmla="+- 0 6703 6696"/>
                  <a:gd name="T85" fmla="*/ T84 w 3036"/>
                  <a:gd name="T86" fmla="+- 0 7370 6941"/>
                  <a:gd name="T87" fmla="*/ 7370 h 437"/>
                  <a:gd name="T88" fmla="+- 0 6710 6696"/>
                  <a:gd name="T89" fmla="*/ T88 w 3036"/>
                  <a:gd name="T90" fmla="+- 0 7370 6941"/>
                  <a:gd name="T91" fmla="*/ 7370 h 437"/>
                  <a:gd name="T92" fmla="+- 0 6710 6696"/>
                  <a:gd name="T93" fmla="*/ T92 w 3036"/>
                  <a:gd name="T94" fmla="+- 0 7363 6941"/>
                  <a:gd name="T95" fmla="*/ 7363 h 437"/>
                  <a:gd name="T96" fmla="+- 0 9718 6696"/>
                  <a:gd name="T97" fmla="*/ T96 w 3036"/>
                  <a:gd name="T98" fmla="+- 0 7363 6941"/>
                  <a:gd name="T99" fmla="*/ 7363 h 437"/>
                  <a:gd name="T100" fmla="+- 0 6710 6696"/>
                  <a:gd name="T101" fmla="*/ T100 w 3036"/>
                  <a:gd name="T102" fmla="+- 0 7363 6941"/>
                  <a:gd name="T103" fmla="*/ 7363 h 437"/>
                  <a:gd name="T104" fmla="+- 0 6710 6696"/>
                  <a:gd name="T105" fmla="*/ T104 w 3036"/>
                  <a:gd name="T106" fmla="+- 0 7370 6941"/>
                  <a:gd name="T107" fmla="*/ 7370 h 437"/>
                  <a:gd name="T108" fmla="+- 0 9718 6696"/>
                  <a:gd name="T109" fmla="*/ T108 w 3036"/>
                  <a:gd name="T110" fmla="+- 0 7370 6941"/>
                  <a:gd name="T111" fmla="*/ 7370 h 437"/>
                  <a:gd name="T112" fmla="+- 0 9718 6696"/>
                  <a:gd name="T113" fmla="*/ T112 w 3036"/>
                  <a:gd name="T114" fmla="+- 0 7363 6941"/>
                  <a:gd name="T115" fmla="*/ 7363 h 437"/>
                  <a:gd name="T116" fmla="+- 0 9725 6696"/>
                  <a:gd name="T117" fmla="*/ T116 w 3036"/>
                  <a:gd name="T118" fmla="+- 0 6948 6941"/>
                  <a:gd name="T119" fmla="*/ 6948 h 437"/>
                  <a:gd name="T120" fmla="+- 0 9718 6696"/>
                  <a:gd name="T121" fmla="*/ T120 w 3036"/>
                  <a:gd name="T122" fmla="+- 0 6948 6941"/>
                  <a:gd name="T123" fmla="*/ 6948 h 437"/>
                  <a:gd name="T124" fmla="+- 0 9718 6696"/>
                  <a:gd name="T125" fmla="*/ T124 w 3036"/>
                  <a:gd name="T126" fmla="+- 0 7370 6941"/>
                  <a:gd name="T127" fmla="*/ 7370 h 437"/>
                  <a:gd name="T128" fmla="+- 0 9725 6696"/>
                  <a:gd name="T129" fmla="*/ T128 w 3036"/>
                  <a:gd name="T130" fmla="+- 0 7370 6941"/>
                  <a:gd name="T131" fmla="*/ 7370 h 437"/>
                  <a:gd name="T132" fmla="+- 0 9725 6696"/>
                  <a:gd name="T133" fmla="*/ T132 w 3036"/>
                  <a:gd name="T134" fmla="+- 0 7363 6941"/>
                  <a:gd name="T135" fmla="*/ 7363 h 437"/>
                  <a:gd name="T136" fmla="+- 0 9732 6696"/>
                  <a:gd name="T137" fmla="*/ T136 w 3036"/>
                  <a:gd name="T138" fmla="+- 0 7363 6941"/>
                  <a:gd name="T139" fmla="*/ 7363 h 437"/>
                  <a:gd name="T140" fmla="+- 0 9732 6696"/>
                  <a:gd name="T141" fmla="*/ T140 w 3036"/>
                  <a:gd name="T142" fmla="+- 0 6955 6941"/>
                  <a:gd name="T143" fmla="*/ 6955 h 437"/>
                  <a:gd name="T144" fmla="+- 0 9725 6696"/>
                  <a:gd name="T145" fmla="*/ T144 w 3036"/>
                  <a:gd name="T146" fmla="+- 0 6955 6941"/>
                  <a:gd name="T147" fmla="*/ 6955 h 437"/>
                  <a:gd name="T148" fmla="+- 0 9725 6696"/>
                  <a:gd name="T149" fmla="*/ T148 w 3036"/>
                  <a:gd name="T150" fmla="+- 0 6948 6941"/>
                  <a:gd name="T151" fmla="*/ 6948 h 437"/>
                  <a:gd name="T152" fmla="+- 0 9732 6696"/>
                  <a:gd name="T153" fmla="*/ T152 w 3036"/>
                  <a:gd name="T154" fmla="+- 0 7363 6941"/>
                  <a:gd name="T155" fmla="*/ 7363 h 437"/>
                  <a:gd name="T156" fmla="+- 0 9725 6696"/>
                  <a:gd name="T157" fmla="*/ T156 w 3036"/>
                  <a:gd name="T158" fmla="+- 0 7363 6941"/>
                  <a:gd name="T159" fmla="*/ 7363 h 437"/>
                  <a:gd name="T160" fmla="+- 0 9725 6696"/>
                  <a:gd name="T161" fmla="*/ T160 w 3036"/>
                  <a:gd name="T162" fmla="+- 0 7370 6941"/>
                  <a:gd name="T163" fmla="*/ 7370 h 437"/>
                  <a:gd name="T164" fmla="+- 0 9730 6696"/>
                  <a:gd name="T165" fmla="*/ T164 w 3036"/>
                  <a:gd name="T166" fmla="+- 0 7370 6941"/>
                  <a:gd name="T167" fmla="*/ 7370 h 437"/>
                  <a:gd name="T168" fmla="+- 0 9732 6696"/>
                  <a:gd name="T169" fmla="*/ T168 w 3036"/>
                  <a:gd name="T170" fmla="+- 0 7368 6941"/>
                  <a:gd name="T171" fmla="*/ 7368 h 437"/>
                  <a:gd name="T172" fmla="+- 0 9732 6696"/>
                  <a:gd name="T173" fmla="*/ T172 w 3036"/>
                  <a:gd name="T174" fmla="+- 0 7363 6941"/>
                  <a:gd name="T175" fmla="*/ 7363 h 437"/>
                  <a:gd name="T176" fmla="+- 0 6710 6696"/>
                  <a:gd name="T177" fmla="*/ T176 w 3036"/>
                  <a:gd name="T178" fmla="+- 0 6948 6941"/>
                  <a:gd name="T179" fmla="*/ 6948 h 437"/>
                  <a:gd name="T180" fmla="+- 0 6703 6696"/>
                  <a:gd name="T181" fmla="*/ T180 w 3036"/>
                  <a:gd name="T182" fmla="+- 0 6948 6941"/>
                  <a:gd name="T183" fmla="*/ 6948 h 437"/>
                  <a:gd name="T184" fmla="+- 0 6703 6696"/>
                  <a:gd name="T185" fmla="*/ T184 w 3036"/>
                  <a:gd name="T186" fmla="+- 0 6955 6941"/>
                  <a:gd name="T187" fmla="*/ 6955 h 437"/>
                  <a:gd name="T188" fmla="+- 0 6710 6696"/>
                  <a:gd name="T189" fmla="*/ T188 w 3036"/>
                  <a:gd name="T190" fmla="+- 0 6955 6941"/>
                  <a:gd name="T191" fmla="*/ 6955 h 437"/>
                  <a:gd name="T192" fmla="+- 0 6710 6696"/>
                  <a:gd name="T193" fmla="*/ T192 w 3036"/>
                  <a:gd name="T194" fmla="+- 0 6948 6941"/>
                  <a:gd name="T195" fmla="*/ 6948 h 437"/>
                  <a:gd name="T196" fmla="+- 0 9718 6696"/>
                  <a:gd name="T197" fmla="*/ T196 w 3036"/>
                  <a:gd name="T198" fmla="+- 0 6948 6941"/>
                  <a:gd name="T199" fmla="*/ 6948 h 437"/>
                  <a:gd name="T200" fmla="+- 0 6710 6696"/>
                  <a:gd name="T201" fmla="*/ T200 w 3036"/>
                  <a:gd name="T202" fmla="+- 0 6948 6941"/>
                  <a:gd name="T203" fmla="*/ 6948 h 437"/>
                  <a:gd name="T204" fmla="+- 0 6710 6696"/>
                  <a:gd name="T205" fmla="*/ T204 w 3036"/>
                  <a:gd name="T206" fmla="+- 0 6955 6941"/>
                  <a:gd name="T207" fmla="*/ 6955 h 437"/>
                  <a:gd name="T208" fmla="+- 0 9718 6696"/>
                  <a:gd name="T209" fmla="*/ T208 w 3036"/>
                  <a:gd name="T210" fmla="+- 0 6955 6941"/>
                  <a:gd name="T211" fmla="*/ 6955 h 437"/>
                  <a:gd name="T212" fmla="+- 0 9718 6696"/>
                  <a:gd name="T213" fmla="*/ T212 w 3036"/>
                  <a:gd name="T214" fmla="+- 0 6948 6941"/>
                  <a:gd name="T215" fmla="*/ 6948 h 437"/>
                  <a:gd name="T216" fmla="+- 0 9732 6696"/>
                  <a:gd name="T217" fmla="*/ T216 w 3036"/>
                  <a:gd name="T218" fmla="+- 0 6948 6941"/>
                  <a:gd name="T219" fmla="*/ 6948 h 437"/>
                  <a:gd name="T220" fmla="+- 0 9725 6696"/>
                  <a:gd name="T221" fmla="*/ T220 w 3036"/>
                  <a:gd name="T222" fmla="+- 0 6948 6941"/>
                  <a:gd name="T223" fmla="*/ 6948 h 437"/>
                  <a:gd name="T224" fmla="+- 0 9725 6696"/>
                  <a:gd name="T225" fmla="*/ T224 w 3036"/>
                  <a:gd name="T226" fmla="+- 0 6955 6941"/>
                  <a:gd name="T227" fmla="*/ 6955 h 437"/>
                  <a:gd name="T228" fmla="+- 0 9732 6696"/>
                  <a:gd name="T229" fmla="*/ T228 w 3036"/>
                  <a:gd name="T230" fmla="+- 0 6955 6941"/>
                  <a:gd name="T231" fmla="*/ 6955 h 437"/>
                  <a:gd name="T232" fmla="+- 0 9732 6696"/>
                  <a:gd name="T233" fmla="*/ T232 w 3036"/>
                  <a:gd name="T234" fmla="+- 0 6948 6941"/>
                  <a:gd name="T235" fmla="*/ 6948 h 4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</a:cxnLst>
                <a:rect l="0" t="0" r="r" b="b"/>
                <a:pathLst>
                  <a:path w="3036" h="437">
                    <a:moveTo>
                      <a:pt x="3031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32"/>
                    </a:lnTo>
                    <a:lnTo>
                      <a:pt x="5" y="437"/>
                    </a:lnTo>
                    <a:lnTo>
                      <a:pt x="3026" y="437"/>
                    </a:lnTo>
                    <a:lnTo>
                      <a:pt x="3029" y="434"/>
                    </a:lnTo>
                    <a:lnTo>
                      <a:pt x="3031" y="434"/>
                    </a:lnTo>
                    <a:lnTo>
                      <a:pt x="3034" y="432"/>
                    </a:lnTo>
                    <a:lnTo>
                      <a:pt x="3034" y="429"/>
                    </a:lnTo>
                    <a:lnTo>
                      <a:pt x="7" y="429"/>
                    </a:lnTo>
                    <a:lnTo>
                      <a:pt x="7" y="422"/>
                    </a:lnTo>
                    <a:lnTo>
                      <a:pt x="14" y="422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3036" y="7"/>
                    </a:lnTo>
                    <a:lnTo>
                      <a:pt x="3036" y="5"/>
                    </a:lnTo>
                    <a:lnTo>
                      <a:pt x="3031" y="0"/>
                    </a:lnTo>
                    <a:close/>
                    <a:moveTo>
                      <a:pt x="14" y="422"/>
                    </a:moveTo>
                    <a:lnTo>
                      <a:pt x="7" y="422"/>
                    </a:lnTo>
                    <a:lnTo>
                      <a:pt x="7" y="429"/>
                    </a:lnTo>
                    <a:lnTo>
                      <a:pt x="14" y="429"/>
                    </a:lnTo>
                    <a:lnTo>
                      <a:pt x="14" y="422"/>
                    </a:lnTo>
                    <a:close/>
                    <a:moveTo>
                      <a:pt x="3022" y="422"/>
                    </a:moveTo>
                    <a:lnTo>
                      <a:pt x="14" y="422"/>
                    </a:lnTo>
                    <a:lnTo>
                      <a:pt x="14" y="429"/>
                    </a:lnTo>
                    <a:lnTo>
                      <a:pt x="3022" y="429"/>
                    </a:lnTo>
                    <a:lnTo>
                      <a:pt x="3022" y="422"/>
                    </a:lnTo>
                    <a:close/>
                    <a:moveTo>
                      <a:pt x="3029" y="7"/>
                    </a:moveTo>
                    <a:lnTo>
                      <a:pt x="3022" y="7"/>
                    </a:lnTo>
                    <a:lnTo>
                      <a:pt x="3022" y="429"/>
                    </a:lnTo>
                    <a:lnTo>
                      <a:pt x="3029" y="429"/>
                    </a:lnTo>
                    <a:lnTo>
                      <a:pt x="3029" y="422"/>
                    </a:lnTo>
                    <a:lnTo>
                      <a:pt x="3036" y="422"/>
                    </a:lnTo>
                    <a:lnTo>
                      <a:pt x="3036" y="14"/>
                    </a:lnTo>
                    <a:lnTo>
                      <a:pt x="3029" y="14"/>
                    </a:lnTo>
                    <a:lnTo>
                      <a:pt x="3029" y="7"/>
                    </a:lnTo>
                    <a:close/>
                    <a:moveTo>
                      <a:pt x="3036" y="422"/>
                    </a:moveTo>
                    <a:lnTo>
                      <a:pt x="3029" y="422"/>
                    </a:lnTo>
                    <a:lnTo>
                      <a:pt x="3029" y="429"/>
                    </a:lnTo>
                    <a:lnTo>
                      <a:pt x="3034" y="429"/>
                    </a:lnTo>
                    <a:lnTo>
                      <a:pt x="3036" y="427"/>
                    </a:lnTo>
                    <a:lnTo>
                      <a:pt x="3036" y="422"/>
                    </a:lnTo>
                    <a:close/>
                    <a:moveTo>
                      <a:pt x="14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close/>
                    <a:moveTo>
                      <a:pt x="3022" y="7"/>
                    </a:moveTo>
                    <a:lnTo>
                      <a:pt x="14" y="7"/>
                    </a:lnTo>
                    <a:lnTo>
                      <a:pt x="14" y="14"/>
                    </a:lnTo>
                    <a:lnTo>
                      <a:pt x="3022" y="14"/>
                    </a:lnTo>
                    <a:lnTo>
                      <a:pt x="3022" y="7"/>
                    </a:lnTo>
                    <a:close/>
                    <a:moveTo>
                      <a:pt x="3036" y="7"/>
                    </a:moveTo>
                    <a:lnTo>
                      <a:pt x="3029" y="7"/>
                    </a:lnTo>
                    <a:lnTo>
                      <a:pt x="3029" y="14"/>
                    </a:lnTo>
                    <a:lnTo>
                      <a:pt x="3036" y="14"/>
                    </a:lnTo>
                    <a:lnTo>
                      <a:pt x="303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85" name="Line 369"/>
              <p:cNvCxnSpPr/>
              <p:nvPr/>
            </p:nvCxnSpPr>
            <p:spPr bwMode="auto">
              <a:xfrm>
                <a:off x="3502" y="6398"/>
                <a:ext cx="0" cy="365"/>
              </a:xfrm>
              <a:prstGeom prst="line">
                <a:avLst/>
              </a:pr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" name="Freeform 370"/>
              <p:cNvSpPr>
                <a:spLocks/>
              </p:cNvSpPr>
              <p:nvPr/>
            </p:nvSpPr>
            <p:spPr bwMode="auto">
              <a:xfrm>
                <a:off x="3432" y="6741"/>
                <a:ext cx="137" cy="207"/>
              </a:xfrm>
              <a:custGeom>
                <a:avLst/>
                <a:gdLst>
                  <a:gd name="T0" fmla="+- 0 3569 3432"/>
                  <a:gd name="T1" fmla="*/ T0 w 137"/>
                  <a:gd name="T2" fmla="+- 0 6742 6742"/>
                  <a:gd name="T3" fmla="*/ 6742 h 207"/>
                  <a:gd name="T4" fmla="+- 0 3432 3432"/>
                  <a:gd name="T5" fmla="*/ T4 w 137"/>
                  <a:gd name="T6" fmla="+- 0 6742 6742"/>
                  <a:gd name="T7" fmla="*/ 6742 h 207"/>
                  <a:gd name="T8" fmla="+- 0 3502 3432"/>
                  <a:gd name="T9" fmla="*/ T8 w 137"/>
                  <a:gd name="T10" fmla="+- 0 6948 6742"/>
                  <a:gd name="T11" fmla="*/ 6948 h 207"/>
                  <a:gd name="T12" fmla="+- 0 3569 3432"/>
                  <a:gd name="T13" fmla="*/ T12 w 137"/>
                  <a:gd name="T14" fmla="+- 0 6742 6742"/>
                  <a:gd name="T15" fmla="*/ 6742 h 2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37" h="207">
                    <a:moveTo>
                      <a:pt x="137" y="0"/>
                    </a:moveTo>
                    <a:lnTo>
                      <a:pt x="0" y="0"/>
                    </a:lnTo>
                    <a:lnTo>
                      <a:pt x="70" y="206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87" name="Line 371"/>
              <p:cNvCxnSpPr/>
              <p:nvPr/>
            </p:nvCxnSpPr>
            <p:spPr bwMode="auto">
              <a:xfrm>
                <a:off x="8666" y="6398"/>
                <a:ext cx="0" cy="365"/>
              </a:xfrm>
              <a:prstGeom prst="line">
                <a:avLst/>
              </a:pr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8" name="Freeform 372"/>
              <p:cNvSpPr>
                <a:spLocks/>
              </p:cNvSpPr>
              <p:nvPr/>
            </p:nvSpPr>
            <p:spPr bwMode="auto">
              <a:xfrm>
                <a:off x="8596" y="6741"/>
                <a:ext cx="140" cy="207"/>
              </a:xfrm>
              <a:custGeom>
                <a:avLst/>
                <a:gdLst>
                  <a:gd name="T0" fmla="+- 0 8736 8597"/>
                  <a:gd name="T1" fmla="*/ T0 w 140"/>
                  <a:gd name="T2" fmla="+- 0 6742 6742"/>
                  <a:gd name="T3" fmla="*/ 6742 h 207"/>
                  <a:gd name="T4" fmla="+- 0 8597 8597"/>
                  <a:gd name="T5" fmla="*/ T4 w 140"/>
                  <a:gd name="T6" fmla="+- 0 6742 6742"/>
                  <a:gd name="T7" fmla="*/ 6742 h 207"/>
                  <a:gd name="T8" fmla="+- 0 8666 8597"/>
                  <a:gd name="T9" fmla="*/ T8 w 140"/>
                  <a:gd name="T10" fmla="+- 0 6948 6742"/>
                  <a:gd name="T11" fmla="*/ 6948 h 207"/>
                  <a:gd name="T12" fmla="+- 0 8736 8597"/>
                  <a:gd name="T13" fmla="*/ T12 w 140"/>
                  <a:gd name="T14" fmla="+- 0 6742 6742"/>
                  <a:gd name="T15" fmla="*/ 6742 h 2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0" h="207">
                    <a:moveTo>
                      <a:pt x="139" y="0"/>
                    </a:moveTo>
                    <a:lnTo>
                      <a:pt x="0" y="0"/>
                    </a:lnTo>
                    <a:lnTo>
                      <a:pt x="69" y="206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9" name="Freeform 373"/>
              <p:cNvSpPr>
                <a:spLocks/>
              </p:cNvSpPr>
              <p:nvPr/>
            </p:nvSpPr>
            <p:spPr bwMode="auto">
              <a:xfrm>
                <a:off x="3674" y="6398"/>
                <a:ext cx="1584" cy="502"/>
              </a:xfrm>
              <a:custGeom>
                <a:avLst/>
                <a:gdLst>
                  <a:gd name="T0" fmla="+- 0 5256 3674"/>
                  <a:gd name="T1" fmla="*/ T0 w 1584"/>
                  <a:gd name="T2" fmla="+- 0 6398 6398"/>
                  <a:gd name="T3" fmla="*/ 6398 h 502"/>
                  <a:gd name="T4" fmla="+- 0 5251 3674"/>
                  <a:gd name="T5" fmla="*/ T4 w 1584"/>
                  <a:gd name="T6" fmla="+- 0 6398 6398"/>
                  <a:gd name="T7" fmla="*/ 6398 h 502"/>
                  <a:gd name="T8" fmla="+- 0 3679 3674"/>
                  <a:gd name="T9" fmla="*/ T8 w 1584"/>
                  <a:gd name="T10" fmla="+- 0 6886 6398"/>
                  <a:gd name="T11" fmla="*/ 6886 h 502"/>
                  <a:gd name="T12" fmla="+- 0 3677 3674"/>
                  <a:gd name="T13" fmla="*/ T12 w 1584"/>
                  <a:gd name="T14" fmla="+- 0 6886 6398"/>
                  <a:gd name="T15" fmla="*/ 6886 h 502"/>
                  <a:gd name="T16" fmla="+- 0 3674 3674"/>
                  <a:gd name="T17" fmla="*/ T16 w 1584"/>
                  <a:gd name="T18" fmla="+- 0 6888 6398"/>
                  <a:gd name="T19" fmla="*/ 6888 h 502"/>
                  <a:gd name="T20" fmla="+- 0 3674 3674"/>
                  <a:gd name="T21" fmla="*/ T20 w 1584"/>
                  <a:gd name="T22" fmla="+- 0 6895 6398"/>
                  <a:gd name="T23" fmla="*/ 6895 h 502"/>
                  <a:gd name="T24" fmla="+- 0 3677 3674"/>
                  <a:gd name="T25" fmla="*/ T24 w 1584"/>
                  <a:gd name="T26" fmla="+- 0 6898 6398"/>
                  <a:gd name="T27" fmla="*/ 6898 h 502"/>
                  <a:gd name="T28" fmla="+- 0 3679 3674"/>
                  <a:gd name="T29" fmla="*/ T28 w 1584"/>
                  <a:gd name="T30" fmla="+- 0 6898 6398"/>
                  <a:gd name="T31" fmla="*/ 6898 h 502"/>
                  <a:gd name="T32" fmla="+- 0 3682 3674"/>
                  <a:gd name="T33" fmla="*/ T32 w 1584"/>
                  <a:gd name="T34" fmla="+- 0 6900 6398"/>
                  <a:gd name="T35" fmla="*/ 6900 h 502"/>
                  <a:gd name="T36" fmla="+- 0 5254 3674"/>
                  <a:gd name="T37" fmla="*/ T36 w 1584"/>
                  <a:gd name="T38" fmla="+- 0 6413 6398"/>
                  <a:gd name="T39" fmla="*/ 6413 h 502"/>
                  <a:gd name="T40" fmla="+- 0 5258 3674"/>
                  <a:gd name="T41" fmla="*/ T40 w 1584"/>
                  <a:gd name="T42" fmla="+- 0 6408 6398"/>
                  <a:gd name="T43" fmla="*/ 6408 h 502"/>
                  <a:gd name="T44" fmla="+- 0 5258 3674"/>
                  <a:gd name="T45" fmla="*/ T44 w 1584"/>
                  <a:gd name="T46" fmla="+- 0 6401 6398"/>
                  <a:gd name="T47" fmla="*/ 6401 h 502"/>
                  <a:gd name="T48" fmla="+- 0 5256 3674"/>
                  <a:gd name="T49" fmla="*/ T48 w 1584"/>
                  <a:gd name="T50" fmla="+- 0 6398 6398"/>
                  <a:gd name="T51" fmla="*/ 6398 h 5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584" h="502">
                    <a:moveTo>
                      <a:pt x="1582" y="0"/>
                    </a:moveTo>
                    <a:lnTo>
                      <a:pt x="1577" y="0"/>
                    </a:lnTo>
                    <a:lnTo>
                      <a:pt x="5" y="488"/>
                    </a:lnTo>
                    <a:lnTo>
                      <a:pt x="3" y="488"/>
                    </a:lnTo>
                    <a:lnTo>
                      <a:pt x="0" y="490"/>
                    </a:lnTo>
                    <a:lnTo>
                      <a:pt x="0" y="497"/>
                    </a:lnTo>
                    <a:lnTo>
                      <a:pt x="3" y="500"/>
                    </a:lnTo>
                    <a:lnTo>
                      <a:pt x="5" y="500"/>
                    </a:lnTo>
                    <a:lnTo>
                      <a:pt x="8" y="502"/>
                    </a:lnTo>
                    <a:lnTo>
                      <a:pt x="1580" y="15"/>
                    </a:lnTo>
                    <a:lnTo>
                      <a:pt x="1584" y="10"/>
                    </a:lnTo>
                    <a:lnTo>
                      <a:pt x="1584" y="3"/>
                    </a:lnTo>
                    <a:lnTo>
                      <a:pt x="15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0" name="Freeform 374"/>
              <p:cNvSpPr>
                <a:spLocks/>
              </p:cNvSpPr>
              <p:nvPr/>
            </p:nvSpPr>
            <p:spPr bwMode="auto">
              <a:xfrm>
                <a:off x="3501" y="6820"/>
                <a:ext cx="219" cy="132"/>
              </a:xfrm>
              <a:custGeom>
                <a:avLst/>
                <a:gdLst>
                  <a:gd name="T0" fmla="+- 0 3677 3502"/>
                  <a:gd name="T1" fmla="*/ T0 w 219"/>
                  <a:gd name="T2" fmla="+- 0 6821 6821"/>
                  <a:gd name="T3" fmla="*/ 6821 h 132"/>
                  <a:gd name="T4" fmla="+- 0 3502 3502"/>
                  <a:gd name="T5" fmla="*/ T4 w 219"/>
                  <a:gd name="T6" fmla="+- 0 6948 6821"/>
                  <a:gd name="T7" fmla="*/ 6948 h 132"/>
                  <a:gd name="T8" fmla="+- 0 3720 3502"/>
                  <a:gd name="T9" fmla="*/ T8 w 219"/>
                  <a:gd name="T10" fmla="+- 0 6953 6821"/>
                  <a:gd name="T11" fmla="*/ 6953 h 132"/>
                  <a:gd name="T12" fmla="+- 0 3677 3502"/>
                  <a:gd name="T13" fmla="*/ T12 w 219"/>
                  <a:gd name="T14" fmla="+- 0 6821 6821"/>
                  <a:gd name="T15" fmla="*/ 6821 h 1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9" h="132">
                    <a:moveTo>
                      <a:pt x="175" y="0"/>
                    </a:moveTo>
                    <a:lnTo>
                      <a:pt x="0" y="127"/>
                    </a:lnTo>
                    <a:lnTo>
                      <a:pt x="218" y="13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6" name="image574.png"/>
            <p:cNvPicPr>
              <a:picLocks noChangeAspect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30681" y="368136"/>
              <a:ext cx="688768" cy="130628"/>
            </a:xfrm>
            <a:prstGeom prst="rect">
              <a:avLst/>
            </a:prstGeom>
          </p:spPr>
        </p:pic>
      </p:grpSp>
      <p:sp>
        <p:nvSpPr>
          <p:cNvPr id="91" name="Прямоугольник 90"/>
          <p:cNvSpPr/>
          <p:nvPr/>
        </p:nvSpPr>
        <p:spPr>
          <a:xfrm>
            <a:off x="2396757" y="6021288"/>
            <a:ext cx="4350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Класифікація систем впорскування палива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52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Особливості систем керування бензинових двигунів</a:t>
            </a:r>
            <a:endParaRPr lang="ru-RU" sz="3200" dirty="0"/>
          </a:p>
        </p:txBody>
      </p:sp>
      <p:grpSp>
        <p:nvGrpSpPr>
          <p:cNvPr id="92" name="Группа 91"/>
          <p:cNvGrpSpPr>
            <a:grpSpLocks/>
          </p:cNvGrpSpPr>
          <p:nvPr/>
        </p:nvGrpSpPr>
        <p:grpSpPr bwMode="auto">
          <a:xfrm>
            <a:off x="611560" y="1316990"/>
            <a:ext cx="2479675" cy="2915920"/>
            <a:chOff x="0" y="0"/>
            <a:chExt cx="3905" cy="4592"/>
          </a:xfrm>
        </p:grpSpPr>
        <p:pic>
          <p:nvPicPr>
            <p:cNvPr id="93" name="Picture 37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7"/>
              <a:ext cx="3878" cy="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7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" y="1356"/>
              <a:ext cx="296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AutoShape 378"/>
            <p:cNvSpPr>
              <a:spLocks/>
            </p:cNvSpPr>
            <p:nvPr/>
          </p:nvSpPr>
          <p:spPr bwMode="auto">
            <a:xfrm>
              <a:off x="2448" y="1358"/>
              <a:ext cx="1244" cy="406"/>
            </a:xfrm>
            <a:custGeom>
              <a:avLst/>
              <a:gdLst>
                <a:gd name="T0" fmla="+- 0 3686 2448"/>
                <a:gd name="T1" fmla="*/ T0 w 1244"/>
                <a:gd name="T2" fmla="+- 0 1358 1358"/>
                <a:gd name="T3" fmla="*/ 1358 h 406"/>
                <a:gd name="T4" fmla="+- 0 2450 2448"/>
                <a:gd name="T5" fmla="*/ T4 w 1244"/>
                <a:gd name="T6" fmla="+- 0 1358 1358"/>
                <a:gd name="T7" fmla="*/ 1358 h 406"/>
                <a:gd name="T8" fmla="+- 0 2448 2448"/>
                <a:gd name="T9" fmla="*/ T8 w 1244"/>
                <a:gd name="T10" fmla="+- 0 1361 1358"/>
                <a:gd name="T11" fmla="*/ 1361 h 406"/>
                <a:gd name="T12" fmla="+- 0 2448 2448"/>
                <a:gd name="T13" fmla="*/ T12 w 1244"/>
                <a:gd name="T14" fmla="+- 0 1759 1358"/>
                <a:gd name="T15" fmla="*/ 1759 h 406"/>
                <a:gd name="T16" fmla="+- 0 2453 2448"/>
                <a:gd name="T17" fmla="*/ T16 w 1244"/>
                <a:gd name="T18" fmla="+- 0 1764 1358"/>
                <a:gd name="T19" fmla="*/ 1764 h 406"/>
                <a:gd name="T20" fmla="+- 0 3682 2448"/>
                <a:gd name="T21" fmla="*/ T20 w 1244"/>
                <a:gd name="T22" fmla="+- 0 1764 1358"/>
                <a:gd name="T23" fmla="*/ 1764 h 406"/>
                <a:gd name="T24" fmla="+- 0 3684 2448"/>
                <a:gd name="T25" fmla="*/ T24 w 1244"/>
                <a:gd name="T26" fmla="+- 0 1762 1358"/>
                <a:gd name="T27" fmla="*/ 1762 h 406"/>
                <a:gd name="T28" fmla="+- 0 3686 2448"/>
                <a:gd name="T29" fmla="*/ T28 w 1244"/>
                <a:gd name="T30" fmla="+- 0 1762 1358"/>
                <a:gd name="T31" fmla="*/ 1762 h 406"/>
                <a:gd name="T32" fmla="+- 0 3689 2448"/>
                <a:gd name="T33" fmla="*/ T32 w 1244"/>
                <a:gd name="T34" fmla="+- 0 1759 1358"/>
                <a:gd name="T35" fmla="*/ 1759 h 406"/>
                <a:gd name="T36" fmla="+- 0 3689 2448"/>
                <a:gd name="T37" fmla="*/ T36 w 1244"/>
                <a:gd name="T38" fmla="+- 0 1757 1358"/>
                <a:gd name="T39" fmla="*/ 1757 h 406"/>
                <a:gd name="T40" fmla="+- 0 2455 2448"/>
                <a:gd name="T41" fmla="*/ T40 w 1244"/>
                <a:gd name="T42" fmla="+- 0 1757 1358"/>
                <a:gd name="T43" fmla="*/ 1757 h 406"/>
                <a:gd name="T44" fmla="+- 0 2455 2448"/>
                <a:gd name="T45" fmla="*/ T44 w 1244"/>
                <a:gd name="T46" fmla="+- 0 1750 1358"/>
                <a:gd name="T47" fmla="*/ 1750 h 406"/>
                <a:gd name="T48" fmla="+- 0 2462 2448"/>
                <a:gd name="T49" fmla="*/ T48 w 1244"/>
                <a:gd name="T50" fmla="+- 0 1750 1358"/>
                <a:gd name="T51" fmla="*/ 1750 h 406"/>
                <a:gd name="T52" fmla="+- 0 2462 2448"/>
                <a:gd name="T53" fmla="*/ T52 w 1244"/>
                <a:gd name="T54" fmla="+- 0 1373 1358"/>
                <a:gd name="T55" fmla="*/ 1373 h 406"/>
                <a:gd name="T56" fmla="+- 0 2455 2448"/>
                <a:gd name="T57" fmla="*/ T56 w 1244"/>
                <a:gd name="T58" fmla="+- 0 1373 1358"/>
                <a:gd name="T59" fmla="*/ 1373 h 406"/>
                <a:gd name="T60" fmla="+- 0 2455 2448"/>
                <a:gd name="T61" fmla="*/ T60 w 1244"/>
                <a:gd name="T62" fmla="+- 0 1366 1358"/>
                <a:gd name="T63" fmla="*/ 1366 h 406"/>
                <a:gd name="T64" fmla="+- 0 3691 2448"/>
                <a:gd name="T65" fmla="*/ T64 w 1244"/>
                <a:gd name="T66" fmla="+- 0 1366 1358"/>
                <a:gd name="T67" fmla="*/ 1366 h 406"/>
                <a:gd name="T68" fmla="+- 0 3691 2448"/>
                <a:gd name="T69" fmla="*/ T68 w 1244"/>
                <a:gd name="T70" fmla="+- 0 1363 1358"/>
                <a:gd name="T71" fmla="*/ 1363 h 406"/>
                <a:gd name="T72" fmla="+- 0 3686 2448"/>
                <a:gd name="T73" fmla="*/ T72 w 1244"/>
                <a:gd name="T74" fmla="+- 0 1358 1358"/>
                <a:gd name="T75" fmla="*/ 1358 h 406"/>
                <a:gd name="T76" fmla="+- 0 2462 2448"/>
                <a:gd name="T77" fmla="*/ T76 w 1244"/>
                <a:gd name="T78" fmla="+- 0 1750 1358"/>
                <a:gd name="T79" fmla="*/ 1750 h 406"/>
                <a:gd name="T80" fmla="+- 0 2455 2448"/>
                <a:gd name="T81" fmla="*/ T80 w 1244"/>
                <a:gd name="T82" fmla="+- 0 1750 1358"/>
                <a:gd name="T83" fmla="*/ 1750 h 406"/>
                <a:gd name="T84" fmla="+- 0 2455 2448"/>
                <a:gd name="T85" fmla="*/ T84 w 1244"/>
                <a:gd name="T86" fmla="+- 0 1757 1358"/>
                <a:gd name="T87" fmla="*/ 1757 h 406"/>
                <a:gd name="T88" fmla="+- 0 2462 2448"/>
                <a:gd name="T89" fmla="*/ T88 w 1244"/>
                <a:gd name="T90" fmla="+- 0 1757 1358"/>
                <a:gd name="T91" fmla="*/ 1757 h 406"/>
                <a:gd name="T92" fmla="+- 0 2462 2448"/>
                <a:gd name="T93" fmla="*/ T92 w 1244"/>
                <a:gd name="T94" fmla="+- 0 1750 1358"/>
                <a:gd name="T95" fmla="*/ 1750 h 406"/>
                <a:gd name="T96" fmla="+- 0 3677 2448"/>
                <a:gd name="T97" fmla="*/ T96 w 1244"/>
                <a:gd name="T98" fmla="+- 0 1750 1358"/>
                <a:gd name="T99" fmla="*/ 1750 h 406"/>
                <a:gd name="T100" fmla="+- 0 2462 2448"/>
                <a:gd name="T101" fmla="*/ T100 w 1244"/>
                <a:gd name="T102" fmla="+- 0 1750 1358"/>
                <a:gd name="T103" fmla="*/ 1750 h 406"/>
                <a:gd name="T104" fmla="+- 0 2462 2448"/>
                <a:gd name="T105" fmla="*/ T104 w 1244"/>
                <a:gd name="T106" fmla="+- 0 1757 1358"/>
                <a:gd name="T107" fmla="*/ 1757 h 406"/>
                <a:gd name="T108" fmla="+- 0 3677 2448"/>
                <a:gd name="T109" fmla="*/ T108 w 1244"/>
                <a:gd name="T110" fmla="+- 0 1757 1358"/>
                <a:gd name="T111" fmla="*/ 1757 h 406"/>
                <a:gd name="T112" fmla="+- 0 3677 2448"/>
                <a:gd name="T113" fmla="*/ T112 w 1244"/>
                <a:gd name="T114" fmla="+- 0 1750 1358"/>
                <a:gd name="T115" fmla="*/ 1750 h 406"/>
                <a:gd name="T116" fmla="+- 0 3684 2448"/>
                <a:gd name="T117" fmla="*/ T116 w 1244"/>
                <a:gd name="T118" fmla="+- 0 1366 1358"/>
                <a:gd name="T119" fmla="*/ 1366 h 406"/>
                <a:gd name="T120" fmla="+- 0 3677 2448"/>
                <a:gd name="T121" fmla="*/ T120 w 1244"/>
                <a:gd name="T122" fmla="+- 0 1366 1358"/>
                <a:gd name="T123" fmla="*/ 1366 h 406"/>
                <a:gd name="T124" fmla="+- 0 3677 2448"/>
                <a:gd name="T125" fmla="*/ T124 w 1244"/>
                <a:gd name="T126" fmla="+- 0 1757 1358"/>
                <a:gd name="T127" fmla="*/ 1757 h 406"/>
                <a:gd name="T128" fmla="+- 0 3684 2448"/>
                <a:gd name="T129" fmla="*/ T128 w 1244"/>
                <a:gd name="T130" fmla="+- 0 1757 1358"/>
                <a:gd name="T131" fmla="*/ 1757 h 406"/>
                <a:gd name="T132" fmla="+- 0 3684 2448"/>
                <a:gd name="T133" fmla="*/ T132 w 1244"/>
                <a:gd name="T134" fmla="+- 0 1750 1358"/>
                <a:gd name="T135" fmla="*/ 1750 h 406"/>
                <a:gd name="T136" fmla="+- 0 3691 2448"/>
                <a:gd name="T137" fmla="*/ T136 w 1244"/>
                <a:gd name="T138" fmla="+- 0 1750 1358"/>
                <a:gd name="T139" fmla="*/ 1750 h 406"/>
                <a:gd name="T140" fmla="+- 0 3691 2448"/>
                <a:gd name="T141" fmla="*/ T140 w 1244"/>
                <a:gd name="T142" fmla="+- 0 1373 1358"/>
                <a:gd name="T143" fmla="*/ 1373 h 406"/>
                <a:gd name="T144" fmla="+- 0 3684 2448"/>
                <a:gd name="T145" fmla="*/ T144 w 1244"/>
                <a:gd name="T146" fmla="+- 0 1373 1358"/>
                <a:gd name="T147" fmla="*/ 1373 h 406"/>
                <a:gd name="T148" fmla="+- 0 3684 2448"/>
                <a:gd name="T149" fmla="*/ T148 w 1244"/>
                <a:gd name="T150" fmla="+- 0 1366 1358"/>
                <a:gd name="T151" fmla="*/ 1366 h 406"/>
                <a:gd name="T152" fmla="+- 0 3691 2448"/>
                <a:gd name="T153" fmla="*/ T152 w 1244"/>
                <a:gd name="T154" fmla="+- 0 1750 1358"/>
                <a:gd name="T155" fmla="*/ 1750 h 406"/>
                <a:gd name="T156" fmla="+- 0 3684 2448"/>
                <a:gd name="T157" fmla="*/ T156 w 1244"/>
                <a:gd name="T158" fmla="+- 0 1750 1358"/>
                <a:gd name="T159" fmla="*/ 1750 h 406"/>
                <a:gd name="T160" fmla="+- 0 3684 2448"/>
                <a:gd name="T161" fmla="*/ T160 w 1244"/>
                <a:gd name="T162" fmla="+- 0 1757 1358"/>
                <a:gd name="T163" fmla="*/ 1757 h 406"/>
                <a:gd name="T164" fmla="+- 0 3689 2448"/>
                <a:gd name="T165" fmla="*/ T164 w 1244"/>
                <a:gd name="T166" fmla="+- 0 1757 1358"/>
                <a:gd name="T167" fmla="*/ 1757 h 406"/>
                <a:gd name="T168" fmla="+- 0 3691 2448"/>
                <a:gd name="T169" fmla="*/ T168 w 1244"/>
                <a:gd name="T170" fmla="+- 0 1754 1358"/>
                <a:gd name="T171" fmla="*/ 1754 h 406"/>
                <a:gd name="T172" fmla="+- 0 3691 2448"/>
                <a:gd name="T173" fmla="*/ T172 w 1244"/>
                <a:gd name="T174" fmla="+- 0 1750 1358"/>
                <a:gd name="T175" fmla="*/ 1750 h 406"/>
                <a:gd name="T176" fmla="+- 0 2462 2448"/>
                <a:gd name="T177" fmla="*/ T176 w 1244"/>
                <a:gd name="T178" fmla="+- 0 1366 1358"/>
                <a:gd name="T179" fmla="*/ 1366 h 406"/>
                <a:gd name="T180" fmla="+- 0 2455 2448"/>
                <a:gd name="T181" fmla="*/ T180 w 1244"/>
                <a:gd name="T182" fmla="+- 0 1366 1358"/>
                <a:gd name="T183" fmla="*/ 1366 h 406"/>
                <a:gd name="T184" fmla="+- 0 2455 2448"/>
                <a:gd name="T185" fmla="*/ T184 w 1244"/>
                <a:gd name="T186" fmla="+- 0 1373 1358"/>
                <a:gd name="T187" fmla="*/ 1373 h 406"/>
                <a:gd name="T188" fmla="+- 0 2462 2448"/>
                <a:gd name="T189" fmla="*/ T188 w 1244"/>
                <a:gd name="T190" fmla="+- 0 1373 1358"/>
                <a:gd name="T191" fmla="*/ 1373 h 406"/>
                <a:gd name="T192" fmla="+- 0 2462 2448"/>
                <a:gd name="T193" fmla="*/ T192 w 1244"/>
                <a:gd name="T194" fmla="+- 0 1366 1358"/>
                <a:gd name="T195" fmla="*/ 1366 h 406"/>
                <a:gd name="T196" fmla="+- 0 3677 2448"/>
                <a:gd name="T197" fmla="*/ T196 w 1244"/>
                <a:gd name="T198" fmla="+- 0 1366 1358"/>
                <a:gd name="T199" fmla="*/ 1366 h 406"/>
                <a:gd name="T200" fmla="+- 0 2462 2448"/>
                <a:gd name="T201" fmla="*/ T200 w 1244"/>
                <a:gd name="T202" fmla="+- 0 1366 1358"/>
                <a:gd name="T203" fmla="*/ 1366 h 406"/>
                <a:gd name="T204" fmla="+- 0 2462 2448"/>
                <a:gd name="T205" fmla="*/ T204 w 1244"/>
                <a:gd name="T206" fmla="+- 0 1373 1358"/>
                <a:gd name="T207" fmla="*/ 1373 h 406"/>
                <a:gd name="T208" fmla="+- 0 3677 2448"/>
                <a:gd name="T209" fmla="*/ T208 w 1244"/>
                <a:gd name="T210" fmla="+- 0 1373 1358"/>
                <a:gd name="T211" fmla="*/ 1373 h 406"/>
                <a:gd name="T212" fmla="+- 0 3677 2448"/>
                <a:gd name="T213" fmla="*/ T212 w 1244"/>
                <a:gd name="T214" fmla="+- 0 1366 1358"/>
                <a:gd name="T215" fmla="*/ 1366 h 406"/>
                <a:gd name="T216" fmla="+- 0 3691 2448"/>
                <a:gd name="T217" fmla="*/ T216 w 1244"/>
                <a:gd name="T218" fmla="+- 0 1366 1358"/>
                <a:gd name="T219" fmla="*/ 1366 h 406"/>
                <a:gd name="T220" fmla="+- 0 3684 2448"/>
                <a:gd name="T221" fmla="*/ T220 w 1244"/>
                <a:gd name="T222" fmla="+- 0 1366 1358"/>
                <a:gd name="T223" fmla="*/ 1366 h 406"/>
                <a:gd name="T224" fmla="+- 0 3684 2448"/>
                <a:gd name="T225" fmla="*/ T224 w 1244"/>
                <a:gd name="T226" fmla="+- 0 1373 1358"/>
                <a:gd name="T227" fmla="*/ 1373 h 406"/>
                <a:gd name="T228" fmla="+- 0 3691 2448"/>
                <a:gd name="T229" fmla="*/ T228 w 1244"/>
                <a:gd name="T230" fmla="+- 0 1373 1358"/>
                <a:gd name="T231" fmla="*/ 1373 h 406"/>
                <a:gd name="T232" fmla="+- 0 3691 2448"/>
                <a:gd name="T233" fmla="*/ T232 w 1244"/>
                <a:gd name="T234" fmla="+- 0 1366 1358"/>
                <a:gd name="T235" fmla="*/ 1366 h 4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1244" h="406">
                  <a:moveTo>
                    <a:pt x="1238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401"/>
                  </a:lnTo>
                  <a:lnTo>
                    <a:pt x="5" y="406"/>
                  </a:lnTo>
                  <a:lnTo>
                    <a:pt x="1234" y="406"/>
                  </a:lnTo>
                  <a:lnTo>
                    <a:pt x="1236" y="404"/>
                  </a:lnTo>
                  <a:lnTo>
                    <a:pt x="1238" y="404"/>
                  </a:lnTo>
                  <a:lnTo>
                    <a:pt x="1241" y="401"/>
                  </a:lnTo>
                  <a:lnTo>
                    <a:pt x="1241" y="399"/>
                  </a:lnTo>
                  <a:lnTo>
                    <a:pt x="7" y="399"/>
                  </a:lnTo>
                  <a:lnTo>
                    <a:pt x="7" y="392"/>
                  </a:lnTo>
                  <a:lnTo>
                    <a:pt x="14" y="392"/>
                  </a:lnTo>
                  <a:lnTo>
                    <a:pt x="14" y="15"/>
                  </a:lnTo>
                  <a:lnTo>
                    <a:pt x="7" y="15"/>
                  </a:lnTo>
                  <a:lnTo>
                    <a:pt x="7" y="8"/>
                  </a:lnTo>
                  <a:lnTo>
                    <a:pt x="1243" y="8"/>
                  </a:lnTo>
                  <a:lnTo>
                    <a:pt x="1243" y="5"/>
                  </a:lnTo>
                  <a:lnTo>
                    <a:pt x="1238" y="0"/>
                  </a:lnTo>
                  <a:close/>
                  <a:moveTo>
                    <a:pt x="14" y="392"/>
                  </a:moveTo>
                  <a:lnTo>
                    <a:pt x="7" y="392"/>
                  </a:lnTo>
                  <a:lnTo>
                    <a:pt x="7" y="399"/>
                  </a:lnTo>
                  <a:lnTo>
                    <a:pt x="14" y="399"/>
                  </a:lnTo>
                  <a:lnTo>
                    <a:pt x="14" y="392"/>
                  </a:lnTo>
                  <a:close/>
                  <a:moveTo>
                    <a:pt x="1229" y="392"/>
                  </a:moveTo>
                  <a:lnTo>
                    <a:pt x="14" y="392"/>
                  </a:lnTo>
                  <a:lnTo>
                    <a:pt x="14" y="399"/>
                  </a:lnTo>
                  <a:lnTo>
                    <a:pt x="1229" y="399"/>
                  </a:lnTo>
                  <a:lnTo>
                    <a:pt x="1229" y="392"/>
                  </a:lnTo>
                  <a:close/>
                  <a:moveTo>
                    <a:pt x="1236" y="8"/>
                  </a:moveTo>
                  <a:lnTo>
                    <a:pt x="1229" y="8"/>
                  </a:lnTo>
                  <a:lnTo>
                    <a:pt x="1229" y="399"/>
                  </a:lnTo>
                  <a:lnTo>
                    <a:pt x="1236" y="399"/>
                  </a:lnTo>
                  <a:lnTo>
                    <a:pt x="1236" y="392"/>
                  </a:lnTo>
                  <a:lnTo>
                    <a:pt x="1243" y="392"/>
                  </a:lnTo>
                  <a:lnTo>
                    <a:pt x="1243" y="15"/>
                  </a:lnTo>
                  <a:lnTo>
                    <a:pt x="1236" y="15"/>
                  </a:lnTo>
                  <a:lnTo>
                    <a:pt x="1236" y="8"/>
                  </a:lnTo>
                  <a:close/>
                  <a:moveTo>
                    <a:pt x="1243" y="392"/>
                  </a:moveTo>
                  <a:lnTo>
                    <a:pt x="1236" y="392"/>
                  </a:lnTo>
                  <a:lnTo>
                    <a:pt x="1236" y="399"/>
                  </a:lnTo>
                  <a:lnTo>
                    <a:pt x="1241" y="399"/>
                  </a:lnTo>
                  <a:lnTo>
                    <a:pt x="1243" y="396"/>
                  </a:lnTo>
                  <a:lnTo>
                    <a:pt x="1243" y="392"/>
                  </a:lnTo>
                  <a:close/>
                  <a:moveTo>
                    <a:pt x="14" y="8"/>
                  </a:moveTo>
                  <a:lnTo>
                    <a:pt x="7" y="8"/>
                  </a:lnTo>
                  <a:lnTo>
                    <a:pt x="7" y="15"/>
                  </a:lnTo>
                  <a:lnTo>
                    <a:pt x="14" y="15"/>
                  </a:lnTo>
                  <a:lnTo>
                    <a:pt x="14" y="8"/>
                  </a:lnTo>
                  <a:close/>
                  <a:moveTo>
                    <a:pt x="1229" y="8"/>
                  </a:moveTo>
                  <a:lnTo>
                    <a:pt x="14" y="8"/>
                  </a:lnTo>
                  <a:lnTo>
                    <a:pt x="14" y="15"/>
                  </a:lnTo>
                  <a:lnTo>
                    <a:pt x="1229" y="15"/>
                  </a:lnTo>
                  <a:lnTo>
                    <a:pt x="1229" y="8"/>
                  </a:lnTo>
                  <a:close/>
                  <a:moveTo>
                    <a:pt x="1243" y="8"/>
                  </a:moveTo>
                  <a:lnTo>
                    <a:pt x="1236" y="8"/>
                  </a:lnTo>
                  <a:lnTo>
                    <a:pt x="1236" y="15"/>
                  </a:lnTo>
                  <a:lnTo>
                    <a:pt x="1243" y="15"/>
                  </a:lnTo>
                  <a:lnTo>
                    <a:pt x="12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96" name="Line 379"/>
            <p:cNvCxnSpPr/>
            <p:nvPr/>
          </p:nvCxnSpPr>
          <p:spPr bwMode="auto">
            <a:xfrm>
              <a:off x="3547" y="2539"/>
              <a:ext cx="0" cy="751"/>
            </a:xfrm>
            <a:prstGeom prst="line">
              <a:avLst/>
            </a:prstGeom>
            <a:noFill/>
            <a:ln w="70104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AutoShape 380"/>
            <p:cNvSpPr>
              <a:spLocks/>
            </p:cNvSpPr>
            <p:nvPr/>
          </p:nvSpPr>
          <p:spPr bwMode="auto">
            <a:xfrm>
              <a:off x="3484" y="2532"/>
              <a:ext cx="125" cy="766"/>
            </a:xfrm>
            <a:custGeom>
              <a:avLst/>
              <a:gdLst>
                <a:gd name="T0" fmla="+- 0 3605 3485"/>
                <a:gd name="T1" fmla="*/ T0 w 125"/>
                <a:gd name="T2" fmla="+- 0 2532 2532"/>
                <a:gd name="T3" fmla="*/ 2532 h 766"/>
                <a:gd name="T4" fmla="+- 0 3487 3485"/>
                <a:gd name="T5" fmla="*/ T4 w 125"/>
                <a:gd name="T6" fmla="+- 0 2532 2532"/>
                <a:gd name="T7" fmla="*/ 2532 h 766"/>
                <a:gd name="T8" fmla="+- 0 3485 3485"/>
                <a:gd name="T9" fmla="*/ T8 w 125"/>
                <a:gd name="T10" fmla="+- 0 2534 2532"/>
                <a:gd name="T11" fmla="*/ 2534 h 766"/>
                <a:gd name="T12" fmla="+- 0 3485 3485"/>
                <a:gd name="T13" fmla="*/ T12 w 125"/>
                <a:gd name="T14" fmla="+- 0 3293 2532"/>
                <a:gd name="T15" fmla="*/ 3293 h 766"/>
                <a:gd name="T16" fmla="+- 0 3490 3485"/>
                <a:gd name="T17" fmla="*/ T16 w 125"/>
                <a:gd name="T18" fmla="+- 0 3298 2532"/>
                <a:gd name="T19" fmla="*/ 3298 h 766"/>
                <a:gd name="T20" fmla="+- 0 3600 3485"/>
                <a:gd name="T21" fmla="*/ T20 w 125"/>
                <a:gd name="T22" fmla="+- 0 3298 2532"/>
                <a:gd name="T23" fmla="*/ 3298 h 766"/>
                <a:gd name="T24" fmla="+- 0 3602 3485"/>
                <a:gd name="T25" fmla="*/ T24 w 125"/>
                <a:gd name="T26" fmla="+- 0 3295 2532"/>
                <a:gd name="T27" fmla="*/ 3295 h 766"/>
                <a:gd name="T28" fmla="+- 0 3605 3485"/>
                <a:gd name="T29" fmla="*/ T28 w 125"/>
                <a:gd name="T30" fmla="+- 0 3295 2532"/>
                <a:gd name="T31" fmla="*/ 3295 h 766"/>
                <a:gd name="T32" fmla="+- 0 3607 3485"/>
                <a:gd name="T33" fmla="*/ T32 w 125"/>
                <a:gd name="T34" fmla="+- 0 3293 2532"/>
                <a:gd name="T35" fmla="*/ 3293 h 766"/>
                <a:gd name="T36" fmla="+- 0 3607 3485"/>
                <a:gd name="T37" fmla="*/ T36 w 125"/>
                <a:gd name="T38" fmla="+- 0 3290 2532"/>
                <a:gd name="T39" fmla="*/ 3290 h 766"/>
                <a:gd name="T40" fmla="+- 0 3492 3485"/>
                <a:gd name="T41" fmla="*/ T40 w 125"/>
                <a:gd name="T42" fmla="+- 0 3290 2532"/>
                <a:gd name="T43" fmla="*/ 3290 h 766"/>
                <a:gd name="T44" fmla="+- 0 3492 3485"/>
                <a:gd name="T45" fmla="*/ T44 w 125"/>
                <a:gd name="T46" fmla="+- 0 3283 2532"/>
                <a:gd name="T47" fmla="*/ 3283 h 766"/>
                <a:gd name="T48" fmla="+- 0 3499 3485"/>
                <a:gd name="T49" fmla="*/ T48 w 125"/>
                <a:gd name="T50" fmla="+- 0 3283 2532"/>
                <a:gd name="T51" fmla="*/ 3283 h 766"/>
                <a:gd name="T52" fmla="+- 0 3499 3485"/>
                <a:gd name="T53" fmla="*/ T52 w 125"/>
                <a:gd name="T54" fmla="+- 0 2546 2532"/>
                <a:gd name="T55" fmla="*/ 2546 h 766"/>
                <a:gd name="T56" fmla="+- 0 3492 3485"/>
                <a:gd name="T57" fmla="*/ T56 w 125"/>
                <a:gd name="T58" fmla="+- 0 2546 2532"/>
                <a:gd name="T59" fmla="*/ 2546 h 766"/>
                <a:gd name="T60" fmla="+- 0 3492 3485"/>
                <a:gd name="T61" fmla="*/ T60 w 125"/>
                <a:gd name="T62" fmla="+- 0 2539 2532"/>
                <a:gd name="T63" fmla="*/ 2539 h 766"/>
                <a:gd name="T64" fmla="+- 0 3610 3485"/>
                <a:gd name="T65" fmla="*/ T64 w 125"/>
                <a:gd name="T66" fmla="+- 0 2539 2532"/>
                <a:gd name="T67" fmla="*/ 2539 h 766"/>
                <a:gd name="T68" fmla="+- 0 3610 3485"/>
                <a:gd name="T69" fmla="*/ T68 w 125"/>
                <a:gd name="T70" fmla="+- 0 2537 2532"/>
                <a:gd name="T71" fmla="*/ 2537 h 766"/>
                <a:gd name="T72" fmla="+- 0 3605 3485"/>
                <a:gd name="T73" fmla="*/ T72 w 125"/>
                <a:gd name="T74" fmla="+- 0 2532 2532"/>
                <a:gd name="T75" fmla="*/ 2532 h 766"/>
                <a:gd name="T76" fmla="+- 0 3499 3485"/>
                <a:gd name="T77" fmla="*/ T76 w 125"/>
                <a:gd name="T78" fmla="+- 0 3283 2532"/>
                <a:gd name="T79" fmla="*/ 3283 h 766"/>
                <a:gd name="T80" fmla="+- 0 3492 3485"/>
                <a:gd name="T81" fmla="*/ T80 w 125"/>
                <a:gd name="T82" fmla="+- 0 3283 2532"/>
                <a:gd name="T83" fmla="*/ 3283 h 766"/>
                <a:gd name="T84" fmla="+- 0 3492 3485"/>
                <a:gd name="T85" fmla="*/ T84 w 125"/>
                <a:gd name="T86" fmla="+- 0 3290 2532"/>
                <a:gd name="T87" fmla="*/ 3290 h 766"/>
                <a:gd name="T88" fmla="+- 0 3499 3485"/>
                <a:gd name="T89" fmla="*/ T88 w 125"/>
                <a:gd name="T90" fmla="+- 0 3290 2532"/>
                <a:gd name="T91" fmla="*/ 3290 h 766"/>
                <a:gd name="T92" fmla="+- 0 3499 3485"/>
                <a:gd name="T93" fmla="*/ T92 w 125"/>
                <a:gd name="T94" fmla="+- 0 3283 2532"/>
                <a:gd name="T95" fmla="*/ 3283 h 766"/>
                <a:gd name="T96" fmla="+- 0 3595 3485"/>
                <a:gd name="T97" fmla="*/ T96 w 125"/>
                <a:gd name="T98" fmla="+- 0 3283 2532"/>
                <a:gd name="T99" fmla="*/ 3283 h 766"/>
                <a:gd name="T100" fmla="+- 0 3499 3485"/>
                <a:gd name="T101" fmla="*/ T100 w 125"/>
                <a:gd name="T102" fmla="+- 0 3283 2532"/>
                <a:gd name="T103" fmla="*/ 3283 h 766"/>
                <a:gd name="T104" fmla="+- 0 3499 3485"/>
                <a:gd name="T105" fmla="*/ T104 w 125"/>
                <a:gd name="T106" fmla="+- 0 3290 2532"/>
                <a:gd name="T107" fmla="*/ 3290 h 766"/>
                <a:gd name="T108" fmla="+- 0 3595 3485"/>
                <a:gd name="T109" fmla="*/ T108 w 125"/>
                <a:gd name="T110" fmla="+- 0 3290 2532"/>
                <a:gd name="T111" fmla="*/ 3290 h 766"/>
                <a:gd name="T112" fmla="+- 0 3595 3485"/>
                <a:gd name="T113" fmla="*/ T112 w 125"/>
                <a:gd name="T114" fmla="+- 0 3283 2532"/>
                <a:gd name="T115" fmla="*/ 3283 h 766"/>
                <a:gd name="T116" fmla="+- 0 3602 3485"/>
                <a:gd name="T117" fmla="*/ T116 w 125"/>
                <a:gd name="T118" fmla="+- 0 2539 2532"/>
                <a:gd name="T119" fmla="*/ 2539 h 766"/>
                <a:gd name="T120" fmla="+- 0 3595 3485"/>
                <a:gd name="T121" fmla="*/ T120 w 125"/>
                <a:gd name="T122" fmla="+- 0 2539 2532"/>
                <a:gd name="T123" fmla="*/ 2539 h 766"/>
                <a:gd name="T124" fmla="+- 0 3595 3485"/>
                <a:gd name="T125" fmla="*/ T124 w 125"/>
                <a:gd name="T126" fmla="+- 0 3290 2532"/>
                <a:gd name="T127" fmla="*/ 3290 h 766"/>
                <a:gd name="T128" fmla="+- 0 3602 3485"/>
                <a:gd name="T129" fmla="*/ T128 w 125"/>
                <a:gd name="T130" fmla="+- 0 3290 2532"/>
                <a:gd name="T131" fmla="*/ 3290 h 766"/>
                <a:gd name="T132" fmla="+- 0 3602 3485"/>
                <a:gd name="T133" fmla="*/ T132 w 125"/>
                <a:gd name="T134" fmla="+- 0 3283 2532"/>
                <a:gd name="T135" fmla="*/ 3283 h 766"/>
                <a:gd name="T136" fmla="+- 0 3610 3485"/>
                <a:gd name="T137" fmla="*/ T136 w 125"/>
                <a:gd name="T138" fmla="+- 0 3283 2532"/>
                <a:gd name="T139" fmla="*/ 3283 h 766"/>
                <a:gd name="T140" fmla="+- 0 3610 3485"/>
                <a:gd name="T141" fmla="*/ T140 w 125"/>
                <a:gd name="T142" fmla="+- 0 2546 2532"/>
                <a:gd name="T143" fmla="*/ 2546 h 766"/>
                <a:gd name="T144" fmla="+- 0 3602 3485"/>
                <a:gd name="T145" fmla="*/ T144 w 125"/>
                <a:gd name="T146" fmla="+- 0 2546 2532"/>
                <a:gd name="T147" fmla="*/ 2546 h 766"/>
                <a:gd name="T148" fmla="+- 0 3602 3485"/>
                <a:gd name="T149" fmla="*/ T148 w 125"/>
                <a:gd name="T150" fmla="+- 0 2539 2532"/>
                <a:gd name="T151" fmla="*/ 2539 h 766"/>
                <a:gd name="T152" fmla="+- 0 3610 3485"/>
                <a:gd name="T153" fmla="*/ T152 w 125"/>
                <a:gd name="T154" fmla="+- 0 3283 2532"/>
                <a:gd name="T155" fmla="*/ 3283 h 766"/>
                <a:gd name="T156" fmla="+- 0 3602 3485"/>
                <a:gd name="T157" fmla="*/ T156 w 125"/>
                <a:gd name="T158" fmla="+- 0 3283 2532"/>
                <a:gd name="T159" fmla="*/ 3283 h 766"/>
                <a:gd name="T160" fmla="+- 0 3602 3485"/>
                <a:gd name="T161" fmla="*/ T160 w 125"/>
                <a:gd name="T162" fmla="+- 0 3290 2532"/>
                <a:gd name="T163" fmla="*/ 3290 h 766"/>
                <a:gd name="T164" fmla="+- 0 3607 3485"/>
                <a:gd name="T165" fmla="*/ T164 w 125"/>
                <a:gd name="T166" fmla="+- 0 3290 2532"/>
                <a:gd name="T167" fmla="*/ 3290 h 766"/>
                <a:gd name="T168" fmla="+- 0 3610 3485"/>
                <a:gd name="T169" fmla="*/ T168 w 125"/>
                <a:gd name="T170" fmla="+- 0 3288 2532"/>
                <a:gd name="T171" fmla="*/ 3288 h 766"/>
                <a:gd name="T172" fmla="+- 0 3610 3485"/>
                <a:gd name="T173" fmla="*/ T172 w 125"/>
                <a:gd name="T174" fmla="+- 0 3283 2532"/>
                <a:gd name="T175" fmla="*/ 3283 h 766"/>
                <a:gd name="T176" fmla="+- 0 3499 3485"/>
                <a:gd name="T177" fmla="*/ T176 w 125"/>
                <a:gd name="T178" fmla="+- 0 2539 2532"/>
                <a:gd name="T179" fmla="*/ 2539 h 766"/>
                <a:gd name="T180" fmla="+- 0 3492 3485"/>
                <a:gd name="T181" fmla="*/ T180 w 125"/>
                <a:gd name="T182" fmla="+- 0 2539 2532"/>
                <a:gd name="T183" fmla="*/ 2539 h 766"/>
                <a:gd name="T184" fmla="+- 0 3492 3485"/>
                <a:gd name="T185" fmla="*/ T184 w 125"/>
                <a:gd name="T186" fmla="+- 0 2546 2532"/>
                <a:gd name="T187" fmla="*/ 2546 h 766"/>
                <a:gd name="T188" fmla="+- 0 3499 3485"/>
                <a:gd name="T189" fmla="*/ T188 w 125"/>
                <a:gd name="T190" fmla="+- 0 2546 2532"/>
                <a:gd name="T191" fmla="*/ 2546 h 766"/>
                <a:gd name="T192" fmla="+- 0 3499 3485"/>
                <a:gd name="T193" fmla="*/ T192 w 125"/>
                <a:gd name="T194" fmla="+- 0 2539 2532"/>
                <a:gd name="T195" fmla="*/ 2539 h 766"/>
                <a:gd name="T196" fmla="+- 0 3595 3485"/>
                <a:gd name="T197" fmla="*/ T196 w 125"/>
                <a:gd name="T198" fmla="+- 0 2539 2532"/>
                <a:gd name="T199" fmla="*/ 2539 h 766"/>
                <a:gd name="T200" fmla="+- 0 3499 3485"/>
                <a:gd name="T201" fmla="*/ T200 w 125"/>
                <a:gd name="T202" fmla="+- 0 2539 2532"/>
                <a:gd name="T203" fmla="*/ 2539 h 766"/>
                <a:gd name="T204" fmla="+- 0 3499 3485"/>
                <a:gd name="T205" fmla="*/ T204 w 125"/>
                <a:gd name="T206" fmla="+- 0 2546 2532"/>
                <a:gd name="T207" fmla="*/ 2546 h 766"/>
                <a:gd name="T208" fmla="+- 0 3595 3485"/>
                <a:gd name="T209" fmla="*/ T208 w 125"/>
                <a:gd name="T210" fmla="+- 0 2546 2532"/>
                <a:gd name="T211" fmla="*/ 2546 h 766"/>
                <a:gd name="T212" fmla="+- 0 3595 3485"/>
                <a:gd name="T213" fmla="*/ T212 w 125"/>
                <a:gd name="T214" fmla="+- 0 2539 2532"/>
                <a:gd name="T215" fmla="*/ 2539 h 766"/>
                <a:gd name="T216" fmla="+- 0 3610 3485"/>
                <a:gd name="T217" fmla="*/ T216 w 125"/>
                <a:gd name="T218" fmla="+- 0 2539 2532"/>
                <a:gd name="T219" fmla="*/ 2539 h 766"/>
                <a:gd name="T220" fmla="+- 0 3602 3485"/>
                <a:gd name="T221" fmla="*/ T220 w 125"/>
                <a:gd name="T222" fmla="+- 0 2539 2532"/>
                <a:gd name="T223" fmla="*/ 2539 h 766"/>
                <a:gd name="T224" fmla="+- 0 3602 3485"/>
                <a:gd name="T225" fmla="*/ T224 w 125"/>
                <a:gd name="T226" fmla="+- 0 2546 2532"/>
                <a:gd name="T227" fmla="*/ 2546 h 766"/>
                <a:gd name="T228" fmla="+- 0 3610 3485"/>
                <a:gd name="T229" fmla="*/ T228 w 125"/>
                <a:gd name="T230" fmla="+- 0 2546 2532"/>
                <a:gd name="T231" fmla="*/ 2546 h 766"/>
                <a:gd name="T232" fmla="+- 0 3610 3485"/>
                <a:gd name="T233" fmla="*/ T232 w 125"/>
                <a:gd name="T234" fmla="+- 0 2539 2532"/>
                <a:gd name="T235" fmla="*/ 2539 h 7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125" h="766">
                  <a:moveTo>
                    <a:pt x="120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61"/>
                  </a:lnTo>
                  <a:lnTo>
                    <a:pt x="5" y="766"/>
                  </a:lnTo>
                  <a:lnTo>
                    <a:pt x="115" y="766"/>
                  </a:lnTo>
                  <a:lnTo>
                    <a:pt x="117" y="763"/>
                  </a:lnTo>
                  <a:lnTo>
                    <a:pt x="120" y="763"/>
                  </a:lnTo>
                  <a:lnTo>
                    <a:pt x="122" y="761"/>
                  </a:lnTo>
                  <a:lnTo>
                    <a:pt x="122" y="758"/>
                  </a:lnTo>
                  <a:lnTo>
                    <a:pt x="7" y="758"/>
                  </a:lnTo>
                  <a:lnTo>
                    <a:pt x="7" y="751"/>
                  </a:lnTo>
                  <a:lnTo>
                    <a:pt x="14" y="751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0" y="0"/>
                  </a:lnTo>
                  <a:close/>
                  <a:moveTo>
                    <a:pt x="14" y="751"/>
                  </a:moveTo>
                  <a:lnTo>
                    <a:pt x="7" y="751"/>
                  </a:lnTo>
                  <a:lnTo>
                    <a:pt x="7" y="758"/>
                  </a:lnTo>
                  <a:lnTo>
                    <a:pt x="14" y="758"/>
                  </a:lnTo>
                  <a:lnTo>
                    <a:pt x="14" y="751"/>
                  </a:lnTo>
                  <a:close/>
                  <a:moveTo>
                    <a:pt x="110" y="751"/>
                  </a:moveTo>
                  <a:lnTo>
                    <a:pt x="14" y="751"/>
                  </a:lnTo>
                  <a:lnTo>
                    <a:pt x="14" y="758"/>
                  </a:lnTo>
                  <a:lnTo>
                    <a:pt x="110" y="758"/>
                  </a:lnTo>
                  <a:lnTo>
                    <a:pt x="110" y="751"/>
                  </a:lnTo>
                  <a:close/>
                  <a:moveTo>
                    <a:pt x="117" y="7"/>
                  </a:moveTo>
                  <a:lnTo>
                    <a:pt x="110" y="7"/>
                  </a:lnTo>
                  <a:lnTo>
                    <a:pt x="110" y="758"/>
                  </a:lnTo>
                  <a:lnTo>
                    <a:pt x="117" y="758"/>
                  </a:lnTo>
                  <a:lnTo>
                    <a:pt x="117" y="751"/>
                  </a:lnTo>
                  <a:lnTo>
                    <a:pt x="125" y="751"/>
                  </a:lnTo>
                  <a:lnTo>
                    <a:pt x="125" y="14"/>
                  </a:lnTo>
                  <a:lnTo>
                    <a:pt x="117" y="14"/>
                  </a:lnTo>
                  <a:lnTo>
                    <a:pt x="117" y="7"/>
                  </a:lnTo>
                  <a:close/>
                  <a:moveTo>
                    <a:pt x="125" y="751"/>
                  </a:moveTo>
                  <a:lnTo>
                    <a:pt x="117" y="751"/>
                  </a:lnTo>
                  <a:lnTo>
                    <a:pt x="117" y="758"/>
                  </a:lnTo>
                  <a:lnTo>
                    <a:pt x="122" y="758"/>
                  </a:lnTo>
                  <a:lnTo>
                    <a:pt x="125" y="756"/>
                  </a:lnTo>
                  <a:lnTo>
                    <a:pt x="125" y="751"/>
                  </a:lnTo>
                  <a:close/>
                  <a:moveTo>
                    <a:pt x="14" y="7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close/>
                  <a:moveTo>
                    <a:pt x="110" y="7"/>
                  </a:moveTo>
                  <a:lnTo>
                    <a:pt x="14" y="7"/>
                  </a:lnTo>
                  <a:lnTo>
                    <a:pt x="14" y="14"/>
                  </a:lnTo>
                  <a:lnTo>
                    <a:pt x="110" y="14"/>
                  </a:lnTo>
                  <a:lnTo>
                    <a:pt x="110" y="7"/>
                  </a:lnTo>
                  <a:close/>
                  <a:moveTo>
                    <a:pt x="125" y="7"/>
                  </a:moveTo>
                  <a:lnTo>
                    <a:pt x="117" y="7"/>
                  </a:lnTo>
                  <a:lnTo>
                    <a:pt x="117" y="14"/>
                  </a:lnTo>
                  <a:lnTo>
                    <a:pt x="125" y="14"/>
                  </a:lnTo>
                  <a:lnTo>
                    <a:pt x="12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98" name="Line 381"/>
            <p:cNvCxnSpPr/>
            <p:nvPr/>
          </p:nvCxnSpPr>
          <p:spPr bwMode="auto">
            <a:xfrm>
              <a:off x="2741" y="3012"/>
              <a:ext cx="0" cy="187"/>
            </a:xfrm>
            <a:prstGeom prst="line">
              <a:avLst/>
            </a:prstGeom>
            <a:noFill/>
            <a:ln w="4267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AutoShape 382"/>
            <p:cNvSpPr>
              <a:spLocks/>
            </p:cNvSpPr>
            <p:nvPr/>
          </p:nvSpPr>
          <p:spPr bwMode="auto">
            <a:xfrm>
              <a:off x="2700" y="3004"/>
              <a:ext cx="82" cy="202"/>
            </a:xfrm>
            <a:custGeom>
              <a:avLst/>
              <a:gdLst>
                <a:gd name="T0" fmla="+- 0 2777 2700"/>
                <a:gd name="T1" fmla="*/ T0 w 82"/>
                <a:gd name="T2" fmla="+- 0 3005 3005"/>
                <a:gd name="T3" fmla="*/ 3005 h 202"/>
                <a:gd name="T4" fmla="+- 0 2702 2700"/>
                <a:gd name="T5" fmla="*/ T4 w 82"/>
                <a:gd name="T6" fmla="+- 0 3005 3005"/>
                <a:gd name="T7" fmla="*/ 3005 h 202"/>
                <a:gd name="T8" fmla="+- 0 2700 2700"/>
                <a:gd name="T9" fmla="*/ T8 w 82"/>
                <a:gd name="T10" fmla="+- 0 3007 3005"/>
                <a:gd name="T11" fmla="*/ 3007 h 202"/>
                <a:gd name="T12" fmla="+- 0 2700 2700"/>
                <a:gd name="T13" fmla="*/ T12 w 82"/>
                <a:gd name="T14" fmla="+- 0 3202 3005"/>
                <a:gd name="T15" fmla="*/ 3202 h 202"/>
                <a:gd name="T16" fmla="+- 0 2705 2700"/>
                <a:gd name="T17" fmla="*/ T16 w 82"/>
                <a:gd name="T18" fmla="+- 0 3206 3005"/>
                <a:gd name="T19" fmla="*/ 3206 h 202"/>
                <a:gd name="T20" fmla="+- 0 2772 2700"/>
                <a:gd name="T21" fmla="*/ T20 w 82"/>
                <a:gd name="T22" fmla="+- 0 3206 3005"/>
                <a:gd name="T23" fmla="*/ 3206 h 202"/>
                <a:gd name="T24" fmla="+- 0 2774 2700"/>
                <a:gd name="T25" fmla="*/ T24 w 82"/>
                <a:gd name="T26" fmla="+- 0 3204 3005"/>
                <a:gd name="T27" fmla="*/ 3204 h 202"/>
                <a:gd name="T28" fmla="+- 0 2777 2700"/>
                <a:gd name="T29" fmla="*/ T28 w 82"/>
                <a:gd name="T30" fmla="+- 0 3204 3005"/>
                <a:gd name="T31" fmla="*/ 3204 h 202"/>
                <a:gd name="T32" fmla="+- 0 2779 2700"/>
                <a:gd name="T33" fmla="*/ T32 w 82"/>
                <a:gd name="T34" fmla="+- 0 3202 3005"/>
                <a:gd name="T35" fmla="*/ 3202 h 202"/>
                <a:gd name="T36" fmla="+- 0 2779 2700"/>
                <a:gd name="T37" fmla="*/ T36 w 82"/>
                <a:gd name="T38" fmla="+- 0 3199 3005"/>
                <a:gd name="T39" fmla="*/ 3199 h 202"/>
                <a:gd name="T40" fmla="+- 0 2707 2700"/>
                <a:gd name="T41" fmla="*/ T40 w 82"/>
                <a:gd name="T42" fmla="+- 0 3199 3005"/>
                <a:gd name="T43" fmla="*/ 3199 h 202"/>
                <a:gd name="T44" fmla="+- 0 2707 2700"/>
                <a:gd name="T45" fmla="*/ T44 w 82"/>
                <a:gd name="T46" fmla="+- 0 3192 3005"/>
                <a:gd name="T47" fmla="*/ 3192 h 202"/>
                <a:gd name="T48" fmla="+- 0 2714 2700"/>
                <a:gd name="T49" fmla="*/ T48 w 82"/>
                <a:gd name="T50" fmla="+- 0 3192 3005"/>
                <a:gd name="T51" fmla="*/ 3192 h 202"/>
                <a:gd name="T52" fmla="+- 0 2714 2700"/>
                <a:gd name="T53" fmla="*/ T52 w 82"/>
                <a:gd name="T54" fmla="+- 0 3019 3005"/>
                <a:gd name="T55" fmla="*/ 3019 h 202"/>
                <a:gd name="T56" fmla="+- 0 2707 2700"/>
                <a:gd name="T57" fmla="*/ T56 w 82"/>
                <a:gd name="T58" fmla="+- 0 3019 3005"/>
                <a:gd name="T59" fmla="*/ 3019 h 202"/>
                <a:gd name="T60" fmla="+- 0 2707 2700"/>
                <a:gd name="T61" fmla="*/ T60 w 82"/>
                <a:gd name="T62" fmla="+- 0 3012 3005"/>
                <a:gd name="T63" fmla="*/ 3012 h 202"/>
                <a:gd name="T64" fmla="+- 0 2782 2700"/>
                <a:gd name="T65" fmla="*/ T64 w 82"/>
                <a:gd name="T66" fmla="+- 0 3012 3005"/>
                <a:gd name="T67" fmla="*/ 3012 h 202"/>
                <a:gd name="T68" fmla="+- 0 2782 2700"/>
                <a:gd name="T69" fmla="*/ T68 w 82"/>
                <a:gd name="T70" fmla="+- 0 3010 3005"/>
                <a:gd name="T71" fmla="*/ 3010 h 202"/>
                <a:gd name="T72" fmla="+- 0 2777 2700"/>
                <a:gd name="T73" fmla="*/ T72 w 82"/>
                <a:gd name="T74" fmla="+- 0 3005 3005"/>
                <a:gd name="T75" fmla="*/ 3005 h 202"/>
                <a:gd name="T76" fmla="+- 0 2714 2700"/>
                <a:gd name="T77" fmla="*/ T76 w 82"/>
                <a:gd name="T78" fmla="+- 0 3192 3005"/>
                <a:gd name="T79" fmla="*/ 3192 h 202"/>
                <a:gd name="T80" fmla="+- 0 2707 2700"/>
                <a:gd name="T81" fmla="*/ T80 w 82"/>
                <a:gd name="T82" fmla="+- 0 3192 3005"/>
                <a:gd name="T83" fmla="*/ 3192 h 202"/>
                <a:gd name="T84" fmla="+- 0 2707 2700"/>
                <a:gd name="T85" fmla="*/ T84 w 82"/>
                <a:gd name="T86" fmla="+- 0 3199 3005"/>
                <a:gd name="T87" fmla="*/ 3199 h 202"/>
                <a:gd name="T88" fmla="+- 0 2714 2700"/>
                <a:gd name="T89" fmla="*/ T88 w 82"/>
                <a:gd name="T90" fmla="+- 0 3199 3005"/>
                <a:gd name="T91" fmla="*/ 3199 h 202"/>
                <a:gd name="T92" fmla="+- 0 2714 2700"/>
                <a:gd name="T93" fmla="*/ T92 w 82"/>
                <a:gd name="T94" fmla="+- 0 3192 3005"/>
                <a:gd name="T95" fmla="*/ 3192 h 202"/>
                <a:gd name="T96" fmla="+- 0 2767 2700"/>
                <a:gd name="T97" fmla="*/ T96 w 82"/>
                <a:gd name="T98" fmla="+- 0 3192 3005"/>
                <a:gd name="T99" fmla="*/ 3192 h 202"/>
                <a:gd name="T100" fmla="+- 0 2714 2700"/>
                <a:gd name="T101" fmla="*/ T100 w 82"/>
                <a:gd name="T102" fmla="+- 0 3192 3005"/>
                <a:gd name="T103" fmla="*/ 3192 h 202"/>
                <a:gd name="T104" fmla="+- 0 2714 2700"/>
                <a:gd name="T105" fmla="*/ T104 w 82"/>
                <a:gd name="T106" fmla="+- 0 3199 3005"/>
                <a:gd name="T107" fmla="*/ 3199 h 202"/>
                <a:gd name="T108" fmla="+- 0 2767 2700"/>
                <a:gd name="T109" fmla="*/ T108 w 82"/>
                <a:gd name="T110" fmla="+- 0 3199 3005"/>
                <a:gd name="T111" fmla="*/ 3199 h 202"/>
                <a:gd name="T112" fmla="+- 0 2767 2700"/>
                <a:gd name="T113" fmla="*/ T112 w 82"/>
                <a:gd name="T114" fmla="+- 0 3192 3005"/>
                <a:gd name="T115" fmla="*/ 3192 h 202"/>
                <a:gd name="T116" fmla="+- 0 2774 2700"/>
                <a:gd name="T117" fmla="*/ T116 w 82"/>
                <a:gd name="T118" fmla="+- 0 3012 3005"/>
                <a:gd name="T119" fmla="*/ 3012 h 202"/>
                <a:gd name="T120" fmla="+- 0 2767 2700"/>
                <a:gd name="T121" fmla="*/ T120 w 82"/>
                <a:gd name="T122" fmla="+- 0 3012 3005"/>
                <a:gd name="T123" fmla="*/ 3012 h 202"/>
                <a:gd name="T124" fmla="+- 0 2767 2700"/>
                <a:gd name="T125" fmla="*/ T124 w 82"/>
                <a:gd name="T126" fmla="+- 0 3199 3005"/>
                <a:gd name="T127" fmla="*/ 3199 h 202"/>
                <a:gd name="T128" fmla="+- 0 2774 2700"/>
                <a:gd name="T129" fmla="*/ T128 w 82"/>
                <a:gd name="T130" fmla="+- 0 3199 3005"/>
                <a:gd name="T131" fmla="*/ 3199 h 202"/>
                <a:gd name="T132" fmla="+- 0 2774 2700"/>
                <a:gd name="T133" fmla="*/ T132 w 82"/>
                <a:gd name="T134" fmla="+- 0 3192 3005"/>
                <a:gd name="T135" fmla="*/ 3192 h 202"/>
                <a:gd name="T136" fmla="+- 0 2782 2700"/>
                <a:gd name="T137" fmla="*/ T136 w 82"/>
                <a:gd name="T138" fmla="+- 0 3192 3005"/>
                <a:gd name="T139" fmla="*/ 3192 h 202"/>
                <a:gd name="T140" fmla="+- 0 2782 2700"/>
                <a:gd name="T141" fmla="*/ T140 w 82"/>
                <a:gd name="T142" fmla="+- 0 3019 3005"/>
                <a:gd name="T143" fmla="*/ 3019 h 202"/>
                <a:gd name="T144" fmla="+- 0 2774 2700"/>
                <a:gd name="T145" fmla="*/ T144 w 82"/>
                <a:gd name="T146" fmla="+- 0 3019 3005"/>
                <a:gd name="T147" fmla="*/ 3019 h 202"/>
                <a:gd name="T148" fmla="+- 0 2774 2700"/>
                <a:gd name="T149" fmla="*/ T148 w 82"/>
                <a:gd name="T150" fmla="+- 0 3012 3005"/>
                <a:gd name="T151" fmla="*/ 3012 h 202"/>
                <a:gd name="T152" fmla="+- 0 2782 2700"/>
                <a:gd name="T153" fmla="*/ T152 w 82"/>
                <a:gd name="T154" fmla="+- 0 3192 3005"/>
                <a:gd name="T155" fmla="*/ 3192 h 202"/>
                <a:gd name="T156" fmla="+- 0 2774 2700"/>
                <a:gd name="T157" fmla="*/ T156 w 82"/>
                <a:gd name="T158" fmla="+- 0 3192 3005"/>
                <a:gd name="T159" fmla="*/ 3192 h 202"/>
                <a:gd name="T160" fmla="+- 0 2774 2700"/>
                <a:gd name="T161" fmla="*/ T160 w 82"/>
                <a:gd name="T162" fmla="+- 0 3199 3005"/>
                <a:gd name="T163" fmla="*/ 3199 h 202"/>
                <a:gd name="T164" fmla="+- 0 2779 2700"/>
                <a:gd name="T165" fmla="*/ T164 w 82"/>
                <a:gd name="T166" fmla="+- 0 3199 3005"/>
                <a:gd name="T167" fmla="*/ 3199 h 202"/>
                <a:gd name="T168" fmla="+- 0 2782 2700"/>
                <a:gd name="T169" fmla="*/ T168 w 82"/>
                <a:gd name="T170" fmla="+- 0 3197 3005"/>
                <a:gd name="T171" fmla="*/ 3197 h 202"/>
                <a:gd name="T172" fmla="+- 0 2782 2700"/>
                <a:gd name="T173" fmla="*/ T172 w 82"/>
                <a:gd name="T174" fmla="+- 0 3192 3005"/>
                <a:gd name="T175" fmla="*/ 3192 h 202"/>
                <a:gd name="T176" fmla="+- 0 2714 2700"/>
                <a:gd name="T177" fmla="*/ T176 w 82"/>
                <a:gd name="T178" fmla="+- 0 3012 3005"/>
                <a:gd name="T179" fmla="*/ 3012 h 202"/>
                <a:gd name="T180" fmla="+- 0 2707 2700"/>
                <a:gd name="T181" fmla="*/ T180 w 82"/>
                <a:gd name="T182" fmla="+- 0 3012 3005"/>
                <a:gd name="T183" fmla="*/ 3012 h 202"/>
                <a:gd name="T184" fmla="+- 0 2707 2700"/>
                <a:gd name="T185" fmla="*/ T184 w 82"/>
                <a:gd name="T186" fmla="+- 0 3019 3005"/>
                <a:gd name="T187" fmla="*/ 3019 h 202"/>
                <a:gd name="T188" fmla="+- 0 2714 2700"/>
                <a:gd name="T189" fmla="*/ T188 w 82"/>
                <a:gd name="T190" fmla="+- 0 3019 3005"/>
                <a:gd name="T191" fmla="*/ 3019 h 202"/>
                <a:gd name="T192" fmla="+- 0 2714 2700"/>
                <a:gd name="T193" fmla="*/ T192 w 82"/>
                <a:gd name="T194" fmla="+- 0 3012 3005"/>
                <a:gd name="T195" fmla="*/ 3012 h 202"/>
                <a:gd name="T196" fmla="+- 0 2767 2700"/>
                <a:gd name="T197" fmla="*/ T196 w 82"/>
                <a:gd name="T198" fmla="+- 0 3012 3005"/>
                <a:gd name="T199" fmla="*/ 3012 h 202"/>
                <a:gd name="T200" fmla="+- 0 2714 2700"/>
                <a:gd name="T201" fmla="*/ T200 w 82"/>
                <a:gd name="T202" fmla="+- 0 3012 3005"/>
                <a:gd name="T203" fmla="*/ 3012 h 202"/>
                <a:gd name="T204" fmla="+- 0 2714 2700"/>
                <a:gd name="T205" fmla="*/ T204 w 82"/>
                <a:gd name="T206" fmla="+- 0 3019 3005"/>
                <a:gd name="T207" fmla="*/ 3019 h 202"/>
                <a:gd name="T208" fmla="+- 0 2767 2700"/>
                <a:gd name="T209" fmla="*/ T208 w 82"/>
                <a:gd name="T210" fmla="+- 0 3019 3005"/>
                <a:gd name="T211" fmla="*/ 3019 h 202"/>
                <a:gd name="T212" fmla="+- 0 2767 2700"/>
                <a:gd name="T213" fmla="*/ T212 w 82"/>
                <a:gd name="T214" fmla="+- 0 3012 3005"/>
                <a:gd name="T215" fmla="*/ 3012 h 202"/>
                <a:gd name="T216" fmla="+- 0 2782 2700"/>
                <a:gd name="T217" fmla="*/ T216 w 82"/>
                <a:gd name="T218" fmla="+- 0 3012 3005"/>
                <a:gd name="T219" fmla="*/ 3012 h 202"/>
                <a:gd name="T220" fmla="+- 0 2774 2700"/>
                <a:gd name="T221" fmla="*/ T220 w 82"/>
                <a:gd name="T222" fmla="+- 0 3012 3005"/>
                <a:gd name="T223" fmla="*/ 3012 h 202"/>
                <a:gd name="T224" fmla="+- 0 2774 2700"/>
                <a:gd name="T225" fmla="*/ T224 w 82"/>
                <a:gd name="T226" fmla="+- 0 3019 3005"/>
                <a:gd name="T227" fmla="*/ 3019 h 202"/>
                <a:gd name="T228" fmla="+- 0 2782 2700"/>
                <a:gd name="T229" fmla="*/ T228 w 82"/>
                <a:gd name="T230" fmla="+- 0 3019 3005"/>
                <a:gd name="T231" fmla="*/ 3019 h 202"/>
                <a:gd name="T232" fmla="+- 0 2782 2700"/>
                <a:gd name="T233" fmla="*/ T232 w 82"/>
                <a:gd name="T234" fmla="+- 0 3012 3005"/>
                <a:gd name="T235" fmla="*/ 3012 h 2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82" h="202">
                  <a:moveTo>
                    <a:pt x="77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197"/>
                  </a:lnTo>
                  <a:lnTo>
                    <a:pt x="5" y="201"/>
                  </a:lnTo>
                  <a:lnTo>
                    <a:pt x="72" y="201"/>
                  </a:lnTo>
                  <a:lnTo>
                    <a:pt x="74" y="199"/>
                  </a:lnTo>
                  <a:lnTo>
                    <a:pt x="77" y="199"/>
                  </a:lnTo>
                  <a:lnTo>
                    <a:pt x="79" y="197"/>
                  </a:lnTo>
                  <a:lnTo>
                    <a:pt x="79" y="194"/>
                  </a:lnTo>
                  <a:lnTo>
                    <a:pt x="7" y="194"/>
                  </a:lnTo>
                  <a:lnTo>
                    <a:pt x="7" y="187"/>
                  </a:lnTo>
                  <a:lnTo>
                    <a:pt x="14" y="187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77" y="0"/>
                  </a:lnTo>
                  <a:close/>
                  <a:moveTo>
                    <a:pt x="14" y="187"/>
                  </a:moveTo>
                  <a:lnTo>
                    <a:pt x="7" y="187"/>
                  </a:lnTo>
                  <a:lnTo>
                    <a:pt x="7" y="194"/>
                  </a:lnTo>
                  <a:lnTo>
                    <a:pt x="14" y="194"/>
                  </a:lnTo>
                  <a:lnTo>
                    <a:pt x="14" y="187"/>
                  </a:lnTo>
                  <a:close/>
                  <a:moveTo>
                    <a:pt x="67" y="187"/>
                  </a:moveTo>
                  <a:lnTo>
                    <a:pt x="14" y="187"/>
                  </a:lnTo>
                  <a:lnTo>
                    <a:pt x="14" y="194"/>
                  </a:lnTo>
                  <a:lnTo>
                    <a:pt x="67" y="194"/>
                  </a:lnTo>
                  <a:lnTo>
                    <a:pt x="67" y="187"/>
                  </a:lnTo>
                  <a:close/>
                  <a:moveTo>
                    <a:pt x="74" y="7"/>
                  </a:moveTo>
                  <a:lnTo>
                    <a:pt x="67" y="7"/>
                  </a:lnTo>
                  <a:lnTo>
                    <a:pt x="67" y="194"/>
                  </a:lnTo>
                  <a:lnTo>
                    <a:pt x="74" y="194"/>
                  </a:lnTo>
                  <a:lnTo>
                    <a:pt x="74" y="187"/>
                  </a:lnTo>
                  <a:lnTo>
                    <a:pt x="82" y="187"/>
                  </a:lnTo>
                  <a:lnTo>
                    <a:pt x="82" y="14"/>
                  </a:lnTo>
                  <a:lnTo>
                    <a:pt x="74" y="14"/>
                  </a:lnTo>
                  <a:lnTo>
                    <a:pt x="74" y="7"/>
                  </a:lnTo>
                  <a:close/>
                  <a:moveTo>
                    <a:pt x="82" y="187"/>
                  </a:moveTo>
                  <a:lnTo>
                    <a:pt x="74" y="187"/>
                  </a:lnTo>
                  <a:lnTo>
                    <a:pt x="74" y="194"/>
                  </a:lnTo>
                  <a:lnTo>
                    <a:pt x="79" y="194"/>
                  </a:lnTo>
                  <a:lnTo>
                    <a:pt x="82" y="192"/>
                  </a:lnTo>
                  <a:lnTo>
                    <a:pt x="82" y="187"/>
                  </a:lnTo>
                  <a:close/>
                  <a:moveTo>
                    <a:pt x="14" y="7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close/>
                  <a:moveTo>
                    <a:pt x="67" y="7"/>
                  </a:moveTo>
                  <a:lnTo>
                    <a:pt x="14" y="7"/>
                  </a:lnTo>
                  <a:lnTo>
                    <a:pt x="14" y="14"/>
                  </a:lnTo>
                  <a:lnTo>
                    <a:pt x="67" y="14"/>
                  </a:lnTo>
                  <a:lnTo>
                    <a:pt x="67" y="7"/>
                  </a:lnTo>
                  <a:close/>
                  <a:moveTo>
                    <a:pt x="82" y="7"/>
                  </a:moveTo>
                  <a:lnTo>
                    <a:pt x="74" y="7"/>
                  </a:lnTo>
                  <a:lnTo>
                    <a:pt x="74" y="14"/>
                  </a:lnTo>
                  <a:lnTo>
                    <a:pt x="82" y="14"/>
                  </a:lnTo>
                  <a:lnTo>
                    <a:pt x="8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0" name="AutoShape 383"/>
            <p:cNvSpPr>
              <a:spLocks/>
            </p:cNvSpPr>
            <p:nvPr/>
          </p:nvSpPr>
          <p:spPr bwMode="auto">
            <a:xfrm>
              <a:off x="1881" y="3079"/>
              <a:ext cx="82" cy="202"/>
            </a:xfrm>
            <a:custGeom>
              <a:avLst/>
              <a:gdLst>
                <a:gd name="T0" fmla="+- 0 1958 1882"/>
                <a:gd name="T1" fmla="*/ T0 w 82"/>
                <a:gd name="T2" fmla="+- 0 3079 3079"/>
                <a:gd name="T3" fmla="*/ 3079 h 202"/>
                <a:gd name="T4" fmla="+- 0 1884 1882"/>
                <a:gd name="T5" fmla="*/ T4 w 82"/>
                <a:gd name="T6" fmla="+- 0 3079 3079"/>
                <a:gd name="T7" fmla="*/ 3079 h 202"/>
                <a:gd name="T8" fmla="+- 0 1882 1882"/>
                <a:gd name="T9" fmla="*/ T8 w 82"/>
                <a:gd name="T10" fmla="+- 0 3082 3079"/>
                <a:gd name="T11" fmla="*/ 3082 h 202"/>
                <a:gd name="T12" fmla="+- 0 1882 1882"/>
                <a:gd name="T13" fmla="*/ T12 w 82"/>
                <a:gd name="T14" fmla="+- 0 3276 3079"/>
                <a:gd name="T15" fmla="*/ 3276 h 202"/>
                <a:gd name="T16" fmla="+- 0 1886 1882"/>
                <a:gd name="T17" fmla="*/ T16 w 82"/>
                <a:gd name="T18" fmla="+- 0 3281 3079"/>
                <a:gd name="T19" fmla="*/ 3281 h 202"/>
                <a:gd name="T20" fmla="+- 0 1954 1882"/>
                <a:gd name="T21" fmla="*/ T20 w 82"/>
                <a:gd name="T22" fmla="+- 0 3281 3079"/>
                <a:gd name="T23" fmla="*/ 3281 h 202"/>
                <a:gd name="T24" fmla="+- 0 1956 1882"/>
                <a:gd name="T25" fmla="*/ T24 w 82"/>
                <a:gd name="T26" fmla="+- 0 3278 3079"/>
                <a:gd name="T27" fmla="*/ 3278 h 202"/>
                <a:gd name="T28" fmla="+- 0 1958 1882"/>
                <a:gd name="T29" fmla="*/ T28 w 82"/>
                <a:gd name="T30" fmla="+- 0 3278 3079"/>
                <a:gd name="T31" fmla="*/ 3278 h 202"/>
                <a:gd name="T32" fmla="+- 0 1961 1882"/>
                <a:gd name="T33" fmla="*/ T32 w 82"/>
                <a:gd name="T34" fmla="+- 0 3276 3079"/>
                <a:gd name="T35" fmla="*/ 3276 h 202"/>
                <a:gd name="T36" fmla="+- 0 1961 1882"/>
                <a:gd name="T37" fmla="*/ T36 w 82"/>
                <a:gd name="T38" fmla="+- 0 3274 3079"/>
                <a:gd name="T39" fmla="*/ 3274 h 202"/>
                <a:gd name="T40" fmla="+- 0 1889 1882"/>
                <a:gd name="T41" fmla="*/ T40 w 82"/>
                <a:gd name="T42" fmla="+- 0 3274 3079"/>
                <a:gd name="T43" fmla="*/ 3274 h 202"/>
                <a:gd name="T44" fmla="+- 0 1889 1882"/>
                <a:gd name="T45" fmla="*/ T44 w 82"/>
                <a:gd name="T46" fmla="+- 0 3266 3079"/>
                <a:gd name="T47" fmla="*/ 3266 h 202"/>
                <a:gd name="T48" fmla="+- 0 1896 1882"/>
                <a:gd name="T49" fmla="*/ T48 w 82"/>
                <a:gd name="T50" fmla="+- 0 3266 3079"/>
                <a:gd name="T51" fmla="*/ 3266 h 202"/>
                <a:gd name="T52" fmla="+- 0 1896 1882"/>
                <a:gd name="T53" fmla="*/ T52 w 82"/>
                <a:gd name="T54" fmla="+- 0 3094 3079"/>
                <a:gd name="T55" fmla="*/ 3094 h 202"/>
                <a:gd name="T56" fmla="+- 0 1889 1882"/>
                <a:gd name="T57" fmla="*/ T56 w 82"/>
                <a:gd name="T58" fmla="+- 0 3094 3079"/>
                <a:gd name="T59" fmla="*/ 3094 h 202"/>
                <a:gd name="T60" fmla="+- 0 1889 1882"/>
                <a:gd name="T61" fmla="*/ T60 w 82"/>
                <a:gd name="T62" fmla="+- 0 3086 3079"/>
                <a:gd name="T63" fmla="*/ 3086 h 202"/>
                <a:gd name="T64" fmla="+- 0 1963 1882"/>
                <a:gd name="T65" fmla="*/ T64 w 82"/>
                <a:gd name="T66" fmla="+- 0 3086 3079"/>
                <a:gd name="T67" fmla="*/ 3086 h 202"/>
                <a:gd name="T68" fmla="+- 0 1963 1882"/>
                <a:gd name="T69" fmla="*/ T68 w 82"/>
                <a:gd name="T70" fmla="+- 0 3084 3079"/>
                <a:gd name="T71" fmla="*/ 3084 h 202"/>
                <a:gd name="T72" fmla="+- 0 1958 1882"/>
                <a:gd name="T73" fmla="*/ T72 w 82"/>
                <a:gd name="T74" fmla="+- 0 3079 3079"/>
                <a:gd name="T75" fmla="*/ 3079 h 202"/>
                <a:gd name="T76" fmla="+- 0 1896 1882"/>
                <a:gd name="T77" fmla="*/ T76 w 82"/>
                <a:gd name="T78" fmla="+- 0 3266 3079"/>
                <a:gd name="T79" fmla="*/ 3266 h 202"/>
                <a:gd name="T80" fmla="+- 0 1889 1882"/>
                <a:gd name="T81" fmla="*/ T80 w 82"/>
                <a:gd name="T82" fmla="+- 0 3266 3079"/>
                <a:gd name="T83" fmla="*/ 3266 h 202"/>
                <a:gd name="T84" fmla="+- 0 1889 1882"/>
                <a:gd name="T85" fmla="*/ T84 w 82"/>
                <a:gd name="T86" fmla="+- 0 3274 3079"/>
                <a:gd name="T87" fmla="*/ 3274 h 202"/>
                <a:gd name="T88" fmla="+- 0 1896 1882"/>
                <a:gd name="T89" fmla="*/ T88 w 82"/>
                <a:gd name="T90" fmla="+- 0 3274 3079"/>
                <a:gd name="T91" fmla="*/ 3274 h 202"/>
                <a:gd name="T92" fmla="+- 0 1896 1882"/>
                <a:gd name="T93" fmla="*/ T92 w 82"/>
                <a:gd name="T94" fmla="+- 0 3266 3079"/>
                <a:gd name="T95" fmla="*/ 3266 h 202"/>
                <a:gd name="T96" fmla="+- 0 1949 1882"/>
                <a:gd name="T97" fmla="*/ T96 w 82"/>
                <a:gd name="T98" fmla="+- 0 3266 3079"/>
                <a:gd name="T99" fmla="*/ 3266 h 202"/>
                <a:gd name="T100" fmla="+- 0 1896 1882"/>
                <a:gd name="T101" fmla="*/ T100 w 82"/>
                <a:gd name="T102" fmla="+- 0 3266 3079"/>
                <a:gd name="T103" fmla="*/ 3266 h 202"/>
                <a:gd name="T104" fmla="+- 0 1896 1882"/>
                <a:gd name="T105" fmla="*/ T104 w 82"/>
                <a:gd name="T106" fmla="+- 0 3274 3079"/>
                <a:gd name="T107" fmla="*/ 3274 h 202"/>
                <a:gd name="T108" fmla="+- 0 1949 1882"/>
                <a:gd name="T109" fmla="*/ T108 w 82"/>
                <a:gd name="T110" fmla="+- 0 3274 3079"/>
                <a:gd name="T111" fmla="*/ 3274 h 202"/>
                <a:gd name="T112" fmla="+- 0 1949 1882"/>
                <a:gd name="T113" fmla="*/ T112 w 82"/>
                <a:gd name="T114" fmla="+- 0 3266 3079"/>
                <a:gd name="T115" fmla="*/ 3266 h 202"/>
                <a:gd name="T116" fmla="+- 0 1956 1882"/>
                <a:gd name="T117" fmla="*/ T116 w 82"/>
                <a:gd name="T118" fmla="+- 0 3086 3079"/>
                <a:gd name="T119" fmla="*/ 3086 h 202"/>
                <a:gd name="T120" fmla="+- 0 1949 1882"/>
                <a:gd name="T121" fmla="*/ T120 w 82"/>
                <a:gd name="T122" fmla="+- 0 3086 3079"/>
                <a:gd name="T123" fmla="*/ 3086 h 202"/>
                <a:gd name="T124" fmla="+- 0 1949 1882"/>
                <a:gd name="T125" fmla="*/ T124 w 82"/>
                <a:gd name="T126" fmla="+- 0 3274 3079"/>
                <a:gd name="T127" fmla="*/ 3274 h 202"/>
                <a:gd name="T128" fmla="+- 0 1956 1882"/>
                <a:gd name="T129" fmla="*/ T128 w 82"/>
                <a:gd name="T130" fmla="+- 0 3274 3079"/>
                <a:gd name="T131" fmla="*/ 3274 h 202"/>
                <a:gd name="T132" fmla="+- 0 1956 1882"/>
                <a:gd name="T133" fmla="*/ T132 w 82"/>
                <a:gd name="T134" fmla="+- 0 3266 3079"/>
                <a:gd name="T135" fmla="*/ 3266 h 202"/>
                <a:gd name="T136" fmla="+- 0 1963 1882"/>
                <a:gd name="T137" fmla="*/ T136 w 82"/>
                <a:gd name="T138" fmla="+- 0 3266 3079"/>
                <a:gd name="T139" fmla="*/ 3266 h 202"/>
                <a:gd name="T140" fmla="+- 0 1963 1882"/>
                <a:gd name="T141" fmla="*/ T140 w 82"/>
                <a:gd name="T142" fmla="+- 0 3094 3079"/>
                <a:gd name="T143" fmla="*/ 3094 h 202"/>
                <a:gd name="T144" fmla="+- 0 1956 1882"/>
                <a:gd name="T145" fmla="*/ T144 w 82"/>
                <a:gd name="T146" fmla="+- 0 3094 3079"/>
                <a:gd name="T147" fmla="*/ 3094 h 202"/>
                <a:gd name="T148" fmla="+- 0 1956 1882"/>
                <a:gd name="T149" fmla="*/ T148 w 82"/>
                <a:gd name="T150" fmla="+- 0 3086 3079"/>
                <a:gd name="T151" fmla="*/ 3086 h 202"/>
                <a:gd name="T152" fmla="+- 0 1963 1882"/>
                <a:gd name="T153" fmla="*/ T152 w 82"/>
                <a:gd name="T154" fmla="+- 0 3266 3079"/>
                <a:gd name="T155" fmla="*/ 3266 h 202"/>
                <a:gd name="T156" fmla="+- 0 1956 1882"/>
                <a:gd name="T157" fmla="*/ T156 w 82"/>
                <a:gd name="T158" fmla="+- 0 3266 3079"/>
                <a:gd name="T159" fmla="*/ 3266 h 202"/>
                <a:gd name="T160" fmla="+- 0 1956 1882"/>
                <a:gd name="T161" fmla="*/ T160 w 82"/>
                <a:gd name="T162" fmla="+- 0 3274 3079"/>
                <a:gd name="T163" fmla="*/ 3274 h 202"/>
                <a:gd name="T164" fmla="+- 0 1961 1882"/>
                <a:gd name="T165" fmla="*/ T164 w 82"/>
                <a:gd name="T166" fmla="+- 0 3274 3079"/>
                <a:gd name="T167" fmla="*/ 3274 h 202"/>
                <a:gd name="T168" fmla="+- 0 1963 1882"/>
                <a:gd name="T169" fmla="*/ T168 w 82"/>
                <a:gd name="T170" fmla="+- 0 3271 3079"/>
                <a:gd name="T171" fmla="*/ 3271 h 202"/>
                <a:gd name="T172" fmla="+- 0 1963 1882"/>
                <a:gd name="T173" fmla="*/ T172 w 82"/>
                <a:gd name="T174" fmla="+- 0 3266 3079"/>
                <a:gd name="T175" fmla="*/ 3266 h 202"/>
                <a:gd name="T176" fmla="+- 0 1896 1882"/>
                <a:gd name="T177" fmla="*/ T176 w 82"/>
                <a:gd name="T178" fmla="+- 0 3086 3079"/>
                <a:gd name="T179" fmla="*/ 3086 h 202"/>
                <a:gd name="T180" fmla="+- 0 1889 1882"/>
                <a:gd name="T181" fmla="*/ T180 w 82"/>
                <a:gd name="T182" fmla="+- 0 3086 3079"/>
                <a:gd name="T183" fmla="*/ 3086 h 202"/>
                <a:gd name="T184" fmla="+- 0 1889 1882"/>
                <a:gd name="T185" fmla="*/ T184 w 82"/>
                <a:gd name="T186" fmla="+- 0 3094 3079"/>
                <a:gd name="T187" fmla="*/ 3094 h 202"/>
                <a:gd name="T188" fmla="+- 0 1896 1882"/>
                <a:gd name="T189" fmla="*/ T188 w 82"/>
                <a:gd name="T190" fmla="+- 0 3094 3079"/>
                <a:gd name="T191" fmla="*/ 3094 h 202"/>
                <a:gd name="T192" fmla="+- 0 1896 1882"/>
                <a:gd name="T193" fmla="*/ T192 w 82"/>
                <a:gd name="T194" fmla="+- 0 3086 3079"/>
                <a:gd name="T195" fmla="*/ 3086 h 202"/>
                <a:gd name="T196" fmla="+- 0 1949 1882"/>
                <a:gd name="T197" fmla="*/ T196 w 82"/>
                <a:gd name="T198" fmla="+- 0 3086 3079"/>
                <a:gd name="T199" fmla="*/ 3086 h 202"/>
                <a:gd name="T200" fmla="+- 0 1896 1882"/>
                <a:gd name="T201" fmla="*/ T200 w 82"/>
                <a:gd name="T202" fmla="+- 0 3086 3079"/>
                <a:gd name="T203" fmla="*/ 3086 h 202"/>
                <a:gd name="T204" fmla="+- 0 1896 1882"/>
                <a:gd name="T205" fmla="*/ T204 w 82"/>
                <a:gd name="T206" fmla="+- 0 3094 3079"/>
                <a:gd name="T207" fmla="*/ 3094 h 202"/>
                <a:gd name="T208" fmla="+- 0 1949 1882"/>
                <a:gd name="T209" fmla="*/ T208 w 82"/>
                <a:gd name="T210" fmla="+- 0 3094 3079"/>
                <a:gd name="T211" fmla="*/ 3094 h 202"/>
                <a:gd name="T212" fmla="+- 0 1949 1882"/>
                <a:gd name="T213" fmla="*/ T212 w 82"/>
                <a:gd name="T214" fmla="+- 0 3086 3079"/>
                <a:gd name="T215" fmla="*/ 3086 h 202"/>
                <a:gd name="T216" fmla="+- 0 1963 1882"/>
                <a:gd name="T217" fmla="*/ T216 w 82"/>
                <a:gd name="T218" fmla="+- 0 3086 3079"/>
                <a:gd name="T219" fmla="*/ 3086 h 202"/>
                <a:gd name="T220" fmla="+- 0 1956 1882"/>
                <a:gd name="T221" fmla="*/ T220 w 82"/>
                <a:gd name="T222" fmla="+- 0 3086 3079"/>
                <a:gd name="T223" fmla="*/ 3086 h 202"/>
                <a:gd name="T224" fmla="+- 0 1956 1882"/>
                <a:gd name="T225" fmla="*/ T224 w 82"/>
                <a:gd name="T226" fmla="+- 0 3094 3079"/>
                <a:gd name="T227" fmla="*/ 3094 h 202"/>
                <a:gd name="T228" fmla="+- 0 1963 1882"/>
                <a:gd name="T229" fmla="*/ T228 w 82"/>
                <a:gd name="T230" fmla="+- 0 3094 3079"/>
                <a:gd name="T231" fmla="*/ 3094 h 202"/>
                <a:gd name="T232" fmla="+- 0 1963 1882"/>
                <a:gd name="T233" fmla="*/ T232 w 82"/>
                <a:gd name="T234" fmla="+- 0 3086 3079"/>
                <a:gd name="T235" fmla="*/ 3086 h 2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82" h="202">
                  <a:moveTo>
                    <a:pt x="76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197"/>
                  </a:lnTo>
                  <a:lnTo>
                    <a:pt x="4" y="202"/>
                  </a:lnTo>
                  <a:lnTo>
                    <a:pt x="72" y="202"/>
                  </a:lnTo>
                  <a:lnTo>
                    <a:pt x="74" y="199"/>
                  </a:lnTo>
                  <a:lnTo>
                    <a:pt x="76" y="199"/>
                  </a:lnTo>
                  <a:lnTo>
                    <a:pt x="79" y="197"/>
                  </a:lnTo>
                  <a:lnTo>
                    <a:pt x="79" y="195"/>
                  </a:lnTo>
                  <a:lnTo>
                    <a:pt x="7" y="195"/>
                  </a:lnTo>
                  <a:lnTo>
                    <a:pt x="7" y="187"/>
                  </a:lnTo>
                  <a:lnTo>
                    <a:pt x="14" y="187"/>
                  </a:lnTo>
                  <a:lnTo>
                    <a:pt x="14" y="15"/>
                  </a:lnTo>
                  <a:lnTo>
                    <a:pt x="7" y="15"/>
                  </a:lnTo>
                  <a:lnTo>
                    <a:pt x="7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76" y="0"/>
                  </a:lnTo>
                  <a:close/>
                  <a:moveTo>
                    <a:pt x="14" y="187"/>
                  </a:moveTo>
                  <a:lnTo>
                    <a:pt x="7" y="187"/>
                  </a:lnTo>
                  <a:lnTo>
                    <a:pt x="7" y="195"/>
                  </a:lnTo>
                  <a:lnTo>
                    <a:pt x="14" y="195"/>
                  </a:lnTo>
                  <a:lnTo>
                    <a:pt x="14" y="187"/>
                  </a:lnTo>
                  <a:close/>
                  <a:moveTo>
                    <a:pt x="67" y="187"/>
                  </a:moveTo>
                  <a:lnTo>
                    <a:pt x="14" y="187"/>
                  </a:lnTo>
                  <a:lnTo>
                    <a:pt x="14" y="195"/>
                  </a:lnTo>
                  <a:lnTo>
                    <a:pt x="67" y="195"/>
                  </a:lnTo>
                  <a:lnTo>
                    <a:pt x="67" y="187"/>
                  </a:lnTo>
                  <a:close/>
                  <a:moveTo>
                    <a:pt x="74" y="7"/>
                  </a:moveTo>
                  <a:lnTo>
                    <a:pt x="67" y="7"/>
                  </a:lnTo>
                  <a:lnTo>
                    <a:pt x="67" y="195"/>
                  </a:lnTo>
                  <a:lnTo>
                    <a:pt x="74" y="195"/>
                  </a:lnTo>
                  <a:lnTo>
                    <a:pt x="74" y="187"/>
                  </a:lnTo>
                  <a:lnTo>
                    <a:pt x="81" y="187"/>
                  </a:lnTo>
                  <a:lnTo>
                    <a:pt x="81" y="15"/>
                  </a:lnTo>
                  <a:lnTo>
                    <a:pt x="74" y="15"/>
                  </a:lnTo>
                  <a:lnTo>
                    <a:pt x="74" y="7"/>
                  </a:lnTo>
                  <a:close/>
                  <a:moveTo>
                    <a:pt x="81" y="187"/>
                  </a:moveTo>
                  <a:lnTo>
                    <a:pt x="74" y="187"/>
                  </a:lnTo>
                  <a:lnTo>
                    <a:pt x="74" y="195"/>
                  </a:lnTo>
                  <a:lnTo>
                    <a:pt x="79" y="195"/>
                  </a:lnTo>
                  <a:lnTo>
                    <a:pt x="81" y="192"/>
                  </a:lnTo>
                  <a:lnTo>
                    <a:pt x="81" y="187"/>
                  </a:lnTo>
                  <a:close/>
                  <a:moveTo>
                    <a:pt x="14" y="7"/>
                  </a:moveTo>
                  <a:lnTo>
                    <a:pt x="7" y="7"/>
                  </a:lnTo>
                  <a:lnTo>
                    <a:pt x="7" y="15"/>
                  </a:lnTo>
                  <a:lnTo>
                    <a:pt x="14" y="15"/>
                  </a:lnTo>
                  <a:lnTo>
                    <a:pt x="14" y="7"/>
                  </a:lnTo>
                  <a:close/>
                  <a:moveTo>
                    <a:pt x="67" y="7"/>
                  </a:moveTo>
                  <a:lnTo>
                    <a:pt x="14" y="7"/>
                  </a:lnTo>
                  <a:lnTo>
                    <a:pt x="14" y="15"/>
                  </a:lnTo>
                  <a:lnTo>
                    <a:pt x="67" y="15"/>
                  </a:lnTo>
                  <a:lnTo>
                    <a:pt x="67" y="7"/>
                  </a:lnTo>
                  <a:close/>
                  <a:moveTo>
                    <a:pt x="81" y="7"/>
                  </a:moveTo>
                  <a:lnTo>
                    <a:pt x="74" y="7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1" name="AutoShape 384"/>
            <p:cNvSpPr>
              <a:spLocks/>
            </p:cNvSpPr>
            <p:nvPr/>
          </p:nvSpPr>
          <p:spPr bwMode="auto">
            <a:xfrm>
              <a:off x="1598" y="2419"/>
              <a:ext cx="82" cy="202"/>
            </a:xfrm>
            <a:custGeom>
              <a:avLst/>
              <a:gdLst>
                <a:gd name="T0" fmla="+- 0 1675 1598"/>
                <a:gd name="T1" fmla="*/ T0 w 82"/>
                <a:gd name="T2" fmla="+- 0 2419 2419"/>
                <a:gd name="T3" fmla="*/ 2419 h 202"/>
                <a:gd name="T4" fmla="+- 0 1601 1598"/>
                <a:gd name="T5" fmla="*/ T4 w 82"/>
                <a:gd name="T6" fmla="+- 0 2419 2419"/>
                <a:gd name="T7" fmla="*/ 2419 h 202"/>
                <a:gd name="T8" fmla="+- 0 1598 1598"/>
                <a:gd name="T9" fmla="*/ T8 w 82"/>
                <a:gd name="T10" fmla="+- 0 2422 2419"/>
                <a:gd name="T11" fmla="*/ 2422 h 202"/>
                <a:gd name="T12" fmla="+- 0 1598 1598"/>
                <a:gd name="T13" fmla="*/ T12 w 82"/>
                <a:gd name="T14" fmla="+- 0 2616 2419"/>
                <a:gd name="T15" fmla="*/ 2616 h 202"/>
                <a:gd name="T16" fmla="+- 0 1603 1598"/>
                <a:gd name="T17" fmla="*/ T16 w 82"/>
                <a:gd name="T18" fmla="+- 0 2621 2419"/>
                <a:gd name="T19" fmla="*/ 2621 h 202"/>
                <a:gd name="T20" fmla="+- 0 1670 1598"/>
                <a:gd name="T21" fmla="*/ T20 w 82"/>
                <a:gd name="T22" fmla="+- 0 2621 2419"/>
                <a:gd name="T23" fmla="*/ 2621 h 202"/>
                <a:gd name="T24" fmla="+- 0 1673 1598"/>
                <a:gd name="T25" fmla="*/ T24 w 82"/>
                <a:gd name="T26" fmla="+- 0 2618 2419"/>
                <a:gd name="T27" fmla="*/ 2618 h 202"/>
                <a:gd name="T28" fmla="+- 0 1675 1598"/>
                <a:gd name="T29" fmla="*/ T28 w 82"/>
                <a:gd name="T30" fmla="+- 0 2618 2419"/>
                <a:gd name="T31" fmla="*/ 2618 h 202"/>
                <a:gd name="T32" fmla="+- 0 1678 1598"/>
                <a:gd name="T33" fmla="*/ T32 w 82"/>
                <a:gd name="T34" fmla="+- 0 2616 2419"/>
                <a:gd name="T35" fmla="*/ 2616 h 202"/>
                <a:gd name="T36" fmla="+- 0 1678 1598"/>
                <a:gd name="T37" fmla="*/ T36 w 82"/>
                <a:gd name="T38" fmla="+- 0 2614 2419"/>
                <a:gd name="T39" fmla="*/ 2614 h 202"/>
                <a:gd name="T40" fmla="+- 0 1606 1598"/>
                <a:gd name="T41" fmla="*/ T40 w 82"/>
                <a:gd name="T42" fmla="+- 0 2614 2419"/>
                <a:gd name="T43" fmla="*/ 2614 h 202"/>
                <a:gd name="T44" fmla="+- 0 1606 1598"/>
                <a:gd name="T45" fmla="*/ T44 w 82"/>
                <a:gd name="T46" fmla="+- 0 2606 2419"/>
                <a:gd name="T47" fmla="*/ 2606 h 202"/>
                <a:gd name="T48" fmla="+- 0 1613 1598"/>
                <a:gd name="T49" fmla="*/ T48 w 82"/>
                <a:gd name="T50" fmla="+- 0 2606 2419"/>
                <a:gd name="T51" fmla="*/ 2606 h 202"/>
                <a:gd name="T52" fmla="+- 0 1613 1598"/>
                <a:gd name="T53" fmla="*/ T52 w 82"/>
                <a:gd name="T54" fmla="+- 0 2434 2419"/>
                <a:gd name="T55" fmla="*/ 2434 h 202"/>
                <a:gd name="T56" fmla="+- 0 1606 1598"/>
                <a:gd name="T57" fmla="*/ T56 w 82"/>
                <a:gd name="T58" fmla="+- 0 2434 2419"/>
                <a:gd name="T59" fmla="*/ 2434 h 202"/>
                <a:gd name="T60" fmla="+- 0 1606 1598"/>
                <a:gd name="T61" fmla="*/ T60 w 82"/>
                <a:gd name="T62" fmla="+- 0 2426 2419"/>
                <a:gd name="T63" fmla="*/ 2426 h 202"/>
                <a:gd name="T64" fmla="+- 0 1680 1598"/>
                <a:gd name="T65" fmla="*/ T64 w 82"/>
                <a:gd name="T66" fmla="+- 0 2426 2419"/>
                <a:gd name="T67" fmla="*/ 2426 h 202"/>
                <a:gd name="T68" fmla="+- 0 1680 1598"/>
                <a:gd name="T69" fmla="*/ T68 w 82"/>
                <a:gd name="T70" fmla="+- 0 2424 2419"/>
                <a:gd name="T71" fmla="*/ 2424 h 202"/>
                <a:gd name="T72" fmla="+- 0 1675 1598"/>
                <a:gd name="T73" fmla="*/ T72 w 82"/>
                <a:gd name="T74" fmla="+- 0 2419 2419"/>
                <a:gd name="T75" fmla="*/ 2419 h 202"/>
                <a:gd name="T76" fmla="+- 0 1613 1598"/>
                <a:gd name="T77" fmla="*/ T76 w 82"/>
                <a:gd name="T78" fmla="+- 0 2606 2419"/>
                <a:gd name="T79" fmla="*/ 2606 h 202"/>
                <a:gd name="T80" fmla="+- 0 1606 1598"/>
                <a:gd name="T81" fmla="*/ T80 w 82"/>
                <a:gd name="T82" fmla="+- 0 2606 2419"/>
                <a:gd name="T83" fmla="*/ 2606 h 202"/>
                <a:gd name="T84" fmla="+- 0 1606 1598"/>
                <a:gd name="T85" fmla="*/ T84 w 82"/>
                <a:gd name="T86" fmla="+- 0 2614 2419"/>
                <a:gd name="T87" fmla="*/ 2614 h 202"/>
                <a:gd name="T88" fmla="+- 0 1613 1598"/>
                <a:gd name="T89" fmla="*/ T88 w 82"/>
                <a:gd name="T90" fmla="+- 0 2614 2419"/>
                <a:gd name="T91" fmla="*/ 2614 h 202"/>
                <a:gd name="T92" fmla="+- 0 1613 1598"/>
                <a:gd name="T93" fmla="*/ T92 w 82"/>
                <a:gd name="T94" fmla="+- 0 2606 2419"/>
                <a:gd name="T95" fmla="*/ 2606 h 202"/>
                <a:gd name="T96" fmla="+- 0 1666 1598"/>
                <a:gd name="T97" fmla="*/ T96 w 82"/>
                <a:gd name="T98" fmla="+- 0 2606 2419"/>
                <a:gd name="T99" fmla="*/ 2606 h 202"/>
                <a:gd name="T100" fmla="+- 0 1613 1598"/>
                <a:gd name="T101" fmla="*/ T100 w 82"/>
                <a:gd name="T102" fmla="+- 0 2606 2419"/>
                <a:gd name="T103" fmla="*/ 2606 h 202"/>
                <a:gd name="T104" fmla="+- 0 1613 1598"/>
                <a:gd name="T105" fmla="*/ T104 w 82"/>
                <a:gd name="T106" fmla="+- 0 2614 2419"/>
                <a:gd name="T107" fmla="*/ 2614 h 202"/>
                <a:gd name="T108" fmla="+- 0 1666 1598"/>
                <a:gd name="T109" fmla="*/ T108 w 82"/>
                <a:gd name="T110" fmla="+- 0 2614 2419"/>
                <a:gd name="T111" fmla="*/ 2614 h 202"/>
                <a:gd name="T112" fmla="+- 0 1666 1598"/>
                <a:gd name="T113" fmla="*/ T112 w 82"/>
                <a:gd name="T114" fmla="+- 0 2606 2419"/>
                <a:gd name="T115" fmla="*/ 2606 h 202"/>
                <a:gd name="T116" fmla="+- 0 1673 1598"/>
                <a:gd name="T117" fmla="*/ T116 w 82"/>
                <a:gd name="T118" fmla="+- 0 2426 2419"/>
                <a:gd name="T119" fmla="*/ 2426 h 202"/>
                <a:gd name="T120" fmla="+- 0 1666 1598"/>
                <a:gd name="T121" fmla="*/ T120 w 82"/>
                <a:gd name="T122" fmla="+- 0 2426 2419"/>
                <a:gd name="T123" fmla="*/ 2426 h 202"/>
                <a:gd name="T124" fmla="+- 0 1666 1598"/>
                <a:gd name="T125" fmla="*/ T124 w 82"/>
                <a:gd name="T126" fmla="+- 0 2614 2419"/>
                <a:gd name="T127" fmla="*/ 2614 h 202"/>
                <a:gd name="T128" fmla="+- 0 1673 1598"/>
                <a:gd name="T129" fmla="*/ T128 w 82"/>
                <a:gd name="T130" fmla="+- 0 2614 2419"/>
                <a:gd name="T131" fmla="*/ 2614 h 202"/>
                <a:gd name="T132" fmla="+- 0 1673 1598"/>
                <a:gd name="T133" fmla="*/ T132 w 82"/>
                <a:gd name="T134" fmla="+- 0 2606 2419"/>
                <a:gd name="T135" fmla="*/ 2606 h 202"/>
                <a:gd name="T136" fmla="+- 0 1680 1598"/>
                <a:gd name="T137" fmla="*/ T136 w 82"/>
                <a:gd name="T138" fmla="+- 0 2606 2419"/>
                <a:gd name="T139" fmla="*/ 2606 h 202"/>
                <a:gd name="T140" fmla="+- 0 1680 1598"/>
                <a:gd name="T141" fmla="*/ T140 w 82"/>
                <a:gd name="T142" fmla="+- 0 2434 2419"/>
                <a:gd name="T143" fmla="*/ 2434 h 202"/>
                <a:gd name="T144" fmla="+- 0 1673 1598"/>
                <a:gd name="T145" fmla="*/ T144 w 82"/>
                <a:gd name="T146" fmla="+- 0 2434 2419"/>
                <a:gd name="T147" fmla="*/ 2434 h 202"/>
                <a:gd name="T148" fmla="+- 0 1673 1598"/>
                <a:gd name="T149" fmla="*/ T148 w 82"/>
                <a:gd name="T150" fmla="+- 0 2426 2419"/>
                <a:gd name="T151" fmla="*/ 2426 h 202"/>
                <a:gd name="T152" fmla="+- 0 1680 1598"/>
                <a:gd name="T153" fmla="*/ T152 w 82"/>
                <a:gd name="T154" fmla="+- 0 2606 2419"/>
                <a:gd name="T155" fmla="*/ 2606 h 202"/>
                <a:gd name="T156" fmla="+- 0 1673 1598"/>
                <a:gd name="T157" fmla="*/ T156 w 82"/>
                <a:gd name="T158" fmla="+- 0 2606 2419"/>
                <a:gd name="T159" fmla="*/ 2606 h 202"/>
                <a:gd name="T160" fmla="+- 0 1673 1598"/>
                <a:gd name="T161" fmla="*/ T160 w 82"/>
                <a:gd name="T162" fmla="+- 0 2614 2419"/>
                <a:gd name="T163" fmla="*/ 2614 h 202"/>
                <a:gd name="T164" fmla="+- 0 1678 1598"/>
                <a:gd name="T165" fmla="*/ T164 w 82"/>
                <a:gd name="T166" fmla="+- 0 2614 2419"/>
                <a:gd name="T167" fmla="*/ 2614 h 202"/>
                <a:gd name="T168" fmla="+- 0 1680 1598"/>
                <a:gd name="T169" fmla="*/ T168 w 82"/>
                <a:gd name="T170" fmla="+- 0 2611 2419"/>
                <a:gd name="T171" fmla="*/ 2611 h 202"/>
                <a:gd name="T172" fmla="+- 0 1680 1598"/>
                <a:gd name="T173" fmla="*/ T172 w 82"/>
                <a:gd name="T174" fmla="+- 0 2606 2419"/>
                <a:gd name="T175" fmla="*/ 2606 h 202"/>
                <a:gd name="T176" fmla="+- 0 1613 1598"/>
                <a:gd name="T177" fmla="*/ T176 w 82"/>
                <a:gd name="T178" fmla="+- 0 2426 2419"/>
                <a:gd name="T179" fmla="*/ 2426 h 202"/>
                <a:gd name="T180" fmla="+- 0 1606 1598"/>
                <a:gd name="T181" fmla="*/ T180 w 82"/>
                <a:gd name="T182" fmla="+- 0 2426 2419"/>
                <a:gd name="T183" fmla="*/ 2426 h 202"/>
                <a:gd name="T184" fmla="+- 0 1606 1598"/>
                <a:gd name="T185" fmla="*/ T184 w 82"/>
                <a:gd name="T186" fmla="+- 0 2434 2419"/>
                <a:gd name="T187" fmla="*/ 2434 h 202"/>
                <a:gd name="T188" fmla="+- 0 1613 1598"/>
                <a:gd name="T189" fmla="*/ T188 w 82"/>
                <a:gd name="T190" fmla="+- 0 2434 2419"/>
                <a:gd name="T191" fmla="*/ 2434 h 202"/>
                <a:gd name="T192" fmla="+- 0 1613 1598"/>
                <a:gd name="T193" fmla="*/ T192 w 82"/>
                <a:gd name="T194" fmla="+- 0 2426 2419"/>
                <a:gd name="T195" fmla="*/ 2426 h 202"/>
                <a:gd name="T196" fmla="+- 0 1666 1598"/>
                <a:gd name="T197" fmla="*/ T196 w 82"/>
                <a:gd name="T198" fmla="+- 0 2426 2419"/>
                <a:gd name="T199" fmla="*/ 2426 h 202"/>
                <a:gd name="T200" fmla="+- 0 1613 1598"/>
                <a:gd name="T201" fmla="*/ T200 w 82"/>
                <a:gd name="T202" fmla="+- 0 2426 2419"/>
                <a:gd name="T203" fmla="*/ 2426 h 202"/>
                <a:gd name="T204" fmla="+- 0 1613 1598"/>
                <a:gd name="T205" fmla="*/ T204 w 82"/>
                <a:gd name="T206" fmla="+- 0 2434 2419"/>
                <a:gd name="T207" fmla="*/ 2434 h 202"/>
                <a:gd name="T208" fmla="+- 0 1666 1598"/>
                <a:gd name="T209" fmla="*/ T208 w 82"/>
                <a:gd name="T210" fmla="+- 0 2434 2419"/>
                <a:gd name="T211" fmla="*/ 2434 h 202"/>
                <a:gd name="T212" fmla="+- 0 1666 1598"/>
                <a:gd name="T213" fmla="*/ T212 w 82"/>
                <a:gd name="T214" fmla="+- 0 2426 2419"/>
                <a:gd name="T215" fmla="*/ 2426 h 202"/>
                <a:gd name="T216" fmla="+- 0 1680 1598"/>
                <a:gd name="T217" fmla="*/ T216 w 82"/>
                <a:gd name="T218" fmla="+- 0 2426 2419"/>
                <a:gd name="T219" fmla="*/ 2426 h 202"/>
                <a:gd name="T220" fmla="+- 0 1673 1598"/>
                <a:gd name="T221" fmla="*/ T220 w 82"/>
                <a:gd name="T222" fmla="+- 0 2426 2419"/>
                <a:gd name="T223" fmla="*/ 2426 h 202"/>
                <a:gd name="T224" fmla="+- 0 1673 1598"/>
                <a:gd name="T225" fmla="*/ T224 w 82"/>
                <a:gd name="T226" fmla="+- 0 2434 2419"/>
                <a:gd name="T227" fmla="*/ 2434 h 202"/>
                <a:gd name="T228" fmla="+- 0 1680 1598"/>
                <a:gd name="T229" fmla="*/ T228 w 82"/>
                <a:gd name="T230" fmla="+- 0 2434 2419"/>
                <a:gd name="T231" fmla="*/ 2434 h 202"/>
                <a:gd name="T232" fmla="+- 0 1680 1598"/>
                <a:gd name="T233" fmla="*/ T232 w 82"/>
                <a:gd name="T234" fmla="+- 0 2426 2419"/>
                <a:gd name="T235" fmla="*/ 2426 h 2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82" h="202">
                  <a:moveTo>
                    <a:pt x="77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197"/>
                  </a:lnTo>
                  <a:lnTo>
                    <a:pt x="5" y="202"/>
                  </a:lnTo>
                  <a:lnTo>
                    <a:pt x="72" y="202"/>
                  </a:lnTo>
                  <a:lnTo>
                    <a:pt x="75" y="199"/>
                  </a:lnTo>
                  <a:lnTo>
                    <a:pt x="77" y="199"/>
                  </a:lnTo>
                  <a:lnTo>
                    <a:pt x="80" y="197"/>
                  </a:lnTo>
                  <a:lnTo>
                    <a:pt x="80" y="195"/>
                  </a:lnTo>
                  <a:lnTo>
                    <a:pt x="8" y="195"/>
                  </a:lnTo>
                  <a:lnTo>
                    <a:pt x="8" y="187"/>
                  </a:lnTo>
                  <a:lnTo>
                    <a:pt x="15" y="187"/>
                  </a:lnTo>
                  <a:lnTo>
                    <a:pt x="15" y="15"/>
                  </a:lnTo>
                  <a:lnTo>
                    <a:pt x="8" y="15"/>
                  </a:lnTo>
                  <a:lnTo>
                    <a:pt x="8" y="7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77" y="0"/>
                  </a:lnTo>
                  <a:close/>
                  <a:moveTo>
                    <a:pt x="15" y="187"/>
                  </a:moveTo>
                  <a:lnTo>
                    <a:pt x="8" y="187"/>
                  </a:lnTo>
                  <a:lnTo>
                    <a:pt x="8" y="195"/>
                  </a:lnTo>
                  <a:lnTo>
                    <a:pt x="15" y="195"/>
                  </a:lnTo>
                  <a:lnTo>
                    <a:pt x="15" y="187"/>
                  </a:lnTo>
                  <a:close/>
                  <a:moveTo>
                    <a:pt x="68" y="187"/>
                  </a:moveTo>
                  <a:lnTo>
                    <a:pt x="15" y="187"/>
                  </a:lnTo>
                  <a:lnTo>
                    <a:pt x="15" y="195"/>
                  </a:lnTo>
                  <a:lnTo>
                    <a:pt x="68" y="195"/>
                  </a:lnTo>
                  <a:lnTo>
                    <a:pt x="68" y="187"/>
                  </a:lnTo>
                  <a:close/>
                  <a:moveTo>
                    <a:pt x="75" y="7"/>
                  </a:moveTo>
                  <a:lnTo>
                    <a:pt x="68" y="7"/>
                  </a:lnTo>
                  <a:lnTo>
                    <a:pt x="68" y="195"/>
                  </a:lnTo>
                  <a:lnTo>
                    <a:pt x="75" y="195"/>
                  </a:lnTo>
                  <a:lnTo>
                    <a:pt x="75" y="187"/>
                  </a:lnTo>
                  <a:lnTo>
                    <a:pt x="82" y="187"/>
                  </a:lnTo>
                  <a:lnTo>
                    <a:pt x="82" y="15"/>
                  </a:lnTo>
                  <a:lnTo>
                    <a:pt x="75" y="15"/>
                  </a:lnTo>
                  <a:lnTo>
                    <a:pt x="75" y="7"/>
                  </a:lnTo>
                  <a:close/>
                  <a:moveTo>
                    <a:pt x="82" y="187"/>
                  </a:moveTo>
                  <a:lnTo>
                    <a:pt x="75" y="187"/>
                  </a:lnTo>
                  <a:lnTo>
                    <a:pt x="75" y="195"/>
                  </a:lnTo>
                  <a:lnTo>
                    <a:pt x="80" y="195"/>
                  </a:lnTo>
                  <a:lnTo>
                    <a:pt x="82" y="192"/>
                  </a:lnTo>
                  <a:lnTo>
                    <a:pt x="82" y="187"/>
                  </a:lnTo>
                  <a:close/>
                  <a:moveTo>
                    <a:pt x="15" y="7"/>
                  </a:moveTo>
                  <a:lnTo>
                    <a:pt x="8" y="7"/>
                  </a:lnTo>
                  <a:lnTo>
                    <a:pt x="8" y="15"/>
                  </a:lnTo>
                  <a:lnTo>
                    <a:pt x="15" y="15"/>
                  </a:lnTo>
                  <a:lnTo>
                    <a:pt x="15" y="7"/>
                  </a:lnTo>
                  <a:close/>
                  <a:moveTo>
                    <a:pt x="68" y="7"/>
                  </a:moveTo>
                  <a:lnTo>
                    <a:pt x="15" y="7"/>
                  </a:lnTo>
                  <a:lnTo>
                    <a:pt x="15" y="15"/>
                  </a:lnTo>
                  <a:lnTo>
                    <a:pt x="68" y="15"/>
                  </a:lnTo>
                  <a:lnTo>
                    <a:pt x="68" y="7"/>
                  </a:lnTo>
                  <a:close/>
                  <a:moveTo>
                    <a:pt x="82" y="7"/>
                  </a:moveTo>
                  <a:lnTo>
                    <a:pt x="75" y="7"/>
                  </a:lnTo>
                  <a:lnTo>
                    <a:pt x="75" y="15"/>
                  </a:lnTo>
                  <a:lnTo>
                    <a:pt x="82" y="15"/>
                  </a:lnTo>
                  <a:lnTo>
                    <a:pt x="8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2" name="AutoShape 385"/>
            <p:cNvSpPr>
              <a:spLocks/>
            </p:cNvSpPr>
            <p:nvPr/>
          </p:nvSpPr>
          <p:spPr bwMode="auto">
            <a:xfrm>
              <a:off x="3216" y="2368"/>
              <a:ext cx="116" cy="934"/>
            </a:xfrm>
            <a:custGeom>
              <a:avLst/>
              <a:gdLst>
                <a:gd name="T0" fmla="+- 0 3326 3216"/>
                <a:gd name="T1" fmla="*/ T0 w 116"/>
                <a:gd name="T2" fmla="+- 0 2369 2369"/>
                <a:gd name="T3" fmla="*/ 2369 h 934"/>
                <a:gd name="T4" fmla="+- 0 3218 3216"/>
                <a:gd name="T5" fmla="*/ T4 w 116"/>
                <a:gd name="T6" fmla="+- 0 2369 2369"/>
                <a:gd name="T7" fmla="*/ 2369 h 934"/>
                <a:gd name="T8" fmla="+- 0 3216 3216"/>
                <a:gd name="T9" fmla="*/ T8 w 116"/>
                <a:gd name="T10" fmla="+- 0 2371 2369"/>
                <a:gd name="T11" fmla="*/ 2371 h 934"/>
                <a:gd name="T12" fmla="+- 0 3216 3216"/>
                <a:gd name="T13" fmla="*/ T12 w 116"/>
                <a:gd name="T14" fmla="+- 0 3298 2369"/>
                <a:gd name="T15" fmla="*/ 3298 h 934"/>
                <a:gd name="T16" fmla="+- 0 3221 3216"/>
                <a:gd name="T17" fmla="*/ T16 w 116"/>
                <a:gd name="T18" fmla="+- 0 3302 2369"/>
                <a:gd name="T19" fmla="*/ 3302 h 934"/>
                <a:gd name="T20" fmla="+- 0 3322 3216"/>
                <a:gd name="T21" fmla="*/ T20 w 116"/>
                <a:gd name="T22" fmla="+- 0 3302 2369"/>
                <a:gd name="T23" fmla="*/ 3302 h 934"/>
                <a:gd name="T24" fmla="+- 0 3324 3216"/>
                <a:gd name="T25" fmla="*/ T24 w 116"/>
                <a:gd name="T26" fmla="+- 0 3300 2369"/>
                <a:gd name="T27" fmla="*/ 3300 h 934"/>
                <a:gd name="T28" fmla="+- 0 3326 3216"/>
                <a:gd name="T29" fmla="*/ T28 w 116"/>
                <a:gd name="T30" fmla="+- 0 3300 2369"/>
                <a:gd name="T31" fmla="*/ 3300 h 934"/>
                <a:gd name="T32" fmla="+- 0 3329 3216"/>
                <a:gd name="T33" fmla="*/ T32 w 116"/>
                <a:gd name="T34" fmla="+- 0 3298 2369"/>
                <a:gd name="T35" fmla="*/ 3298 h 934"/>
                <a:gd name="T36" fmla="+- 0 3329 3216"/>
                <a:gd name="T37" fmla="*/ T36 w 116"/>
                <a:gd name="T38" fmla="+- 0 3295 2369"/>
                <a:gd name="T39" fmla="*/ 3295 h 934"/>
                <a:gd name="T40" fmla="+- 0 3223 3216"/>
                <a:gd name="T41" fmla="*/ T40 w 116"/>
                <a:gd name="T42" fmla="+- 0 3295 2369"/>
                <a:gd name="T43" fmla="*/ 3295 h 934"/>
                <a:gd name="T44" fmla="+- 0 3223 3216"/>
                <a:gd name="T45" fmla="*/ T44 w 116"/>
                <a:gd name="T46" fmla="+- 0 3288 2369"/>
                <a:gd name="T47" fmla="*/ 3288 h 934"/>
                <a:gd name="T48" fmla="+- 0 3230 3216"/>
                <a:gd name="T49" fmla="*/ T48 w 116"/>
                <a:gd name="T50" fmla="+- 0 3288 2369"/>
                <a:gd name="T51" fmla="*/ 3288 h 934"/>
                <a:gd name="T52" fmla="+- 0 3230 3216"/>
                <a:gd name="T53" fmla="*/ T52 w 116"/>
                <a:gd name="T54" fmla="+- 0 2383 2369"/>
                <a:gd name="T55" fmla="*/ 2383 h 934"/>
                <a:gd name="T56" fmla="+- 0 3223 3216"/>
                <a:gd name="T57" fmla="*/ T56 w 116"/>
                <a:gd name="T58" fmla="+- 0 2383 2369"/>
                <a:gd name="T59" fmla="*/ 2383 h 934"/>
                <a:gd name="T60" fmla="+- 0 3223 3216"/>
                <a:gd name="T61" fmla="*/ T60 w 116"/>
                <a:gd name="T62" fmla="+- 0 2376 2369"/>
                <a:gd name="T63" fmla="*/ 2376 h 934"/>
                <a:gd name="T64" fmla="+- 0 3331 3216"/>
                <a:gd name="T65" fmla="*/ T64 w 116"/>
                <a:gd name="T66" fmla="+- 0 2376 2369"/>
                <a:gd name="T67" fmla="*/ 2376 h 934"/>
                <a:gd name="T68" fmla="+- 0 3331 3216"/>
                <a:gd name="T69" fmla="*/ T68 w 116"/>
                <a:gd name="T70" fmla="+- 0 2374 2369"/>
                <a:gd name="T71" fmla="*/ 2374 h 934"/>
                <a:gd name="T72" fmla="+- 0 3326 3216"/>
                <a:gd name="T73" fmla="*/ T72 w 116"/>
                <a:gd name="T74" fmla="+- 0 2369 2369"/>
                <a:gd name="T75" fmla="*/ 2369 h 934"/>
                <a:gd name="T76" fmla="+- 0 3230 3216"/>
                <a:gd name="T77" fmla="*/ T76 w 116"/>
                <a:gd name="T78" fmla="+- 0 3288 2369"/>
                <a:gd name="T79" fmla="*/ 3288 h 934"/>
                <a:gd name="T80" fmla="+- 0 3223 3216"/>
                <a:gd name="T81" fmla="*/ T80 w 116"/>
                <a:gd name="T82" fmla="+- 0 3288 2369"/>
                <a:gd name="T83" fmla="*/ 3288 h 934"/>
                <a:gd name="T84" fmla="+- 0 3223 3216"/>
                <a:gd name="T85" fmla="*/ T84 w 116"/>
                <a:gd name="T86" fmla="+- 0 3295 2369"/>
                <a:gd name="T87" fmla="*/ 3295 h 934"/>
                <a:gd name="T88" fmla="+- 0 3230 3216"/>
                <a:gd name="T89" fmla="*/ T88 w 116"/>
                <a:gd name="T90" fmla="+- 0 3295 2369"/>
                <a:gd name="T91" fmla="*/ 3295 h 934"/>
                <a:gd name="T92" fmla="+- 0 3230 3216"/>
                <a:gd name="T93" fmla="*/ T92 w 116"/>
                <a:gd name="T94" fmla="+- 0 3288 2369"/>
                <a:gd name="T95" fmla="*/ 3288 h 934"/>
                <a:gd name="T96" fmla="+- 0 3317 3216"/>
                <a:gd name="T97" fmla="*/ T96 w 116"/>
                <a:gd name="T98" fmla="+- 0 3288 2369"/>
                <a:gd name="T99" fmla="*/ 3288 h 934"/>
                <a:gd name="T100" fmla="+- 0 3230 3216"/>
                <a:gd name="T101" fmla="*/ T100 w 116"/>
                <a:gd name="T102" fmla="+- 0 3288 2369"/>
                <a:gd name="T103" fmla="*/ 3288 h 934"/>
                <a:gd name="T104" fmla="+- 0 3230 3216"/>
                <a:gd name="T105" fmla="*/ T104 w 116"/>
                <a:gd name="T106" fmla="+- 0 3295 2369"/>
                <a:gd name="T107" fmla="*/ 3295 h 934"/>
                <a:gd name="T108" fmla="+- 0 3317 3216"/>
                <a:gd name="T109" fmla="*/ T108 w 116"/>
                <a:gd name="T110" fmla="+- 0 3295 2369"/>
                <a:gd name="T111" fmla="*/ 3295 h 934"/>
                <a:gd name="T112" fmla="+- 0 3317 3216"/>
                <a:gd name="T113" fmla="*/ T112 w 116"/>
                <a:gd name="T114" fmla="+- 0 3288 2369"/>
                <a:gd name="T115" fmla="*/ 3288 h 934"/>
                <a:gd name="T116" fmla="+- 0 3324 3216"/>
                <a:gd name="T117" fmla="*/ T116 w 116"/>
                <a:gd name="T118" fmla="+- 0 2376 2369"/>
                <a:gd name="T119" fmla="*/ 2376 h 934"/>
                <a:gd name="T120" fmla="+- 0 3317 3216"/>
                <a:gd name="T121" fmla="*/ T120 w 116"/>
                <a:gd name="T122" fmla="+- 0 2376 2369"/>
                <a:gd name="T123" fmla="*/ 2376 h 934"/>
                <a:gd name="T124" fmla="+- 0 3317 3216"/>
                <a:gd name="T125" fmla="*/ T124 w 116"/>
                <a:gd name="T126" fmla="+- 0 3295 2369"/>
                <a:gd name="T127" fmla="*/ 3295 h 934"/>
                <a:gd name="T128" fmla="+- 0 3324 3216"/>
                <a:gd name="T129" fmla="*/ T128 w 116"/>
                <a:gd name="T130" fmla="+- 0 3295 2369"/>
                <a:gd name="T131" fmla="*/ 3295 h 934"/>
                <a:gd name="T132" fmla="+- 0 3324 3216"/>
                <a:gd name="T133" fmla="*/ T132 w 116"/>
                <a:gd name="T134" fmla="+- 0 3288 2369"/>
                <a:gd name="T135" fmla="*/ 3288 h 934"/>
                <a:gd name="T136" fmla="+- 0 3331 3216"/>
                <a:gd name="T137" fmla="*/ T136 w 116"/>
                <a:gd name="T138" fmla="+- 0 3288 2369"/>
                <a:gd name="T139" fmla="*/ 3288 h 934"/>
                <a:gd name="T140" fmla="+- 0 3331 3216"/>
                <a:gd name="T141" fmla="*/ T140 w 116"/>
                <a:gd name="T142" fmla="+- 0 2383 2369"/>
                <a:gd name="T143" fmla="*/ 2383 h 934"/>
                <a:gd name="T144" fmla="+- 0 3324 3216"/>
                <a:gd name="T145" fmla="*/ T144 w 116"/>
                <a:gd name="T146" fmla="+- 0 2383 2369"/>
                <a:gd name="T147" fmla="*/ 2383 h 934"/>
                <a:gd name="T148" fmla="+- 0 3324 3216"/>
                <a:gd name="T149" fmla="*/ T148 w 116"/>
                <a:gd name="T150" fmla="+- 0 2376 2369"/>
                <a:gd name="T151" fmla="*/ 2376 h 934"/>
                <a:gd name="T152" fmla="+- 0 3331 3216"/>
                <a:gd name="T153" fmla="*/ T152 w 116"/>
                <a:gd name="T154" fmla="+- 0 3288 2369"/>
                <a:gd name="T155" fmla="*/ 3288 h 934"/>
                <a:gd name="T156" fmla="+- 0 3324 3216"/>
                <a:gd name="T157" fmla="*/ T156 w 116"/>
                <a:gd name="T158" fmla="+- 0 3288 2369"/>
                <a:gd name="T159" fmla="*/ 3288 h 934"/>
                <a:gd name="T160" fmla="+- 0 3324 3216"/>
                <a:gd name="T161" fmla="*/ T160 w 116"/>
                <a:gd name="T162" fmla="+- 0 3295 2369"/>
                <a:gd name="T163" fmla="*/ 3295 h 934"/>
                <a:gd name="T164" fmla="+- 0 3329 3216"/>
                <a:gd name="T165" fmla="*/ T164 w 116"/>
                <a:gd name="T166" fmla="+- 0 3295 2369"/>
                <a:gd name="T167" fmla="*/ 3295 h 934"/>
                <a:gd name="T168" fmla="+- 0 3331 3216"/>
                <a:gd name="T169" fmla="*/ T168 w 116"/>
                <a:gd name="T170" fmla="+- 0 3293 2369"/>
                <a:gd name="T171" fmla="*/ 3293 h 934"/>
                <a:gd name="T172" fmla="+- 0 3331 3216"/>
                <a:gd name="T173" fmla="*/ T172 w 116"/>
                <a:gd name="T174" fmla="+- 0 3288 2369"/>
                <a:gd name="T175" fmla="*/ 3288 h 934"/>
                <a:gd name="T176" fmla="+- 0 3230 3216"/>
                <a:gd name="T177" fmla="*/ T176 w 116"/>
                <a:gd name="T178" fmla="+- 0 2376 2369"/>
                <a:gd name="T179" fmla="*/ 2376 h 934"/>
                <a:gd name="T180" fmla="+- 0 3223 3216"/>
                <a:gd name="T181" fmla="*/ T180 w 116"/>
                <a:gd name="T182" fmla="+- 0 2376 2369"/>
                <a:gd name="T183" fmla="*/ 2376 h 934"/>
                <a:gd name="T184" fmla="+- 0 3223 3216"/>
                <a:gd name="T185" fmla="*/ T184 w 116"/>
                <a:gd name="T186" fmla="+- 0 2383 2369"/>
                <a:gd name="T187" fmla="*/ 2383 h 934"/>
                <a:gd name="T188" fmla="+- 0 3230 3216"/>
                <a:gd name="T189" fmla="*/ T188 w 116"/>
                <a:gd name="T190" fmla="+- 0 2383 2369"/>
                <a:gd name="T191" fmla="*/ 2383 h 934"/>
                <a:gd name="T192" fmla="+- 0 3230 3216"/>
                <a:gd name="T193" fmla="*/ T192 w 116"/>
                <a:gd name="T194" fmla="+- 0 2376 2369"/>
                <a:gd name="T195" fmla="*/ 2376 h 934"/>
                <a:gd name="T196" fmla="+- 0 3317 3216"/>
                <a:gd name="T197" fmla="*/ T196 w 116"/>
                <a:gd name="T198" fmla="+- 0 2376 2369"/>
                <a:gd name="T199" fmla="*/ 2376 h 934"/>
                <a:gd name="T200" fmla="+- 0 3230 3216"/>
                <a:gd name="T201" fmla="*/ T200 w 116"/>
                <a:gd name="T202" fmla="+- 0 2376 2369"/>
                <a:gd name="T203" fmla="*/ 2376 h 934"/>
                <a:gd name="T204" fmla="+- 0 3230 3216"/>
                <a:gd name="T205" fmla="*/ T204 w 116"/>
                <a:gd name="T206" fmla="+- 0 2383 2369"/>
                <a:gd name="T207" fmla="*/ 2383 h 934"/>
                <a:gd name="T208" fmla="+- 0 3317 3216"/>
                <a:gd name="T209" fmla="*/ T208 w 116"/>
                <a:gd name="T210" fmla="+- 0 2383 2369"/>
                <a:gd name="T211" fmla="*/ 2383 h 934"/>
                <a:gd name="T212" fmla="+- 0 3317 3216"/>
                <a:gd name="T213" fmla="*/ T212 w 116"/>
                <a:gd name="T214" fmla="+- 0 2376 2369"/>
                <a:gd name="T215" fmla="*/ 2376 h 934"/>
                <a:gd name="T216" fmla="+- 0 3331 3216"/>
                <a:gd name="T217" fmla="*/ T216 w 116"/>
                <a:gd name="T218" fmla="+- 0 2376 2369"/>
                <a:gd name="T219" fmla="*/ 2376 h 934"/>
                <a:gd name="T220" fmla="+- 0 3324 3216"/>
                <a:gd name="T221" fmla="*/ T220 w 116"/>
                <a:gd name="T222" fmla="+- 0 2376 2369"/>
                <a:gd name="T223" fmla="*/ 2376 h 934"/>
                <a:gd name="T224" fmla="+- 0 3324 3216"/>
                <a:gd name="T225" fmla="*/ T224 w 116"/>
                <a:gd name="T226" fmla="+- 0 2383 2369"/>
                <a:gd name="T227" fmla="*/ 2383 h 934"/>
                <a:gd name="T228" fmla="+- 0 3331 3216"/>
                <a:gd name="T229" fmla="*/ T228 w 116"/>
                <a:gd name="T230" fmla="+- 0 2383 2369"/>
                <a:gd name="T231" fmla="*/ 2383 h 934"/>
                <a:gd name="T232" fmla="+- 0 3331 3216"/>
                <a:gd name="T233" fmla="*/ T232 w 116"/>
                <a:gd name="T234" fmla="+- 0 2376 2369"/>
                <a:gd name="T235" fmla="*/ 2376 h 9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116" h="934">
                  <a:moveTo>
                    <a:pt x="110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929"/>
                  </a:lnTo>
                  <a:lnTo>
                    <a:pt x="5" y="933"/>
                  </a:lnTo>
                  <a:lnTo>
                    <a:pt x="106" y="933"/>
                  </a:lnTo>
                  <a:lnTo>
                    <a:pt x="108" y="931"/>
                  </a:lnTo>
                  <a:lnTo>
                    <a:pt x="110" y="931"/>
                  </a:lnTo>
                  <a:lnTo>
                    <a:pt x="113" y="929"/>
                  </a:lnTo>
                  <a:lnTo>
                    <a:pt x="113" y="926"/>
                  </a:lnTo>
                  <a:lnTo>
                    <a:pt x="7" y="926"/>
                  </a:lnTo>
                  <a:lnTo>
                    <a:pt x="7" y="919"/>
                  </a:lnTo>
                  <a:lnTo>
                    <a:pt x="14" y="919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15" y="7"/>
                  </a:lnTo>
                  <a:lnTo>
                    <a:pt x="115" y="5"/>
                  </a:lnTo>
                  <a:lnTo>
                    <a:pt x="110" y="0"/>
                  </a:lnTo>
                  <a:close/>
                  <a:moveTo>
                    <a:pt x="14" y="919"/>
                  </a:moveTo>
                  <a:lnTo>
                    <a:pt x="7" y="919"/>
                  </a:lnTo>
                  <a:lnTo>
                    <a:pt x="7" y="926"/>
                  </a:lnTo>
                  <a:lnTo>
                    <a:pt x="14" y="926"/>
                  </a:lnTo>
                  <a:lnTo>
                    <a:pt x="14" y="919"/>
                  </a:lnTo>
                  <a:close/>
                  <a:moveTo>
                    <a:pt x="101" y="919"/>
                  </a:moveTo>
                  <a:lnTo>
                    <a:pt x="14" y="919"/>
                  </a:lnTo>
                  <a:lnTo>
                    <a:pt x="14" y="926"/>
                  </a:lnTo>
                  <a:lnTo>
                    <a:pt x="101" y="926"/>
                  </a:lnTo>
                  <a:lnTo>
                    <a:pt x="101" y="919"/>
                  </a:lnTo>
                  <a:close/>
                  <a:moveTo>
                    <a:pt x="108" y="7"/>
                  </a:moveTo>
                  <a:lnTo>
                    <a:pt x="101" y="7"/>
                  </a:lnTo>
                  <a:lnTo>
                    <a:pt x="101" y="926"/>
                  </a:lnTo>
                  <a:lnTo>
                    <a:pt x="108" y="926"/>
                  </a:lnTo>
                  <a:lnTo>
                    <a:pt x="108" y="919"/>
                  </a:lnTo>
                  <a:lnTo>
                    <a:pt x="115" y="919"/>
                  </a:lnTo>
                  <a:lnTo>
                    <a:pt x="115" y="14"/>
                  </a:lnTo>
                  <a:lnTo>
                    <a:pt x="108" y="14"/>
                  </a:lnTo>
                  <a:lnTo>
                    <a:pt x="108" y="7"/>
                  </a:lnTo>
                  <a:close/>
                  <a:moveTo>
                    <a:pt x="115" y="919"/>
                  </a:moveTo>
                  <a:lnTo>
                    <a:pt x="108" y="919"/>
                  </a:lnTo>
                  <a:lnTo>
                    <a:pt x="108" y="926"/>
                  </a:lnTo>
                  <a:lnTo>
                    <a:pt x="113" y="926"/>
                  </a:lnTo>
                  <a:lnTo>
                    <a:pt x="115" y="924"/>
                  </a:lnTo>
                  <a:lnTo>
                    <a:pt x="115" y="919"/>
                  </a:lnTo>
                  <a:close/>
                  <a:moveTo>
                    <a:pt x="14" y="7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close/>
                  <a:moveTo>
                    <a:pt x="101" y="7"/>
                  </a:moveTo>
                  <a:lnTo>
                    <a:pt x="14" y="7"/>
                  </a:lnTo>
                  <a:lnTo>
                    <a:pt x="14" y="14"/>
                  </a:lnTo>
                  <a:lnTo>
                    <a:pt x="101" y="14"/>
                  </a:lnTo>
                  <a:lnTo>
                    <a:pt x="101" y="7"/>
                  </a:lnTo>
                  <a:close/>
                  <a:moveTo>
                    <a:pt x="115" y="7"/>
                  </a:moveTo>
                  <a:lnTo>
                    <a:pt x="108" y="7"/>
                  </a:lnTo>
                  <a:lnTo>
                    <a:pt x="108" y="14"/>
                  </a:lnTo>
                  <a:lnTo>
                    <a:pt x="115" y="14"/>
                  </a:lnTo>
                  <a:lnTo>
                    <a:pt x="11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03" name="Line 386"/>
            <p:cNvCxnSpPr/>
            <p:nvPr/>
          </p:nvCxnSpPr>
          <p:spPr bwMode="auto">
            <a:xfrm>
              <a:off x="3572" y="2203"/>
              <a:ext cx="0" cy="531"/>
            </a:xfrm>
            <a:prstGeom prst="line">
              <a:avLst/>
            </a:prstGeom>
            <a:noFill/>
            <a:ln w="3505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AutoShape 387"/>
            <p:cNvSpPr>
              <a:spLocks/>
            </p:cNvSpPr>
            <p:nvPr/>
          </p:nvSpPr>
          <p:spPr bwMode="auto">
            <a:xfrm>
              <a:off x="3537" y="2196"/>
              <a:ext cx="70" cy="545"/>
            </a:xfrm>
            <a:custGeom>
              <a:avLst/>
              <a:gdLst>
                <a:gd name="T0" fmla="+- 0 3602 3538"/>
                <a:gd name="T1" fmla="*/ T0 w 70"/>
                <a:gd name="T2" fmla="+- 0 2196 2196"/>
                <a:gd name="T3" fmla="*/ 2196 h 545"/>
                <a:gd name="T4" fmla="+- 0 3540 3538"/>
                <a:gd name="T5" fmla="*/ T4 w 70"/>
                <a:gd name="T6" fmla="+- 0 2196 2196"/>
                <a:gd name="T7" fmla="*/ 2196 h 545"/>
                <a:gd name="T8" fmla="+- 0 3538 3538"/>
                <a:gd name="T9" fmla="*/ T8 w 70"/>
                <a:gd name="T10" fmla="+- 0 2198 2196"/>
                <a:gd name="T11" fmla="*/ 2198 h 545"/>
                <a:gd name="T12" fmla="+- 0 3538 3538"/>
                <a:gd name="T13" fmla="*/ T12 w 70"/>
                <a:gd name="T14" fmla="+- 0 2736 2196"/>
                <a:gd name="T15" fmla="*/ 2736 h 545"/>
                <a:gd name="T16" fmla="+- 0 3542 3538"/>
                <a:gd name="T17" fmla="*/ T16 w 70"/>
                <a:gd name="T18" fmla="+- 0 2741 2196"/>
                <a:gd name="T19" fmla="*/ 2741 h 545"/>
                <a:gd name="T20" fmla="+- 0 3598 3538"/>
                <a:gd name="T21" fmla="*/ T20 w 70"/>
                <a:gd name="T22" fmla="+- 0 2741 2196"/>
                <a:gd name="T23" fmla="*/ 2741 h 545"/>
                <a:gd name="T24" fmla="+- 0 3600 3538"/>
                <a:gd name="T25" fmla="*/ T24 w 70"/>
                <a:gd name="T26" fmla="+- 0 2738 2196"/>
                <a:gd name="T27" fmla="*/ 2738 h 545"/>
                <a:gd name="T28" fmla="+- 0 3602 3538"/>
                <a:gd name="T29" fmla="*/ T28 w 70"/>
                <a:gd name="T30" fmla="+- 0 2738 2196"/>
                <a:gd name="T31" fmla="*/ 2738 h 545"/>
                <a:gd name="T32" fmla="+- 0 3605 3538"/>
                <a:gd name="T33" fmla="*/ T32 w 70"/>
                <a:gd name="T34" fmla="+- 0 2736 2196"/>
                <a:gd name="T35" fmla="*/ 2736 h 545"/>
                <a:gd name="T36" fmla="+- 0 3605 3538"/>
                <a:gd name="T37" fmla="*/ T36 w 70"/>
                <a:gd name="T38" fmla="+- 0 2734 2196"/>
                <a:gd name="T39" fmla="*/ 2734 h 545"/>
                <a:gd name="T40" fmla="+- 0 3545 3538"/>
                <a:gd name="T41" fmla="*/ T40 w 70"/>
                <a:gd name="T42" fmla="+- 0 2734 2196"/>
                <a:gd name="T43" fmla="*/ 2734 h 545"/>
                <a:gd name="T44" fmla="+- 0 3545 3538"/>
                <a:gd name="T45" fmla="*/ T44 w 70"/>
                <a:gd name="T46" fmla="+- 0 2726 2196"/>
                <a:gd name="T47" fmla="*/ 2726 h 545"/>
                <a:gd name="T48" fmla="+- 0 3552 3538"/>
                <a:gd name="T49" fmla="*/ T48 w 70"/>
                <a:gd name="T50" fmla="+- 0 2726 2196"/>
                <a:gd name="T51" fmla="*/ 2726 h 545"/>
                <a:gd name="T52" fmla="+- 0 3552 3538"/>
                <a:gd name="T53" fmla="*/ T52 w 70"/>
                <a:gd name="T54" fmla="+- 0 2210 2196"/>
                <a:gd name="T55" fmla="*/ 2210 h 545"/>
                <a:gd name="T56" fmla="+- 0 3545 3538"/>
                <a:gd name="T57" fmla="*/ T56 w 70"/>
                <a:gd name="T58" fmla="+- 0 2210 2196"/>
                <a:gd name="T59" fmla="*/ 2210 h 545"/>
                <a:gd name="T60" fmla="+- 0 3545 3538"/>
                <a:gd name="T61" fmla="*/ T60 w 70"/>
                <a:gd name="T62" fmla="+- 0 2203 2196"/>
                <a:gd name="T63" fmla="*/ 2203 h 545"/>
                <a:gd name="T64" fmla="+- 0 3607 3538"/>
                <a:gd name="T65" fmla="*/ T64 w 70"/>
                <a:gd name="T66" fmla="+- 0 2203 2196"/>
                <a:gd name="T67" fmla="*/ 2203 h 545"/>
                <a:gd name="T68" fmla="+- 0 3607 3538"/>
                <a:gd name="T69" fmla="*/ T68 w 70"/>
                <a:gd name="T70" fmla="+- 0 2201 2196"/>
                <a:gd name="T71" fmla="*/ 2201 h 545"/>
                <a:gd name="T72" fmla="+- 0 3602 3538"/>
                <a:gd name="T73" fmla="*/ T72 w 70"/>
                <a:gd name="T74" fmla="+- 0 2196 2196"/>
                <a:gd name="T75" fmla="*/ 2196 h 545"/>
                <a:gd name="T76" fmla="+- 0 3552 3538"/>
                <a:gd name="T77" fmla="*/ T76 w 70"/>
                <a:gd name="T78" fmla="+- 0 2726 2196"/>
                <a:gd name="T79" fmla="*/ 2726 h 545"/>
                <a:gd name="T80" fmla="+- 0 3545 3538"/>
                <a:gd name="T81" fmla="*/ T80 w 70"/>
                <a:gd name="T82" fmla="+- 0 2726 2196"/>
                <a:gd name="T83" fmla="*/ 2726 h 545"/>
                <a:gd name="T84" fmla="+- 0 3545 3538"/>
                <a:gd name="T85" fmla="*/ T84 w 70"/>
                <a:gd name="T86" fmla="+- 0 2734 2196"/>
                <a:gd name="T87" fmla="*/ 2734 h 545"/>
                <a:gd name="T88" fmla="+- 0 3552 3538"/>
                <a:gd name="T89" fmla="*/ T88 w 70"/>
                <a:gd name="T90" fmla="+- 0 2734 2196"/>
                <a:gd name="T91" fmla="*/ 2734 h 545"/>
                <a:gd name="T92" fmla="+- 0 3552 3538"/>
                <a:gd name="T93" fmla="*/ T92 w 70"/>
                <a:gd name="T94" fmla="+- 0 2726 2196"/>
                <a:gd name="T95" fmla="*/ 2726 h 545"/>
                <a:gd name="T96" fmla="+- 0 3593 3538"/>
                <a:gd name="T97" fmla="*/ T96 w 70"/>
                <a:gd name="T98" fmla="+- 0 2726 2196"/>
                <a:gd name="T99" fmla="*/ 2726 h 545"/>
                <a:gd name="T100" fmla="+- 0 3552 3538"/>
                <a:gd name="T101" fmla="*/ T100 w 70"/>
                <a:gd name="T102" fmla="+- 0 2726 2196"/>
                <a:gd name="T103" fmla="*/ 2726 h 545"/>
                <a:gd name="T104" fmla="+- 0 3552 3538"/>
                <a:gd name="T105" fmla="*/ T104 w 70"/>
                <a:gd name="T106" fmla="+- 0 2734 2196"/>
                <a:gd name="T107" fmla="*/ 2734 h 545"/>
                <a:gd name="T108" fmla="+- 0 3593 3538"/>
                <a:gd name="T109" fmla="*/ T108 w 70"/>
                <a:gd name="T110" fmla="+- 0 2734 2196"/>
                <a:gd name="T111" fmla="*/ 2734 h 545"/>
                <a:gd name="T112" fmla="+- 0 3593 3538"/>
                <a:gd name="T113" fmla="*/ T112 w 70"/>
                <a:gd name="T114" fmla="+- 0 2726 2196"/>
                <a:gd name="T115" fmla="*/ 2726 h 545"/>
                <a:gd name="T116" fmla="+- 0 3600 3538"/>
                <a:gd name="T117" fmla="*/ T116 w 70"/>
                <a:gd name="T118" fmla="+- 0 2203 2196"/>
                <a:gd name="T119" fmla="*/ 2203 h 545"/>
                <a:gd name="T120" fmla="+- 0 3593 3538"/>
                <a:gd name="T121" fmla="*/ T120 w 70"/>
                <a:gd name="T122" fmla="+- 0 2203 2196"/>
                <a:gd name="T123" fmla="*/ 2203 h 545"/>
                <a:gd name="T124" fmla="+- 0 3593 3538"/>
                <a:gd name="T125" fmla="*/ T124 w 70"/>
                <a:gd name="T126" fmla="+- 0 2734 2196"/>
                <a:gd name="T127" fmla="*/ 2734 h 545"/>
                <a:gd name="T128" fmla="+- 0 3600 3538"/>
                <a:gd name="T129" fmla="*/ T128 w 70"/>
                <a:gd name="T130" fmla="+- 0 2734 2196"/>
                <a:gd name="T131" fmla="*/ 2734 h 545"/>
                <a:gd name="T132" fmla="+- 0 3600 3538"/>
                <a:gd name="T133" fmla="*/ T132 w 70"/>
                <a:gd name="T134" fmla="+- 0 2726 2196"/>
                <a:gd name="T135" fmla="*/ 2726 h 545"/>
                <a:gd name="T136" fmla="+- 0 3607 3538"/>
                <a:gd name="T137" fmla="*/ T136 w 70"/>
                <a:gd name="T138" fmla="+- 0 2726 2196"/>
                <a:gd name="T139" fmla="*/ 2726 h 545"/>
                <a:gd name="T140" fmla="+- 0 3607 3538"/>
                <a:gd name="T141" fmla="*/ T140 w 70"/>
                <a:gd name="T142" fmla="+- 0 2210 2196"/>
                <a:gd name="T143" fmla="*/ 2210 h 545"/>
                <a:gd name="T144" fmla="+- 0 3600 3538"/>
                <a:gd name="T145" fmla="*/ T144 w 70"/>
                <a:gd name="T146" fmla="+- 0 2210 2196"/>
                <a:gd name="T147" fmla="*/ 2210 h 545"/>
                <a:gd name="T148" fmla="+- 0 3600 3538"/>
                <a:gd name="T149" fmla="*/ T148 w 70"/>
                <a:gd name="T150" fmla="+- 0 2203 2196"/>
                <a:gd name="T151" fmla="*/ 2203 h 545"/>
                <a:gd name="T152" fmla="+- 0 3607 3538"/>
                <a:gd name="T153" fmla="*/ T152 w 70"/>
                <a:gd name="T154" fmla="+- 0 2726 2196"/>
                <a:gd name="T155" fmla="*/ 2726 h 545"/>
                <a:gd name="T156" fmla="+- 0 3600 3538"/>
                <a:gd name="T157" fmla="*/ T156 w 70"/>
                <a:gd name="T158" fmla="+- 0 2726 2196"/>
                <a:gd name="T159" fmla="*/ 2726 h 545"/>
                <a:gd name="T160" fmla="+- 0 3600 3538"/>
                <a:gd name="T161" fmla="*/ T160 w 70"/>
                <a:gd name="T162" fmla="+- 0 2734 2196"/>
                <a:gd name="T163" fmla="*/ 2734 h 545"/>
                <a:gd name="T164" fmla="+- 0 3605 3538"/>
                <a:gd name="T165" fmla="*/ T164 w 70"/>
                <a:gd name="T166" fmla="+- 0 2734 2196"/>
                <a:gd name="T167" fmla="*/ 2734 h 545"/>
                <a:gd name="T168" fmla="+- 0 3607 3538"/>
                <a:gd name="T169" fmla="*/ T168 w 70"/>
                <a:gd name="T170" fmla="+- 0 2731 2196"/>
                <a:gd name="T171" fmla="*/ 2731 h 545"/>
                <a:gd name="T172" fmla="+- 0 3607 3538"/>
                <a:gd name="T173" fmla="*/ T172 w 70"/>
                <a:gd name="T174" fmla="+- 0 2726 2196"/>
                <a:gd name="T175" fmla="*/ 2726 h 545"/>
                <a:gd name="T176" fmla="+- 0 3552 3538"/>
                <a:gd name="T177" fmla="*/ T176 w 70"/>
                <a:gd name="T178" fmla="+- 0 2203 2196"/>
                <a:gd name="T179" fmla="*/ 2203 h 545"/>
                <a:gd name="T180" fmla="+- 0 3545 3538"/>
                <a:gd name="T181" fmla="*/ T180 w 70"/>
                <a:gd name="T182" fmla="+- 0 2203 2196"/>
                <a:gd name="T183" fmla="*/ 2203 h 545"/>
                <a:gd name="T184" fmla="+- 0 3545 3538"/>
                <a:gd name="T185" fmla="*/ T184 w 70"/>
                <a:gd name="T186" fmla="+- 0 2210 2196"/>
                <a:gd name="T187" fmla="*/ 2210 h 545"/>
                <a:gd name="T188" fmla="+- 0 3552 3538"/>
                <a:gd name="T189" fmla="*/ T188 w 70"/>
                <a:gd name="T190" fmla="+- 0 2210 2196"/>
                <a:gd name="T191" fmla="*/ 2210 h 545"/>
                <a:gd name="T192" fmla="+- 0 3552 3538"/>
                <a:gd name="T193" fmla="*/ T192 w 70"/>
                <a:gd name="T194" fmla="+- 0 2203 2196"/>
                <a:gd name="T195" fmla="*/ 2203 h 545"/>
                <a:gd name="T196" fmla="+- 0 3593 3538"/>
                <a:gd name="T197" fmla="*/ T196 w 70"/>
                <a:gd name="T198" fmla="+- 0 2203 2196"/>
                <a:gd name="T199" fmla="*/ 2203 h 545"/>
                <a:gd name="T200" fmla="+- 0 3552 3538"/>
                <a:gd name="T201" fmla="*/ T200 w 70"/>
                <a:gd name="T202" fmla="+- 0 2203 2196"/>
                <a:gd name="T203" fmla="*/ 2203 h 545"/>
                <a:gd name="T204" fmla="+- 0 3552 3538"/>
                <a:gd name="T205" fmla="*/ T204 w 70"/>
                <a:gd name="T206" fmla="+- 0 2210 2196"/>
                <a:gd name="T207" fmla="*/ 2210 h 545"/>
                <a:gd name="T208" fmla="+- 0 3593 3538"/>
                <a:gd name="T209" fmla="*/ T208 w 70"/>
                <a:gd name="T210" fmla="+- 0 2210 2196"/>
                <a:gd name="T211" fmla="*/ 2210 h 545"/>
                <a:gd name="T212" fmla="+- 0 3593 3538"/>
                <a:gd name="T213" fmla="*/ T212 w 70"/>
                <a:gd name="T214" fmla="+- 0 2203 2196"/>
                <a:gd name="T215" fmla="*/ 2203 h 545"/>
                <a:gd name="T216" fmla="+- 0 3607 3538"/>
                <a:gd name="T217" fmla="*/ T216 w 70"/>
                <a:gd name="T218" fmla="+- 0 2203 2196"/>
                <a:gd name="T219" fmla="*/ 2203 h 545"/>
                <a:gd name="T220" fmla="+- 0 3600 3538"/>
                <a:gd name="T221" fmla="*/ T220 w 70"/>
                <a:gd name="T222" fmla="+- 0 2203 2196"/>
                <a:gd name="T223" fmla="*/ 2203 h 545"/>
                <a:gd name="T224" fmla="+- 0 3600 3538"/>
                <a:gd name="T225" fmla="*/ T224 w 70"/>
                <a:gd name="T226" fmla="+- 0 2210 2196"/>
                <a:gd name="T227" fmla="*/ 2210 h 545"/>
                <a:gd name="T228" fmla="+- 0 3607 3538"/>
                <a:gd name="T229" fmla="*/ T228 w 70"/>
                <a:gd name="T230" fmla="+- 0 2210 2196"/>
                <a:gd name="T231" fmla="*/ 2210 h 545"/>
                <a:gd name="T232" fmla="+- 0 3607 3538"/>
                <a:gd name="T233" fmla="*/ T232 w 70"/>
                <a:gd name="T234" fmla="+- 0 2203 2196"/>
                <a:gd name="T235" fmla="*/ 2203 h 5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70" h="545">
                  <a:moveTo>
                    <a:pt x="6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40"/>
                  </a:lnTo>
                  <a:lnTo>
                    <a:pt x="4" y="545"/>
                  </a:lnTo>
                  <a:lnTo>
                    <a:pt x="60" y="545"/>
                  </a:lnTo>
                  <a:lnTo>
                    <a:pt x="62" y="542"/>
                  </a:lnTo>
                  <a:lnTo>
                    <a:pt x="64" y="542"/>
                  </a:lnTo>
                  <a:lnTo>
                    <a:pt x="67" y="540"/>
                  </a:lnTo>
                  <a:lnTo>
                    <a:pt x="67" y="538"/>
                  </a:lnTo>
                  <a:lnTo>
                    <a:pt x="7" y="538"/>
                  </a:lnTo>
                  <a:lnTo>
                    <a:pt x="7" y="530"/>
                  </a:lnTo>
                  <a:lnTo>
                    <a:pt x="14" y="530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69" y="7"/>
                  </a:lnTo>
                  <a:lnTo>
                    <a:pt x="69" y="5"/>
                  </a:lnTo>
                  <a:lnTo>
                    <a:pt x="64" y="0"/>
                  </a:lnTo>
                  <a:close/>
                  <a:moveTo>
                    <a:pt x="14" y="530"/>
                  </a:moveTo>
                  <a:lnTo>
                    <a:pt x="7" y="530"/>
                  </a:lnTo>
                  <a:lnTo>
                    <a:pt x="7" y="538"/>
                  </a:lnTo>
                  <a:lnTo>
                    <a:pt x="14" y="538"/>
                  </a:lnTo>
                  <a:lnTo>
                    <a:pt x="14" y="530"/>
                  </a:lnTo>
                  <a:close/>
                  <a:moveTo>
                    <a:pt x="55" y="530"/>
                  </a:moveTo>
                  <a:lnTo>
                    <a:pt x="14" y="530"/>
                  </a:lnTo>
                  <a:lnTo>
                    <a:pt x="14" y="538"/>
                  </a:lnTo>
                  <a:lnTo>
                    <a:pt x="55" y="538"/>
                  </a:lnTo>
                  <a:lnTo>
                    <a:pt x="55" y="530"/>
                  </a:lnTo>
                  <a:close/>
                  <a:moveTo>
                    <a:pt x="62" y="7"/>
                  </a:moveTo>
                  <a:lnTo>
                    <a:pt x="55" y="7"/>
                  </a:lnTo>
                  <a:lnTo>
                    <a:pt x="55" y="538"/>
                  </a:lnTo>
                  <a:lnTo>
                    <a:pt x="62" y="538"/>
                  </a:lnTo>
                  <a:lnTo>
                    <a:pt x="62" y="530"/>
                  </a:lnTo>
                  <a:lnTo>
                    <a:pt x="69" y="530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62" y="7"/>
                  </a:lnTo>
                  <a:close/>
                  <a:moveTo>
                    <a:pt x="69" y="530"/>
                  </a:moveTo>
                  <a:lnTo>
                    <a:pt x="62" y="530"/>
                  </a:lnTo>
                  <a:lnTo>
                    <a:pt x="62" y="538"/>
                  </a:lnTo>
                  <a:lnTo>
                    <a:pt x="67" y="538"/>
                  </a:lnTo>
                  <a:lnTo>
                    <a:pt x="69" y="535"/>
                  </a:lnTo>
                  <a:lnTo>
                    <a:pt x="69" y="530"/>
                  </a:lnTo>
                  <a:close/>
                  <a:moveTo>
                    <a:pt x="14" y="7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close/>
                  <a:moveTo>
                    <a:pt x="55" y="7"/>
                  </a:moveTo>
                  <a:lnTo>
                    <a:pt x="14" y="7"/>
                  </a:lnTo>
                  <a:lnTo>
                    <a:pt x="14" y="14"/>
                  </a:lnTo>
                  <a:lnTo>
                    <a:pt x="55" y="14"/>
                  </a:lnTo>
                  <a:lnTo>
                    <a:pt x="55" y="7"/>
                  </a:lnTo>
                  <a:close/>
                  <a:moveTo>
                    <a:pt x="69" y="7"/>
                  </a:moveTo>
                  <a:lnTo>
                    <a:pt x="62" y="7"/>
                  </a:lnTo>
                  <a:lnTo>
                    <a:pt x="62" y="14"/>
                  </a:lnTo>
                  <a:lnTo>
                    <a:pt x="69" y="14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5" name="Rectangle 388"/>
            <p:cNvSpPr>
              <a:spLocks noChangeArrowheads="1"/>
            </p:cNvSpPr>
            <p:nvPr/>
          </p:nvSpPr>
          <p:spPr bwMode="auto">
            <a:xfrm>
              <a:off x="3489" y="2378"/>
              <a:ext cx="68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6" name="AutoShape 389"/>
            <p:cNvSpPr>
              <a:spLocks/>
            </p:cNvSpPr>
            <p:nvPr/>
          </p:nvSpPr>
          <p:spPr bwMode="auto">
            <a:xfrm>
              <a:off x="3482" y="2371"/>
              <a:ext cx="82" cy="63"/>
            </a:xfrm>
            <a:custGeom>
              <a:avLst/>
              <a:gdLst>
                <a:gd name="T0" fmla="+- 0 3559 3482"/>
                <a:gd name="T1" fmla="*/ T0 w 82"/>
                <a:gd name="T2" fmla="+- 0 2371 2371"/>
                <a:gd name="T3" fmla="*/ 2371 h 63"/>
                <a:gd name="T4" fmla="+- 0 3485 3482"/>
                <a:gd name="T5" fmla="*/ T4 w 82"/>
                <a:gd name="T6" fmla="+- 0 2371 2371"/>
                <a:gd name="T7" fmla="*/ 2371 h 63"/>
                <a:gd name="T8" fmla="+- 0 3482 3482"/>
                <a:gd name="T9" fmla="*/ T8 w 82"/>
                <a:gd name="T10" fmla="+- 0 2374 2371"/>
                <a:gd name="T11" fmla="*/ 2374 h 63"/>
                <a:gd name="T12" fmla="+- 0 3482 3482"/>
                <a:gd name="T13" fmla="*/ T12 w 82"/>
                <a:gd name="T14" fmla="+- 0 2429 2371"/>
                <a:gd name="T15" fmla="*/ 2429 h 63"/>
                <a:gd name="T16" fmla="+- 0 3487 3482"/>
                <a:gd name="T17" fmla="*/ T16 w 82"/>
                <a:gd name="T18" fmla="+- 0 2434 2371"/>
                <a:gd name="T19" fmla="*/ 2434 h 63"/>
                <a:gd name="T20" fmla="+- 0 3554 3482"/>
                <a:gd name="T21" fmla="*/ T20 w 82"/>
                <a:gd name="T22" fmla="+- 0 2434 2371"/>
                <a:gd name="T23" fmla="*/ 2434 h 63"/>
                <a:gd name="T24" fmla="+- 0 3557 3482"/>
                <a:gd name="T25" fmla="*/ T24 w 82"/>
                <a:gd name="T26" fmla="+- 0 2431 2371"/>
                <a:gd name="T27" fmla="*/ 2431 h 63"/>
                <a:gd name="T28" fmla="+- 0 3559 3482"/>
                <a:gd name="T29" fmla="*/ T28 w 82"/>
                <a:gd name="T30" fmla="+- 0 2431 2371"/>
                <a:gd name="T31" fmla="*/ 2431 h 63"/>
                <a:gd name="T32" fmla="+- 0 3562 3482"/>
                <a:gd name="T33" fmla="*/ T32 w 82"/>
                <a:gd name="T34" fmla="+- 0 2429 2371"/>
                <a:gd name="T35" fmla="*/ 2429 h 63"/>
                <a:gd name="T36" fmla="+- 0 3562 3482"/>
                <a:gd name="T37" fmla="*/ T36 w 82"/>
                <a:gd name="T38" fmla="+- 0 2426 2371"/>
                <a:gd name="T39" fmla="*/ 2426 h 63"/>
                <a:gd name="T40" fmla="+- 0 3490 3482"/>
                <a:gd name="T41" fmla="*/ T40 w 82"/>
                <a:gd name="T42" fmla="+- 0 2426 2371"/>
                <a:gd name="T43" fmla="*/ 2426 h 63"/>
                <a:gd name="T44" fmla="+- 0 3490 3482"/>
                <a:gd name="T45" fmla="*/ T44 w 82"/>
                <a:gd name="T46" fmla="+- 0 2419 2371"/>
                <a:gd name="T47" fmla="*/ 2419 h 63"/>
                <a:gd name="T48" fmla="+- 0 3497 3482"/>
                <a:gd name="T49" fmla="*/ T48 w 82"/>
                <a:gd name="T50" fmla="+- 0 2419 2371"/>
                <a:gd name="T51" fmla="*/ 2419 h 63"/>
                <a:gd name="T52" fmla="+- 0 3497 3482"/>
                <a:gd name="T53" fmla="*/ T52 w 82"/>
                <a:gd name="T54" fmla="+- 0 2386 2371"/>
                <a:gd name="T55" fmla="*/ 2386 h 63"/>
                <a:gd name="T56" fmla="+- 0 3490 3482"/>
                <a:gd name="T57" fmla="*/ T56 w 82"/>
                <a:gd name="T58" fmla="+- 0 2386 2371"/>
                <a:gd name="T59" fmla="*/ 2386 h 63"/>
                <a:gd name="T60" fmla="+- 0 3490 3482"/>
                <a:gd name="T61" fmla="*/ T60 w 82"/>
                <a:gd name="T62" fmla="+- 0 2378 2371"/>
                <a:gd name="T63" fmla="*/ 2378 h 63"/>
                <a:gd name="T64" fmla="+- 0 3564 3482"/>
                <a:gd name="T65" fmla="*/ T64 w 82"/>
                <a:gd name="T66" fmla="+- 0 2378 2371"/>
                <a:gd name="T67" fmla="*/ 2378 h 63"/>
                <a:gd name="T68" fmla="+- 0 3564 3482"/>
                <a:gd name="T69" fmla="*/ T68 w 82"/>
                <a:gd name="T70" fmla="+- 0 2376 2371"/>
                <a:gd name="T71" fmla="*/ 2376 h 63"/>
                <a:gd name="T72" fmla="+- 0 3559 3482"/>
                <a:gd name="T73" fmla="*/ T72 w 82"/>
                <a:gd name="T74" fmla="+- 0 2371 2371"/>
                <a:gd name="T75" fmla="*/ 2371 h 63"/>
                <a:gd name="T76" fmla="+- 0 3497 3482"/>
                <a:gd name="T77" fmla="*/ T76 w 82"/>
                <a:gd name="T78" fmla="+- 0 2419 2371"/>
                <a:gd name="T79" fmla="*/ 2419 h 63"/>
                <a:gd name="T80" fmla="+- 0 3490 3482"/>
                <a:gd name="T81" fmla="*/ T80 w 82"/>
                <a:gd name="T82" fmla="+- 0 2419 2371"/>
                <a:gd name="T83" fmla="*/ 2419 h 63"/>
                <a:gd name="T84" fmla="+- 0 3490 3482"/>
                <a:gd name="T85" fmla="*/ T84 w 82"/>
                <a:gd name="T86" fmla="+- 0 2426 2371"/>
                <a:gd name="T87" fmla="*/ 2426 h 63"/>
                <a:gd name="T88" fmla="+- 0 3497 3482"/>
                <a:gd name="T89" fmla="*/ T88 w 82"/>
                <a:gd name="T90" fmla="+- 0 2426 2371"/>
                <a:gd name="T91" fmla="*/ 2426 h 63"/>
                <a:gd name="T92" fmla="+- 0 3497 3482"/>
                <a:gd name="T93" fmla="*/ T92 w 82"/>
                <a:gd name="T94" fmla="+- 0 2419 2371"/>
                <a:gd name="T95" fmla="*/ 2419 h 63"/>
                <a:gd name="T96" fmla="+- 0 3550 3482"/>
                <a:gd name="T97" fmla="*/ T96 w 82"/>
                <a:gd name="T98" fmla="+- 0 2419 2371"/>
                <a:gd name="T99" fmla="*/ 2419 h 63"/>
                <a:gd name="T100" fmla="+- 0 3497 3482"/>
                <a:gd name="T101" fmla="*/ T100 w 82"/>
                <a:gd name="T102" fmla="+- 0 2419 2371"/>
                <a:gd name="T103" fmla="*/ 2419 h 63"/>
                <a:gd name="T104" fmla="+- 0 3497 3482"/>
                <a:gd name="T105" fmla="*/ T104 w 82"/>
                <a:gd name="T106" fmla="+- 0 2426 2371"/>
                <a:gd name="T107" fmla="*/ 2426 h 63"/>
                <a:gd name="T108" fmla="+- 0 3550 3482"/>
                <a:gd name="T109" fmla="*/ T108 w 82"/>
                <a:gd name="T110" fmla="+- 0 2426 2371"/>
                <a:gd name="T111" fmla="*/ 2426 h 63"/>
                <a:gd name="T112" fmla="+- 0 3550 3482"/>
                <a:gd name="T113" fmla="*/ T112 w 82"/>
                <a:gd name="T114" fmla="+- 0 2419 2371"/>
                <a:gd name="T115" fmla="*/ 2419 h 63"/>
                <a:gd name="T116" fmla="+- 0 3557 3482"/>
                <a:gd name="T117" fmla="*/ T116 w 82"/>
                <a:gd name="T118" fmla="+- 0 2378 2371"/>
                <a:gd name="T119" fmla="*/ 2378 h 63"/>
                <a:gd name="T120" fmla="+- 0 3550 3482"/>
                <a:gd name="T121" fmla="*/ T120 w 82"/>
                <a:gd name="T122" fmla="+- 0 2378 2371"/>
                <a:gd name="T123" fmla="*/ 2378 h 63"/>
                <a:gd name="T124" fmla="+- 0 3550 3482"/>
                <a:gd name="T125" fmla="*/ T124 w 82"/>
                <a:gd name="T126" fmla="+- 0 2426 2371"/>
                <a:gd name="T127" fmla="*/ 2426 h 63"/>
                <a:gd name="T128" fmla="+- 0 3557 3482"/>
                <a:gd name="T129" fmla="*/ T128 w 82"/>
                <a:gd name="T130" fmla="+- 0 2426 2371"/>
                <a:gd name="T131" fmla="*/ 2426 h 63"/>
                <a:gd name="T132" fmla="+- 0 3557 3482"/>
                <a:gd name="T133" fmla="*/ T132 w 82"/>
                <a:gd name="T134" fmla="+- 0 2419 2371"/>
                <a:gd name="T135" fmla="*/ 2419 h 63"/>
                <a:gd name="T136" fmla="+- 0 3564 3482"/>
                <a:gd name="T137" fmla="*/ T136 w 82"/>
                <a:gd name="T138" fmla="+- 0 2419 2371"/>
                <a:gd name="T139" fmla="*/ 2419 h 63"/>
                <a:gd name="T140" fmla="+- 0 3564 3482"/>
                <a:gd name="T141" fmla="*/ T140 w 82"/>
                <a:gd name="T142" fmla="+- 0 2386 2371"/>
                <a:gd name="T143" fmla="*/ 2386 h 63"/>
                <a:gd name="T144" fmla="+- 0 3557 3482"/>
                <a:gd name="T145" fmla="*/ T144 w 82"/>
                <a:gd name="T146" fmla="+- 0 2386 2371"/>
                <a:gd name="T147" fmla="*/ 2386 h 63"/>
                <a:gd name="T148" fmla="+- 0 3557 3482"/>
                <a:gd name="T149" fmla="*/ T148 w 82"/>
                <a:gd name="T150" fmla="+- 0 2378 2371"/>
                <a:gd name="T151" fmla="*/ 2378 h 63"/>
                <a:gd name="T152" fmla="+- 0 3564 3482"/>
                <a:gd name="T153" fmla="*/ T152 w 82"/>
                <a:gd name="T154" fmla="+- 0 2419 2371"/>
                <a:gd name="T155" fmla="*/ 2419 h 63"/>
                <a:gd name="T156" fmla="+- 0 3557 3482"/>
                <a:gd name="T157" fmla="*/ T156 w 82"/>
                <a:gd name="T158" fmla="+- 0 2419 2371"/>
                <a:gd name="T159" fmla="*/ 2419 h 63"/>
                <a:gd name="T160" fmla="+- 0 3557 3482"/>
                <a:gd name="T161" fmla="*/ T160 w 82"/>
                <a:gd name="T162" fmla="+- 0 2426 2371"/>
                <a:gd name="T163" fmla="*/ 2426 h 63"/>
                <a:gd name="T164" fmla="+- 0 3562 3482"/>
                <a:gd name="T165" fmla="*/ T164 w 82"/>
                <a:gd name="T166" fmla="+- 0 2426 2371"/>
                <a:gd name="T167" fmla="*/ 2426 h 63"/>
                <a:gd name="T168" fmla="+- 0 3564 3482"/>
                <a:gd name="T169" fmla="*/ T168 w 82"/>
                <a:gd name="T170" fmla="+- 0 2424 2371"/>
                <a:gd name="T171" fmla="*/ 2424 h 63"/>
                <a:gd name="T172" fmla="+- 0 3564 3482"/>
                <a:gd name="T173" fmla="*/ T172 w 82"/>
                <a:gd name="T174" fmla="+- 0 2419 2371"/>
                <a:gd name="T175" fmla="*/ 2419 h 63"/>
                <a:gd name="T176" fmla="+- 0 3497 3482"/>
                <a:gd name="T177" fmla="*/ T176 w 82"/>
                <a:gd name="T178" fmla="+- 0 2378 2371"/>
                <a:gd name="T179" fmla="*/ 2378 h 63"/>
                <a:gd name="T180" fmla="+- 0 3490 3482"/>
                <a:gd name="T181" fmla="*/ T180 w 82"/>
                <a:gd name="T182" fmla="+- 0 2378 2371"/>
                <a:gd name="T183" fmla="*/ 2378 h 63"/>
                <a:gd name="T184" fmla="+- 0 3490 3482"/>
                <a:gd name="T185" fmla="*/ T184 w 82"/>
                <a:gd name="T186" fmla="+- 0 2386 2371"/>
                <a:gd name="T187" fmla="*/ 2386 h 63"/>
                <a:gd name="T188" fmla="+- 0 3497 3482"/>
                <a:gd name="T189" fmla="*/ T188 w 82"/>
                <a:gd name="T190" fmla="+- 0 2386 2371"/>
                <a:gd name="T191" fmla="*/ 2386 h 63"/>
                <a:gd name="T192" fmla="+- 0 3497 3482"/>
                <a:gd name="T193" fmla="*/ T192 w 82"/>
                <a:gd name="T194" fmla="+- 0 2378 2371"/>
                <a:gd name="T195" fmla="*/ 2378 h 63"/>
                <a:gd name="T196" fmla="+- 0 3550 3482"/>
                <a:gd name="T197" fmla="*/ T196 w 82"/>
                <a:gd name="T198" fmla="+- 0 2378 2371"/>
                <a:gd name="T199" fmla="*/ 2378 h 63"/>
                <a:gd name="T200" fmla="+- 0 3497 3482"/>
                <a:gd name="T201" fmla="*/ T200 w 82"/>
                <a:gd name="T202" fmla="+- 0 2378 2371"/>
                <a:gd name="T203" fmla="*/ 2378 h 63"/>
                <a:gd name="T204" fmla="+- 0 3497 3482"/>
                <a:gd name="T205" fmla="*/ T204 w 82"/>
                <a:gd name="T206" fmla="+- 0 2386 2371"/>
                <a:gd name="T207" fmla="*/ 2386 h 63"/>
                <a:gd name="T208" fmla="+- 0 3550 3482"/>
                <a:gd name="T209" fmla="*/ T208 w 82"/>
                <a:gd name="T210" fmla="+- 0 2386 2371"/>
                <a:gd name="T211" fmla="*/ 2386 h 63"/>
                <a:gd name="T212" fmla="+- 0 3550 3482"/>
                <a:gd name="T213" fmla="*/ T212 w 82"/>
                <a:gd name="T214" fmla="+- 0 2378 2371"/>
                <a:gd name="T215" fmla="*/ 2378 h 63"/>
                <a:gd name="T216" fmla="+- 0 3564 3482"/>
                <a:gd name="T217" fmla="*/ T216 w 82"/>
                <a:gd name="T218" fmla="+- 0 2378 2371"/>
                <a:gd name="T219" fmla="*/ 2378 h 63"/>
                <a:gd name="T220" fmla="+- 0 3557 3482"/>
                <a:gd name="T221" fmla="*/ T220 w 82"/>
                <a:gd name="T222" fmla="+- 0 2378 2371"/>
                <a:gd name="T223" fmla="*/ 2378 h 63"/>
                <a:gd name="T224" fmla="+- 0 3557 3482"/>
                <a:gd name="T225" fmla="*/ T224 w 82"/>
                <a:gd name="T226" fmla="+- 0 2386 2371"/>
                <a:gd name="T227" fmla="*/ 2386 h 63"/>
                <a:gd name="T228" fmla="+- 0 3564 3482"/>
                <a:gd name="T229" fmla="*/ T228 w 82"/>
                <a:gd name="T230" fmla="+- 0 2386 2371"/>
                <a:gd name="T231" fmla="*/ 2386 h 63"/>
                <a:gd name="T232" fmla="+- 0 3564 3482"/>
                <a:gd name="T233" fmla="*/ T232 w 82"/>
                <a:gd name="T234" fmla="+- 0 2378 2371"/>
                <a:gd name="T235" fmla="*/ 2378 h 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82" h="63">
                  <a:moveTo>
                    <a:pt x="77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8"/>
                  </a:lnTo>
                  <a:lnTo>
                    <a:pt x="5" y="63"/>
                  </a:lnTo>
                  <a:lnTo>
                    <a:pt x="72" y="63"/>
                  </a:lnTo>
                  <a:lnTo>
                    <a:pt x="75" y="60"/>
                  </a:lnTo>
                  <a:lnTo>
                    <a:pt x="77" y="60"/>
                  </a:lnTo>
                  <a:lnTo>
                    <a:pt x="80" y="58"/>
                  </a:lnTo>
                  <a:lnTo>
                    <a:pt x="80" y="55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15" y="15"/>
                  </a:lnTo>
                  <a:lnTo>
                    <a:pt x="8" y="15"/>
                  </a:lnTo>
                  <a:lnTo>
                    <a:pt x="8" y="7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77" y="0"/>
                  </a:lnTo>
                  <a:close/>
                  <a:moveTo>
                    <a:pt x="15" y="48"/>
                  </a:moveTo>
                  <a:lnTo>
                    <a:pt x="8" y="48"/>
                  </a:lnTo>
                  <a:lnTo>
                    <a:pt x="8" y="55"/>
                  </a:lnTo>
                  <a:lnTo>
                    <a:pt x="15" y="55"/>
                  </a:lnTo>
                  <a:lnTo>
                    <a:pt x="15" y="48"/>
                  </a:lnTo>
                  <a:close/>
                  <a:moveTo>
                    <a:pt x="68" y="48"/>
                  </a:moveTo>
                  <a:lnTo>
                    <a:pt x="15" y="48"/>
                  </a:lnTo>
                  <a:lnTo>
                    <a:pt x="15" y="55"/>
                  </a:lnTo>
                  <a:lnTo>
                    <a:pt x="68" y="55"/>
                  </a:lnTo>
                  <a:lnTo>
                    <a:pt x="68" y="48"/>
                  </a:lnTo>
                  <a:close/>
                  <a:moveTo>
                    <a:pt x="75" y="7"/>
                  </a:moveTo>
                  <a:lnTo>
                    <a:pt x="68" y="7"/>
                  </a:lnTo>
                  <a:lnTo>
                    <a:pt x="68" y="55"/>
                  </a:lnTo>
                  <a:lnTo>
                    <a:pt x="75" y="55"/>
                  </a:lnTo>
                  <a:lnTo>
                    <a:pt x="75" y="48"/>
                  </a:lnTo>
                  <a:lnTo>
                    <a:pt x="82" y="48"/>
                  </a:lnTo>
                  <a:lnTo>
                    <a:pt x="82" y="15"/>
                  </a:lnTo>
                  <a:lnTo>
                    <a:pt x="75" y="15"/>
                  </a:lnTo>
                  <a:lnTo>
                    <a:pt x="75" y="7"/>
                  </a:lnTo>
                  <a:close/>
                  <a:moveTo>
                    <a:pt x="82" y="48"/>
                  </a:moveTo>
                  <a:lnTo>
                    <a:pt x="75" y="48"/>
                  </a:lnTo>
                  <a:lnTo>
                    <a:pt x="75" y="55"/>
                  </a:lnTo>
                  <a:lnTo>
                    <a:pt x="80" y="55"/>
                  </a:lnTo>
                  <a:lnTo>
                    <a:pt x="82" y="53"/>
                  </a:lnTo>
                  <a:lnTo>
                    <a:pt x="82" y="48"/>
                  </a:lnTo>
                  <a:close/>
                  <a:moveTo>
                    <a:pt x="15" y="7"/>
                  </a:moveTo>
                  <a:lnTo>
                    <a:pt x="8" y="7"/>
                  </a:lnTo>
                  <a:lnTo>
                    <a:pt x="8" y="15"/>
                  </a:lnTo>
                  <a:lnTo>
                    <a:pt x="15" y="15"/>
                  </a:lnTo>
                  <a:lnTo>
                    <a:pt x="15" y="7"/>
                  </a:lnTo>
                  <a:close/>
                  <a:moveTo>
                    <a:pt x="68" y="7"/>
                  </a:moveTo>
                  <a:lnTo>
                    <a:pt x="15" y="7"/>
                  </a:lnTo>
                  <a:lnTo>
                    <a:pt x="15" y="15"/>
                  </a:lnTo>
                  <a:lnTo>
                    <a:pt x="68" y="15"/>
                  </a:lnTo>
                  <a:lnTo>
                    <a:pt x="68" y="7"/>
                  </a:lnTo>
                  <a:close/>
                  <a:moveTo>
                    <a:pt x="82" y="7"/>
                  </a:moveTo>
                  <a:lnTo>
                    <a:pt x="75" y="7"/>
                  </a:lnTo>
                  <a:lnTo>
                    <a:pt x="75" y="15"/>
                  </a:lnTo>
                  <a:lnTo>
                    <a:pt x="82" y="15"/>
                  </a:lnTo>
                  <a:lnTo>
                    <a:pt x="8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7" name="AutoShape 390"/>
            <p:cNvSpPr>
              <a:spLocks/>
            </p:cNvSpPr>
            <p:nvPr/>
          </p:nvSpPr>
          <p:spPr bwMode="auto">
            <a:xfrm>
              <a:off x="1624" y="3060"/>
              <a:ext cx="82" cy="202"/>
            </a:xfrm>
            <a:custGeom>
              <a:avLst/>
              <a:gdLst>
                <a:gd name="T0" fmla="+- 0 1702 1625"/>
                <a:gd name="T1" fmla="*/ T0 w 82"/>
                <a:gd name="T2" fmla="+- 0 3060 3060"/>
                <a:gd name="T3" fmla="*/ 3060 h 202"/>
                <a:gd name="T4" fmla="+- 0 1627 1625"/>
                <a:gd name="T5" fmla="*/ T4 w 82"/>
                <a:gd name="T6" fmla="+- 0 3060 3060"/>
                <a:gd name="T7" fmla="*/ 3060 h 202"/>
                <a:gd name="T8" fmla="+- 0 1625 1625"/>
                <a:gd name="T9" fmla="*/ T8 w 82"/>
                <a:gd name="T10" fmla="+- 0 3062 3060"/>
                <a:gd name="T11" fmla="*/ 3062 h 202"/>
                <a:gd name="T12" fmla="+- 0 1625 1625"/>
                <a:gd name="T13" fmla="*/ T12 w 82"/>
                <a:gd name="T14" fmla="+- 0 3257 3060"/>
                <a:gd name="T15" fmla="*/ 3257 h 202"/>
                <a:gd name="T16" fmla="+- 0 1630 1625"/>
                <a:gd name="T17" fmla="*/ T16 w 82"/>
                <a:gd name="T18" fmla="+- 0 3262 3060"/>
                <a:gd name="T19" fmla="*/ 3262 h 202"/>
                <a:gd name="T20" fmla="+- 0 1697 1625"/>
                <a:gd name="T21" fmla="*/ T20 w 82"/>
                <a:gd name="T22" fmla="+- 0 3262 3060"/>
                <a:gd name="T23" fmla="*/ 3262 h 202"/>
                <a:gd name="T24" fmla="+- 0 1699 1625"/>
                <a:gd name="T25" fmla="*/ T24 w 82"/>
                <a:gd name="T26" fmla="+- 0 3259 3060"/>
                <a:gd name="T27" fmla="*/ 3259 h 202"/>
                <a:gd name="T28" fmla="+- 0 1702 1625"/>
                <a:gd name="T29" fmla="*/ T28 w 82"/>
                <a:gd name="T30" fmla="+- 0 3259 3060"/>
                <a:gd name="T31" fmla="*/ 3259 h 202"/>
                <a:gd name="T32" fmla="+- 0 1704 1625"/>
                <a:gd name="T33" fmla="*/ T32 w 82"/>
                <a:gd name="T34" fmla="+- 0 3257 3060"/>
                <a:gd name="T35" fmla="*/ 3257 h 202"/>
                <a:gd name="T36" fmla="+- 0 1704 1625"/>
                <a:gd name="T37" fmla="*/ T36 w 82"/>
                <a:gd name="T38" fmla="+- 0 3254 3060"/>
                <a:gd name="T39" fmla="*/ 3254 h 202"/>
                <a:gd name="T40" fmla="+- 0 1632 1625"/>
                <a:gd name="T41" fmla="*/ T40 w 82"/>
                <a:gd name="T42" fmla="+- 0 3254 3060"/>
                <a:gd name="T43" fmla="*/ 3254 h 202"/>
                <a:gd name="T44" fmla="+- 0 1632 1625"/>
                <a:gd name="T45" fmla="*/ T44 w 82"/>
                <a:gd name="T46" fmla="+- 0 3247 3060"/>
                <a:gd name="T47" fmla="*/ 3247 h 202"/>
                <a:gd name="T48" fmla="+- 0 1639 1625"/>
                <a:gd name="T49" fmla="*/ T48 w 82"/>
                <a:gd name="T50" fmla="+- 0 3247 3060"/>
                <a:gd name="T51" fmla="*/ 3247 h 202"/>
                <a:gd name="T52" fmla="+- 0 1639 1625"/>
                <a:gd name="T53" fmla="*/ T52 w 82"/>
                <a:gd name="T54" fmla="+- 0 3074 3060"/>
                <a:gd name="T55" fmla="*/ 3074 h 202"/>
                <a:gd name="T56" fmla="+- 0 1632 1625"/>
                <a:gd name="T57" fmla="*/ T56 w 82"/>
                <a:gd name="T58" fmla="+- 0 3074 3060"/>
                <a:gd name="T59" fmla="*/ 3074 h 202"/>
                <a:gd name="T60" fmla="+- 0 1632 1625"/>
                <a:gd name="T61" fmla="*/ T60 w 82"/>
                <a:gd name="T62" fmla="+- 0 3067 3060"/>
                <a:gd name="T63" fmla="*/ 3067 h 202"/>
                <a:gd name="T64" fmla="+- 0 1706 1625"/>
                <a:gd name="T65" fmla="*/ T64 w 82"/>
                <a:gd name="T66" fmla="+- 0 3067 3060"/>
                <a:gd name="T67" fmla="*/ 3067 h 202"/>
                <a:gd name="T68" fmla="+- 0 1706 1625"/>
                <a:gd name="T69" fmla="*/ T68 w 82"/>
                <a:gd name="T70" fmla="+- 0 3065 3060"/>
                <a:gd name="T71" fmla="*/ 3065 h 202"/>
                <a:gd name="T72" fmla="+- 0 1702 1625"/>
                <a:gd name="T73" fmla="*/ T72 w 82"/>
                <a:gd name="T74" fmla="+- 0 3060 3060"/>
                <a:gd name="T75" fmla="*/ 3060 h 202"/>
                <a:gd name="T76" fmla="+- 0 1639 1625"/>
                <a:gd name="T77" fmla="*/ T76 w 82"/>
                <a:gd name="T78" fmla="+- 0 3247 3060"/>
                <a:gd name="T79" fmla="*/ 3247 h 202"/>
                <a:gd name="T80" fmla="+- 0 1632 1625"/>
                <a:gd name="T81" fmla="*/ T80 w 82"/>
                <a:gd name="T82" fmla="+- 0 3247 3060"/>
                <a:gd name="T83" fmla="*/ 3247 h 202"/>
                <a:gd name="T84" fmla="+- 0 1632 1625"/>
                <a:gd name="T85" fmla="*/ T84 w 82"/>
                <a:gd name="T86" fmla="+- 0 3254 3060"/>
                <a:gd name="T87" fmla="*/ 3254 h 202"/>
                <a:gd name="T88" fmla="+- 0 1639 1625"/>
                <a:gd name="T89" fmla="*/ T88 w 82"/>
                <a:gd name="T90" fmla="+- 0 3254 3060"/>
                <a:gd name="T91" fmla="*/ 3254 h 202"/>
                <a:gd name="T92" fmla="+- 0 1639 1625"/>
                <a:gd name="T93" fmla="*/ T92 w 82"/>
                <a:gd name="T94" fmla="+- 0 3247 3060"/>
                <a:gd name="T95" fmla="*/ 3247 h 202"/>
                <a:gd name="T96" fmla="+- 0 1692 1625"/>
                <a:gd name="T97" fmla="*/ T96 w 82"/>
                <a:gd name="T98" fmla="+- 0 3247 3060"/>
                <a:gd name="T99" fmla="*/ 3247 h 202"/>
                <a:gd name="T100" fmla="+- 0 1639 1625"/>
                <a:gd name="T101" fmla="*/ T100 w 82"/>
                <a:gd name="T102" fmla="+- 0 3247 3060"/>
                <a:gd name="T103" fmla="*/ 3247 h 202"/>
                <a:gd name="T104" fmla="+- 0 1639 1625"/>
                <a:gd name="T105" fmla="*/ T104 w 82"/>
                <a:gd name="T106" fmla="+- 0 3254 3060"/>
                <a:gd name="T107" fmla="*/ 3254 h 202"/>
                <a:gd name="T108" fmla="+- 0 1692 1625"/>
                <a:gd name="T109" fmla="*/ T108 w 82"/>
                <a:gd name="T110" fmla="+- 0 3254 3060"/>
                <a:gd name="T111" fmla="*/ 3254 h 202"/>
                <a:gd name="T112" fmla="+- 0 1692 1625"/>
                <a:gd name="T113" fmla="*/ T112 w 82"/>
                <a:gd name="T114" fmla="+- 0 3247 3060"/>
                <a:gd name="T115" fmla="*/ 3247 h 202"/>
                <a:gd name="T116" fmla="+- 0 1699 1625"/>
                <a:gd name="T117" fmla="*/ T116 w 82"/>
                <a:gd name="T118" fmla="+- 0 3067 3060"/>
                <a:gd name="T119" fmla="*/ 3067 h 202"/>
                <a:gd name="T120" fmla="+- 0 1692 1625"/>
                <a:gd name="T121" fmla="*/ T120 w 82"/>
                <a:gd name="T122" fmla="+- 0 3067 3060"/>
                <a:gd name="T123" fmla="*/ 3067 h 202"/>
                <a:gd name="T124" fmla="+- 0 1692 1625"/>
                <a:gd name="T125" fmla="*/ T124 w 82"/>
                <a:gd name="T126" fmla="+- 0 3254 3060"/>
                <a:gd name="T127" fmla="*/ 3254 h 202"/>
                <a:gd name="T128" fmla="+- 0 1699 1625"/>
                <a:gd name="T129" fmla="*/ T128 w 82"/>
                <a:gd name="T130" fmla="+- 0 3254 3060"/>
                <a:gd name="T131" fmla="*/ 3254 h 202"/>
                <a:gd name="T132" fmla="+- 0 1699 1625"/>
                <a:gd name="T133" fmla="*/ T132 w 82"/>
                <a:gd name="T134" fmla="+- 0 3247 3060"/>
                <a:gd name="T135" fmla="*/ 3247 h 202"/>
                <a:gd name="T136" fmla="+- 0 1706 1625"/>
                <a:gd name="T137" fmla="*/ T136 w 82"/>
                <a:gd name="T138" fmla="+- 0 3247 3060"/>
                <a:gd name="T139" fmla="*/ 3247 h 202"/>
                <a:gd name="T140" fmla="+- 0 1706 1625"/>
                <a:gd name="T141" fmla="*/ T140 w 82"/>
                <a:gd name="T142" fmla="+- 0 3074 3060"/>
                <a:gd name="T143" fmla="*/ 3074 h 202"/>
                <a:gd name="T144" fmla="+- 0 1699 1625"/>
                <a:gd name="T145" fmla="*/ T144 w 82"/>
                <a:gd name="T146" fmla="+- 0 3074 3060"/>
                <a:gd name="T147" fmla="*/ 3074 h 202"/>
                <a:gd name="T148" fmla="+- 0 1699 1625"/>
                <a:gd name="T149" fmla="*/ T148 w 82"/>
                <a:gd name="T150" fmla="+- 0 3067 3060"/>
                <a:gd name="T151" fmla="*/ 3067 h 202"/>
                <a:gd name="T152" fmla="+- 0 1706 1625"/>
                <a:gd name="T153" fmla="*/ T152 w 82"/>
                <a:gd name="T154" fmla="+- 0 3247 3060"/>
                <a:gd name="T155" fmla="*/ 3247 h 202"/>
                <a:gd name="T156" fmla="+- 0 1699 1625"/>
                <a:gd name="T157" fmla="*/ T156 w 82"/>
                <a:gd name="T158" fmla="+- 0 3247 3060"/>
                <a:gd name="T159" fmla="*/ 3247 h 202"/>
                <a:gd name="T160" fmla="+- 0 1699 1625"/>
                <a:gd name="T161" fmla="*/ T160 w 82"/>
                <a:gd name="T162" fmla="+- 0 3254 3060"/>
                <a:gd name="T163" fmla="*/ 3254 h 202"/>
                <a:gd name="T164" fmla="+- 0 1704 1625"/>
                <a:gd name="T165" fmla="*/ T164 w 82"/>
                <a:gd name="T166" fmla="+- 0 3254 3060"/>
                <a:gd name="T167" fmla="*/ 3254 h 202"/>
                <a:gd name="T168" fmla="+- 0 1706 1625"/>
                <a:gd name="T169" fmla="*/ T168 w 82"/>
                <a:gd name="T170" fmla="+- 0 3252 3060"/>
                <a:gd name="T171" fmla="*/ 3252 h 202"/>
                <a:gd name="T172" fmla="+- 0 1706 1625"/>
                <a:gd name="T173" fmla="*/ T172 w 82"/>
                <a:gd name="T174" fmla="+- 0 3247 3060"/>
                <a:gd name="T175" fmla="*/ 3247 h 202"/>
                <a:gd name="T176" fmla="+- 0 1639 1625"/>
                <a:gd name="T177" fmla="*/ T176 w 82"/>
                <a:gd name="T178" fmla="+- 0 3067 3060"/>
                <a:gd name="T179" fmla="*/ 3067 h 202"/>
                <a:gd name="T180" fmla="+- 0 1632 1625"/>
                <a:gd name="T181" fmla="*/ T180 w 82"/>
                <a:gd name="T182" fmla="+- 0 3067 3060"/>
                <a:gd name="T183" fmla="*/ 3067 h 202"/>
                <a:gd name="T184" fmla="+- 0 1632 1625"/>
                <a:gd name="T185" fmla="*/ T184 w 82"/>
                <a:gd name="T186" fmla="+- 0 3074 3060"/>
                <a:gd name="T187" fmla="*/ 3074 h 202"/>
                <a:gd name="T188" fmla="+- 0 1639 1625"/>
                <a:gd name="T189" fmla="*/ T188 w 82"/>
                <a:gd name="T190" fmla="+- 0 3074 3060"/>
                <a:gd name="T191" fmla="*/ 3074 h 202"/>
                <a:gd name="T192" fmla="+- 0 1639 1625"/>
                <a:gd name="T193" fmla="*/ T192 w 82"/>
                <a:gd name="T194" fmla="+- 0 3067 3060"/>
                <a:gd name="T195" fmla="*/ 3067 h 202"/>
                <a:gd name="T196" fmla="+- 0 1692 1625"/>
                <a:gd name="T197" fmla="*/ T196 w 82"/>
                <a:gd name="T198" fmla="+- 0 3067 3060"/>
                <a:gd name="T199" fmla="*/ 3067 h 202"/>
                <a:gd name="T200" fmla="+- 0 1639 1625"/>
                <a:gd name="T201" fmla="*/ T200 w 82"/>
                <a:gd name="T202" fmla="+- 0 3067 3060"/>
                <a:gd name="T203" fmla="*/ 3067 h 202"/>
                <a:gd name="T204" fmla="+- 0 1639 1625"/>
                <a:gd name="T205" fmla="*/ T204 w 82"/>
                <a:gd name="T206" fmla="+- 0 3074 3060"/>
                <a:gd name="T207" fmla="*/ 3074 h 202"/>
                <a:gd name="T208" fmla="+- 0 1692 1625"/>
                <a:gd name="T209" fmla="*/ T208 w 82"/>
                <a:gd name="T210" fmla="+- 0 3074 3060"/>
                <a:gd name="T211" fmla="*/ 3074 h 202"/>
                <a:gd name="T212" fmla="+- 0 1692 1625"/>
                <a:gd name="T213" fmla="*/ T212 w 82"/>
                <a:gd name="T214" fmla="+- 0 3067 3060"/>
                <a:gd name="T215" fmla="*/ 3067 h 202"/>
                <a:gd name="T216" fmla="+- 0 1706 1625"/>
                <a:gd name="T217" fmla="*/ T216 w 82"/>
                <a:gd name="T218" fmla="+- 0 3067 3060"/>
                <a:gd name="T219" fmla="*/ 3067 h 202"/>
                <a:gd name="T220" fmla="+- 0 1699 1625"/>
                <a:gd name="T221" fmla="*/ T220 w 82"/>
                <a:gd name="T222" fmla="+- 0 3067 3060"/>
                <a:gd name="T223" fmla="*/ 3067 h 202"/>
                <a:gd name="T224" fmla="+- 0 1699 1625"/>
                <a:gd name="T225" fmla="*/ T224 w 82"/>
                <a:gd name="T226" fmla="+- 0 3074 3060"/>
                <a:gd name="T227" fmla="*/ 3074 h 202"/>
                <a:gd name="T228" fmla="+- 0 1706 1625"/>
                <a:gd name="T229" fmla="*/ T228 w 82"/>
                <a:gd name="T230" fmla="+- 0 3074 3060"/>
                <a:gd name="T231" fmla="*/ 3074 h 202"/>
                <a:gd name="T232" fmla="+- 0 1706 1625"/>
                <a:gd name="T233" fmla="*/ T232 w 82"/>
                <a:gd name="T234" fmla="+- 0 3067 3060"/>
                <a:gd name="T235" fmla="*/ 3067 h 2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82" h="202">
                  <a:moveTo>
                    <a:pt x="77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197"/>
                  </a:lnTo>
                  <a:lnTo>
                    <a:pt x="5" y="202"/>
                  </a:lnTo>
                  <a:lnTo>
                    <a:pt x="72" y="202"/>
                  </a:lnTo>
                  <a:lnTo>
                    <a:pt x="74" y="199"/>
                  </a:lnTo>
                  <a:lnTo>
                    <a:pt x="77" y="199"/>
                  </a:lnTo>
                  <a:lnTo>
                    <a:pt x="79" y="197"/>
                  </a:lnTo>
                  <a:lnTo>
                    <a:pt x="79" y="194"/>
                  </a:lnTo>
                  <a:lnTo>
                    <a:pt x="7" y="194"/>
                  </a:lnTo>
                  <a:lnTo>
                    <a:pt x="7" y="187"/>
                  </a:lnTo>
                  <a:lnTo>
                    <a:pt x="14" y="187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77" y="0"/>
                  </a:lnTo>
                  <a:close/>
                  <a:moveTo>
                    <a:pt x="14" y="187"/>
                  </a:moveTo>
                  <a:lnTo>
                    <a:pt x="7" y="187"/>
                  </a:lnTo>
                  <a:lnTo>
                    <a:pt x="7" y="194"/>
                  </a:lnTo>
                  <a:lnTo>
                    <a:pt x="14" y="194"/>
                  </a:lnTo>
                  <a:lnTo>
                    <a:pt x="14" y="187"/>
                  </a:lnTo>
                  <a:close/>
                  <a:moveTo>
                    <a:pt x="67" y="187"/>
                  </a:moveTo>
                  <a:lnTo>
                    <a:pt x="14" y="187"/>
                  </a:lnTo>
                  <a:lnTo>
                    <a:pt x="14" y="194"/>
                  </a:lnTo>
                  <a:lnTo>
                    <a:pt x="67" y="194"/>
                  </a:lnTo>
                  <a:lnTo>
                    <a:pt x="67" y="187"/>
                  </a:lnTo>
                  <a:close/>
                  <a:moveTo>
                    <a:pt x="74" y="7"/>
                  </a:moveTo>
                  <a:lnTo>
                    <a:pt x="67" y="7"/>
                  </a:lnTo>
                  <a:lnTo>
                    <a:pt x="67" y="194"/>
                  </a:lnTo>
                  <a:lnTo>
                    <a:pt x="74" y="194"/>
                  </a:lnTo>
                  <a:lnTo>
                    <a:pt x="74" y="187"/>
                  </a:lnTo>
                  <a:lnTo>
                    <a:pt x="81" y="187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74" y="7"/>
                  </a:lnTo>
                  <a:close/>
                  <a:moveTo>
                    <a:pt x="81" y="187"/>
                  </a:moveTo>
                  <a:lnTo>
                    <a:pt x="74" y="187"/>
                  </a:lnTo>
                  <a:lnTo>
                    <a:pt x="74" y="194"/>
                  </a:lnTo>
                  <a:lnTo>
                    <a:pt x="79" y="194"/>
                  </a:lnTo>
                  <a:lnTo>
                    <a:pt x="81" y="192"/>
                  </a:lnTo>
                  <a:lnTo>
                    <a:pt x="81" y="187"/>
                  </a:lnTo>
                  <a:close/>
                  <a:moveTo>
                    <a:pt x="14" y="7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close/>
                  <a:moveTo>
                    <a:pt x="67" y="7"/>
                  </a:moveTo>
                  <a:lnTo>
                    <a:pt x="14" y="7"/>
                  </a:lnTo>
                  <a:lnTo>
                    <a:pt x="14" y="14"/>
                  </a:lnTo>
                  <a:lnTo>
                    <a:pt x="67" y="14"/>
                  </a:lnTo>
                  <a:lnTo>
                    <a:pt x="67" y="7"/>
                  </a:lnTo>
                  <a:close/>
                  <a:moveTo>
                    <a:pt x="81" y="7"/>
                  </a:moveTo>
                  <a:lnTo>
                    <a:pt x="74" y="7"/>
                  </a:lnTo>
                  <a:lnTo>
                    <a:pt x="74" y="14"/>
                  </a:lnTo>
                  <a:lnTo>
                    <a:pt x="81" y="14"/>
                  </a:lnTo>
                  <a:lnTo>
                    <a:pt x="8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8" name="AutoShape 391"/>
            <p:cNvSpPr>
              <a:spLocks/>
            </p:cNvSpPr>
            <p:nvPr/>
          </p:nvSpPr>
          <p:spPr bwMode="auto">
            <a:xfrm>
              <a:off x="813" y="2419"/>
              <a:ext cx="82" cy="221"/>
            </a:xfrm>
            <a:custGeom>
              <a:avLst/>
              <a:gdLst>
                <a:gd name="T0" fmla="+- 0 890 814"/>
                <a:gd name="T1" fmla="*/ T0 w 82"/>
                <a:gd name="T2" fmla="+- 0 2419 2419"/>
                <a:gd name="T3" fmla="*/ 2419 h 221"/>
                <a:gd name="T4" fmla="+- 0 816 814"/>
                <a:gd name="T5" fmla="*/ T4 w 82"/>
                <a:gd name="T6" fmla="+- 0 2419 2419"/>
                <a:gd name="T7" fmla="*/ 2419 h 221"/>
                <a:gd name="T8" fmla="+- 0 814 814"/>
                <a:gd name="T9" fmla="*/ T8 w 82"/>
                <a:gd name="T10" fmla="+- 0 2422 2419"/>
                <a:gd name="T11" fmla="*/ 2422 h 221"/>
                <a:gd name="T12" fmla="+- 0 814 814"/>
                <a:gd name="T13" fmla="*/ T12 w 82"/>
                <a:gd name="T14" fmla="+- 0 2635 2419"/>
                <a:gd name="T15" fmla="*/ 2635 h 221"/>
                <a:gd name="T16" fmla="+- 0 818 814"/>
                <a:gd name="T17" fmla="*/ T16 w 82"/>
                <a:gd name="T18" fmla="+- 0 2640 2419"/>
                <a:gd name="T19" fmla="*/ 2640 h 221"/>
                <a:gd name="T20" fmla="+- 0 886 814"/>
                <a:gd name="T21" fmla="*/ T20 w 82"/>
                <a:gd name="T22" fmla="+- 0 2640 2419"/>
                <a:gd name="T23" fmla="*/ 2640 h 221"/>
                <a:gd name="T24" fmla="+- 0 888 814"/>
                <a:gd name="T25" fmla="*/ T24 w 82"/>
                <a:gd name="T26" fmla="+- 0 2638 2419"/>
                <a:gd name="T27" fmla="*/ 2638 h 221"/>
                <a:gd name="T28" fmla="+- 0 890 814"/>
                <a:gd name="T29" fmla="*/ T28 w 82"/>
                <a:gd name="T30" fmla="+- 0 2638 2419"/>
                <a:gd name="T31" fmla="*/ 2638 h 221"/>
                <a:gd name="T32" fmla="+- 0 893 814"/>
                <a:gd name="T33" fmla="*/ T32 w 82"/>
                <a:gd name="T34" fmla="+- 0 2635 2419"/>
                <a:gd name="T35" fmla="*/ 2635 h 221"/>
                <a:gd name="T36" fmla="+- 0 893 814"/>
                <a:gd name="T37" fmla="*/ T36 w 82"/>
                <a:gd name="T38" fmla="+- 0 2633 2419"/>
                <a:gd name="T39" fmla="*/ 2633 h 221"/>
                <a:gd name="T40" fmla="+- 0 821 814"/>
                <a:gd name="T41" fmla="*/ T40 w 82"/>
                <a:gd name="T42" fmla="+- 0 2633 2419"/>
                <a:gd name="T43" fmla="*/ 2633 h 221"/>
                <a:gd name="T44" fmla="+- 0 821 814"/>
                <a:gd name="T45" fmla="*/ T44 w 82"/>
                <a:gd name="T46" fmla="+- 0 2626 2419"/>
                <a:gd name="T47" fmla="*/ 2626 h 221"/>
                <a:gd name="T48" fmla="+- 0 828 814"/>
                <a:gd name="T49" fmla="*/ T48 w 82"/>
                <a:gd name="T50" fmla="+- 0 2626 2419"/>
                <a:gd name="T51" fmla="*/ 2626 h 221"/>
                <a:gd name="T52" fmla="+- 0 828 814"/>
                <a:gd name="T53" fmla="*/ T52 w 82"/>
                <a:gd name="T54" fmla="+- 0 2434 2419"/>
                <a:gd name="T55" fmla="*/ 2434 h 221"/>
                <a:gd name="T56" fmla="+- 0 821 814"/>
                <a:gd name="T57" fmla="*/ T56 w 82"/>
                <a:gd name="T58" fmla="+- 0 2434 2419"/>
                <a:gd name="T59" fmla="*/ 2434 h 221"/>
                <a:gd name="T60" fmla="+- 0 821 814"/>
                <a:gd name="T61" fmla="*/ T60 w 82"/>
                <a:gd name="T62" fmla="+- 0 2426 2419"/>
                <a:gd name="T63" fmla="*/ 2426 h 221"/>
                <a:gd name="T64" fmla="+- 0 895 814"/>
                <a:gd name="T65" fmla="*/ T64 w 82"/>
                <a:gd name="T66" fmla="+- 0 2426 2419"/>
                <a:gd name="T67" fmla="*/ 2426 h 221"/>
                <a:gd name="T68" fmla="+- 0 895 814"/>
                <a:gd name="T69" fmla="*/ T68 w 82"/>
                <a:gd name="T70" fmla="+- 0 2424 2419"/>
                <a:gd name="T71" fmla="*/ 2424 h 221"/>
                <a:gd name="T72" fmla="+- 0 890 814"/>
                <a:gd name="T73" fmla="*/ T72 w 82"/>
                <a:gd name="T74" fmla="+- 0 2419 2419"/>
                <a:gd name="T75" fmla="*/ 2419 h 221"/>
                <a:gd name="T76" fmla="+- 0 828 814"/>
                <a:gd name="T77" fmla="*/ T76 w 82"/>
                <a:gd name="T78" fmla="+- 0 2626 2419"/>
                <a:gd name="T79" fmla="*/ 2626 h 221"/>
                <a:gd name="T80" fmla="+- 0 821 814"/>
                <a:gd name="T81" fmla="*/ T80 w 82"/>
                <a:gd name="T82" fmla="+- 0 2626 2419"/>
                <a:gd name="T83" fmla="*/ 2626 h 221"/>
                <a:gd name="T84" fmla="+- 0 821 814"/>
                <a:gd name="T85" fmla="*/ T84 w 82"/>
                <a:gd name="T86" fmla="+- 0 2633 2419"/>
                <a:gd name="T87" fmla="*/ 2633 h 221"/>
                <a:gd name="T88" fmla="+- 0 828 814"/>
                <a:gd name="T89" fmla="*/ T88 w 82"/>
                <a:gd name="T90" fmla="+- 0 2633 2419"/>
                <a:gd name="T91" fmla="*/ 2633 h 221"/>
                <a:gd name="T92" fmla="+- 0 828 814"/>
                <a:gd name="T93" fmla="*/ T92 w 82"/>
                <a:gd name="T94" fmla="+- 0 2626 2419"/>
                <a:gd name="T95" fmla="*/ 2626 h 221"/>
                <a:gd name="T96" fmla="+- 0 881 814"/>
                <a:gd name="T97" fmla="*/ T96 w 82"/>
                <a:gd name="T98" fmla="+- 0 2626 2419"/>
                <a:gd name="T99" fmla="*/ 2626 h 221"/>
                <a:gd name="T100" fmla="+- 0 828 814"/>
                <a:gd name="T101" fmla="*/ T100 w 82"/>
                <a:gd name="T102" fmla="+- 0 2626 2419"/>
                <a:gd name="T103" fmla="*/ 2626 h 221"/>
                <a:gd name="T104" fmla="+- 0 828 814"/>
                <a:gd name="T105" fmla="*/ T104 w 82"/>
                <a:gd name="T106" fmla="+- 0 2633 2419"/>
                <a:gd name="T107" fmla="*/ 2633 h 221"/>
                <a:gd name="T108" fmla="+- 0 881 814"/>
                <a:gd name="T109" fmla="*/ T108 w 82"/>
                <a:gd name="T110" fmla="+- 0 2633 2419"/>
                <a:gd name="T111" fmla="*/ 2633 h 221"/>
                <a:gd name="T112" fmla="+- 0 881 814"/>
                <a:gd name="T113" fmla="*/ T112 w 82"/>
                <a:gd name="T114" fmla="+- 0 2626 2419"/>
                <a:gd name="T115" fmla="*/ 2626 h 221"/>
                <a:gd name="T116" fmla="+- 0 888 814"/>
                <a:gd name="T117" fmla="*/ T116 w 82"/>
                <a:gd name="T118" fmla="+- 0 2426 2419"/>
                <a:gd name="T119" fmla="*/ 2426 h 221"/>
                <a:gd name="T120" fmla="+- 0 881 814"/>
                <a:gd name="T121" fmla="*/ T120 w 82"/>
                <a:gd name="T122" fmla="+- 0 2426 2419"/>
                <a:gd name="T123" fmla="*/ 2426 h 221"/>
                <a:gd name="T124" fmla="+- 0 881 814"/>
                <a:gd name="T125" fmla="*/ T124 w 82"/>
                <a:gd name="T126" fmla="+- 0 2633 2419"/>
                <a:gd name="T127" fmla="*/ 2633 h 221"/>
                <a:gd name="T128" fmla="+- 0 888 814"/>
                <a:gd name="T129" fmla="*/ T128 w 82"/>
                <a:gd name="T130" fmla="+- 0 2633 2419"/>
                <a:gd name="T131" fmla="*/ 2633 h 221"/>
                <a:gd name="T132" fmla="+- 0 888 814"/>
                <a:gd name="T133" fmla="*/ T132 w 82"/>
                <a:gd name="T134" fmla="+- 0 2626 2419"/>
                <a:gd name="T135" fmla="*/ 2626 h 221"/>
                <a:gd name="T136" fmla="+- 0 895 814"/>
                <a:gd name="T137" fmla="*/ T136 w 82"/>
                <a:gd name="T138" fmla="+- 0 2626 2419"/>
                <a:gd name="T139" fmla="*/ 2626 h 221"/>
                <a:gd name="T140" fmla="+- 0 895 814"/>
                <a:gd name="T141" fmla="*/ T140 w 82"/>
                <a:gd name="T142" fmla="+- 0 2434 2419"/>
                <a:gd name="T143" fmla="*/ 2434 h 221"/>
                <a:gd name="T144" fmla="+- 0 888 814"/>
                <a:gd name="T145" fmla="*/ T144 w 82"/>
                <a:gd name="T146" fmla="+- 0 2434 2419"/>
                <a:gd name="T147" fmla="*/ 2434 h 221"/>
                <a:gd name="T148" fmla="+- 0 888 814"/>
                <a:gd name="T149" fmla="*/ T148 w 82"/>
                <a:gd name="T150" fmla="+- 0 2426 2419"/>
                <a:gd name="T151" fmla="*/ 2426 h 221"/>
                <a:gd name="T152" fmla="+- 0 895 814"/>
                <a:gd name="T153" fmla="*/ T152 w 82"/>
                <a:gd name="T154" fmla="+- 0 2626 2419"/>
                <a:gd name="T155" fmla="*/ 2626 h 221"/>
                <a:gd name="T156" fmla="+- 0 888 814"/>
                <a:gd name="T157" fmla="*/ T156 w 82"/>
                <a:gd name="T158" fmla="+- 0 2626 2419"/>
                <a:gd name="T159" fmla="*/ 2626 h 221"/>
                <a:gd name="T160" fmla="+- 0 888 814"/>
                <a:gd name="T161" fmla="*/ T160 w 82"/>
                <a:gd name="T162" fmla="+- 0 2633 2419"/>
                <a:gd name="T163" fmla="*/ 2633 h 221"/>
                <a:gd name="T164" fmla="+- 0 893 814"/>
                <a:gd name="T165" fmla="*/ T164 w 82"/>
                <a:gd name="T166" fmla="+- 0 2633 2419"/>
                <a:gd name="T167" fmla="*/ 2633 h 221"/>
                <a:gd name="T168" fmla="+- 0 895 814"/>
                <a:gd name="T169" fmla="*/ T168 w 82"/>
                <a:gd name="T170" fmla="+- 0 2630 2419"/>
                <a:gd name="T171" fmla="*/ 2630 h 221"/>
                <a:gd name="T172" fmla="+- 0 895 814"/>
                <a:gd name="T173" fmla="*/ T172 w 82"/>
                <a:gd name="T174" fmla="+- 0 2626 2419"/>
                <a:gd name="T175" fmla="*/ 2626 h 221"/>
                <a:gd name="T176" fmla="+- 0 828 814"/>
                <a:gd name="T177" fmla="*/ T176 w 82"/>
                <a:gd name="T178" fmla="+- 0 2426 2419"/>
                <a:gd name="T179" fmla="*/ 2426 h 221"/>
                <a:gd name="T180" fmla="+- 0 821 814"/>
                <a:gd name="T181" fmla="*/ T180 w 82"/>
                <a:gd name="T182" fmla="+- 0 2426 2419"/>
                <a:gd name="T183" fmla="*/ 2426 h 221"/>
                <a:gd name="T184" fmla="+- 0 821 814"/>
                <a:gd name="T185" fmla="*/ T184 w 82"/>
                <a:gd name="T186" fmla="+- 0 2434 2419"/>
                <a:gd name="T187" fmla="*/ 2434 h 221"/>
                <a:gd name="T188" fmla="+- 0 828 814"/>
                <a:gd name="T189" fmla="*/ T188 w 82"/>
                <a:gd name="T190" fmla="+- 0 2434 2419"/>
                <a:gd name="T191" fmla="*/ 2434 h 221"/>
                <a:gd name="T192" fmla="+- 0 828 814"/>
                <a:gd name="T193" fmla="*/ T192 w 82"/>
                <a:gd name="T194" fmla="+- 0 2426 2419"/>
                <a:gd name="T195" fmla="*/ 2426 h 221"/>
                <a:gd name="T196" fmla="+- 0 881 814"/>
                <a:gd name="T197" fmla="*/ T196 w 82"/>
                <a:gd name="T198" fmla="+- 0 2426 2419"/>
                <a:gd name="T199" fmla="*/ 2426 h 221"/>
                <a:gd name="T200" fmla="+- 0 828 814"/>
                <a:gd name="T201" fmla="*/ T200 w 82"/>
                <a:gd name="T202" fmla="+- 0 2426 2419"/>
                <a:gd name="T203" fmla="*/ 2426 h 221"/>
                <a:gd name="T204" fmla="+- 0 828 814"/>
                <a:gd name="T205" fmla="*/ T204 w 82"/>
                <a:gd name="T206" fmla="+- 0 2434 2419"/>
                <a:gd name="T207" fmla="*/ 2434 h 221"/>
                <a:gd name="T208" fmla="+- 0 881 814"/>
                <a:gd name="T209" fmla="*/ T208 w 82"/>
                <a:gd name="T210" fmla="+- 0 2434 2419"/>
                <a:gd name="T211" fmla="*/ 2434 h 221"/>
                <a:gd name="T212" fmla="+- 0 881 814"/>
                <a:gd name="T213" fmla="*/ T212 w 82"/>
                <a:gd name="T214" fmla="+- 0 2426 2419"/>
                <a:gd name="T215" fmla="*/ 2426 h 221"/>
                <a:gd name="T216" fmla="+- 0 895 814"/>
                <a:gd name="T217" fmla="*/ T216 w 82"/>
                <a:gd name="T218" fmla="+- 0 2426 2419"/>
                <a:gd name="T219" fmla="*/ 2426 h 221"/>
                <a:gd name="T220" fmla="+- 0 888 814"/>
                <a:gd name="T221" fmla="*/ T220 w 82"/>
                <a:gd name="T222" fmla="+- 0 2426 2419"/>
                <a:gd name="T223" fmla="*/ 2426 h 221"/>
                <a:gd name="T224" fmla="+- 0 888 814"/>
                <a:gd name="T225" fmla="*/ T224 w 82"/>
                <a:gd name="T226" fmla="+- 0 2434 2419"/>
                <a:gd name="T227" fmla="*/ 2434 h 221"/>
                <a:gd name="T228" fmla="+- 0 895 814"/>
                <a:gd name="T229" fmla="*/ T228 w 82"/>
                <a:gd name="T230" fmla="+- 0 2434 2419"/>
                <a:gd name="T231" fmla="*/ 2434 h 221"/>
                <a:gd name="T232" fmla="+- 0 895 814"/>
                <a:gd name="T233" fmla="*/ T232 w 82"/>
                <a:gd name="T234" fmla="+- 0 2426 2419"/>
                <a:gd name="T235" fmla="*/ 2426 h 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82" h="221">
                  <a:moveTo>
                    <a:pt x="76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216"/>
                  </a:lnTo>
                  <a:lnTo>
                    <a:pt x="4" y="221"/>
                  </a:lnTo>
                  <a:lnTo>
                    <a:pt x="72" y="221"/>
                  </a:lnTo>
                  <a:lnTo>
                    <a:pt x="74" y="219"/>
                  </a:lnTo>
                  <a:lnTo>
                    <a:pt x="76" y="219"/>
                  </a:lnTo>
                  <a:lnTo>
                    <a:pt x="79" y="216"/>
                  </a:lnTo>
                  <a:lnTo>
                    <a:pt x="79" y="214"/>
                  </a:lnTo>
                  <a:lnTo>
                    <a:pt x="7" y="214"/>
                  </a:lnTo>
                  <a:lnTo>
                    <a:pt x="7" y="207"/>
                  </a:lnTo>
                  <a:lnTo>
                    <a:pt x="14" y="207"/>
                  </a:lnTo>
                  <a:lnTo>
                    <a:pt x="14" y="15"/>
                  </a:lnTo>
                  <a:lnTo>
                    <a:pt x="7" y="15"/>
                  </a:lnTo>
                  <a:lnTo>
                    <a:pt x="7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76" y="0"/>
                  </a:lnTo>
                  <a:close/>
                  <a:moveTo>
                    <a:pt x="14" y="207"/>
                  </a:moveTo>
                  <a:lnTo>
                    <a:pt x="7" y="207"/>
                  </a:lnTo>
                  <a:lnTo>
                    <a:pt x="7" y="214"/>
                  </a:lnTo>
                  <a:lnTo>
                    <a:pt x="14" y="214"/>
                  </a:lnTo>
                  <a:lnTo>
                    <a:pt x="14" y="207"/>
                  </a:lnTo>
                  <a:close/>
                  <a:moveTo>
                    <a:pt x="67" y="207"/>
                  </a:moveTo>
                  <a:lnTo>
                    <a:pt x="14" y="207"/>
                  </a:lnTo>
                  <a:lnTo>
                    <a:pt x="14" y="214"/>
                  </a:lnTo>
                  <a:lnTo>
                    <a:pt x="67" y="214"/>
                  </a:lnTo>
                  <a:lnTo>
                    <a:pt x="67" y="207"/>
                  </a:lnTo>
                  <a:close/>
                  <a:moveTo>
                    <a:pt x="74" y="7"/>
                  </a:moveTo>
                  <a:lnTo>
                    <a:pt x="67" y="7"/>
                  </a:lnTo>
                  <a:lnTo>
                    <a:pt x="67" y="214"/>
                  </a:lnTo>
                  <a:lnTo>
                    <a:pt x="74" y="214"/>
                  </a:lnTo>
                  <a:lnTo>
                    <a:pt x="74" y="207"/>
                  </a:lnTo>
                  <a:lnTo>
                    <a:pt x="81" y="207"/>
                  </a:lnTo>
                  <a:lnTo>
                    <a:pt x="81" y="15"/>
                  </a:lnTo>
                  <a:lnTo>
                    <a:pt x="74" y="15"/>
                  </a:lnTo>
                  <a:lnTo>
                    <a:pt x="74" y="7"/>
                  </a:lnTo>
                  <a:close/>
                  <a:moveTo>
                    <a:pt x="81" y="207"/>
                  </a:moveTo>
                  <a:lnTo>
                    <a:pt x="74" y="207"/>
                  </a:lnTo>
                  <a:lnTo>
                    <a:pt x="74" y="214"/>
                  </a:lnTo>
                  <a:lnTo>
                    <a:pt x="79" y="214"/>
                  </a:lnTo>
                  <a:lnTo>
                    <a:pt x="81" y="211"/>
                  </a:lnTo>
                  <a:lnTo>
                    <a:pt x="81" y="207"/>
                  </a:lnTo>
                  <a:close/>
                  <a:moveTo>
                    <a:pt x="14" y="7"/>
                  </a:moveTo>
                  <a:lnTo>
                    <a:pt x="7" y="7"/>
                  </a:lnTo>
                  <a:lnTo>
                    <a:pt x="7" y="15"/>
                  </a:lnTo>
                  <a:lnTo>
                    <a:pt x="14" y="15"/>
                  </a:lnTo>
                  <a:lnTo>
                    <a:pt x="14" y="7"/>
                  </a:lnTo>
                  <a:close/>
                  <a:moveTo>
                    <a:pt x="67" y="7"/>
                  </a:moveTo>
                  <a:lnTo>
                    <a:pt x="14" y="7"/>
                  </a:lnTo>
                  <a:lnTo>
                    <a:pt x="14" y="15"/>
                  </a:lnTo>
                  <a:lnTo>
                    <a:pt x="67" y="15"/>
                  </a:lnTo>
                  <a:lnTo>
                    <a:pt x="67" y="7"/>
                  </a:lnTo>
                  <a:close/>
                  <a:moveTo>
                    <a:pt x="81" y="7"/>
                  </a:moveTo>
                  <a:lnTo>
                    <a:pt x="74" y="7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9" name="Picture 39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2030"/>
              <a:ext cx="58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9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0"/>
              <a:ext cx="224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39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" y="588"/>
              <a:ext cx="224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9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" y="1084"/>
              <a:ext cx="101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9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" y="4346"/>
              <a:ext cx="224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9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" y="2673"/>
              <a:ext cx="87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Line 398"/>
            <p:cNvCxnSpPr/>
            <p:nvPr/>
          </p:nvCxnSpPr>
          <p:spPr bwMode="auto">
            <a:xfrm>
              <a:off x="202" y="4121"/>
              <a:ext cx="0" cy="177"/>
            </a:xfrm>
            <a:prstGeom prst="line">
              <a:avLst/>
            </a:prstGeom>
            <a:noFill/>
            <a:ln w="2743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Line 399"/>
            <p:cNvCxnSpPr/>
            <p:nvPr/>
          </p:nvCxnSpPr>
          <p:spPr bwMode="auto">
            <a:xfrm>
              <a:off x="504" y="3319"/>
              <a:ext cx="3396" cy="0"/>
            </a:xfrm>
            <a:prstGeom prst="line">
              <a:avLst/>
            </a:prstGeom>
            <a:noFill/>
            <a:ln w="2743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Line 400"/>
            <p:cNvCxnSpPr/>
            <p:nvPr/>
          </p:nvCxnSpPr>
          <p:spPr bwMode="auto">
            <a:xfrm>
              <a:off x="3881" y="3298"/>
              <a:ext cx="0" cy="988"/>
            </a:xfrm>
            <a:prstGeom prst="line">
              <a:avLst/>
            </a:prstGeom>
            <a:noFill/>
            <a:ln w="2743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Line 401"/>
            <p:cNvCxnSpPr/>
            <p:nvPr/>
          </p:nvCxnSpPr>
          <p:spPr bwMode="auto">
            <a:xfrm>
              <a:off x="504" y="4267"/>
              <a:ext cx="3396" cy="0"/>
            </a:xfrm>
            <a:prstGeom prst="line">
              <a:avLst/>
            </a:prstGeom>
            <a:noFill/>
            <a:ln w="2743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Line 402"/>
            <p:cNvCxnSpPr/>
            <p:nvPr/>
          </p:nvCxnSpPr>
          <p:spPr bwMode="auto">
            <a:xfrm>
              <a:off x="526" y="3298"/>
              <a:ext cx="0" cy="988"/>
            </a:xfrm>
            <a:prstGeom prst="line">
              <a:avLst/>
            </a:prstGeom>
            <a:noFill/>
            <a:ln w="2743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Line 403"/>
            <p:cNvCxnSpPr/>
            <p:nvPr/>
          </p:nvCxnSpPr>
          <p:spPr bwMode="auto">
            <a:xfrm>
              <a:off x="794" y="2203"/>
              <a:ext cx="2732" cy="0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Line 404"/>
            <p:cNvCxnSpPr/>
            <p:nvPr/>
          </p:nvCxnSpPr>
          <p:spPr bwMode="auto">
            <a:xfrm>
              <a:off x="1018" y="2371"/>
              <a:ext cx="720" cy="0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Line 405"/>
            <p:cNvCxnSpPr/>
            <p:nvPr/>
          </p:nvCxnSpPr>
          <p:spPr bwMode="auto">
            <a:xfrm>
              <a:off x="1826" y="2371"/>
              <a:ext cx="778" cy="0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Line 406"/>
            <p:cNvCxnSpPr/>
            <p:nvPr/>
          </p:nvCxnSpPr>
          <p:spPr bwMode="auto">
            <a:xfrm>
              <a:off x="2695" y="2371"/>
              <a:ext cx="663" cy="0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Line 407"/>
            <p:cNvCxnSpPr/>
            <p:nvPr/>
          </p:nvCxnSpPr>
          <p:spPr bwMode="auto">
            <a:xfrm>
              <a:off x="686" y="1339"/>
              <a:ext cx="1018" cy="0"/>
            </a:xfrm>
            <a:prstGeom prst="line">
              <a:avLst/>
            </a:pr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Line 408"/>
            <p:cNvCxnSpPr/>
            <p:nvPr/>
          </p:nvCxnSpPr>
          <p:spPr bwMode="auto">
            <a:xfrm>
              <a:off x="2700" y="1339"/>
              <a:ext cx="960" cy="0"/>
            </a:xfrm>
            <a:prstGeom prst="line">
              <a:avLst/>
            </a:pr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AutoShape 409"/>
            <p:cNvSpPr>
              <a:spLocks/>
            </p:cNvSpPr>
            <p:nvPr/>
          </p:nvSpPr>
          <p:spPr bwMode="auto">
            <a:xfrm>
              <a:off x="177" y="3530"/>
              <a:ext cx="221" cy="526"/>
            </a:xfrm>
            <a:custGeom>
              <a:avLst/>
              <a:gdLst>
                <a:gd name="T0" fmla="+- 0 374 178"/>
                <a:gd name="T1" fmla="*/ T0 w 221"/>
                <a:gd name="T2" fmla="+- 0 4032 3530"/>
                <a:gd name="T3" fmla="*/ 4032 h 526"/>
                <a:gd name="T4" fmla="+- 0 190 178"/>
                <a:gd name="T5" fmla="*/ T4 w 221"/>
                <a:gd name="T6" fmla="+- 0 4032 3530"/>
                <a:gd name="T7" fmla="*/ 4032 h 526"/>
                <a:gd name="T8" fmla="+- 0 180 178"/>
                <a:gd name="T9" fmla="*/ T8 w 221"/>
                <a:gd name="T10" fmla="+- 0 4034 3530"/>
                <a:gd name="T11" fmla="*/ 4034 h 526"/>
                <a:gd name="T12" fmla="+- 0 178 178"/>
                <a:gd name="T13" fmla="*/ T12 w 221"/>
                <a:gd name="T14" fmla="+- 0 4044 3530"/>
                <a:gd name="T15" fmla="*/ 4044 h 526"/>
                <a:gd name="T16" fmla="+- 0 180 178"/>
                <a:gd name="T17" fmla="*/ T16 w 221"/>
                <a:gd name="T18" fmla="+- 0 4051 3530"/>
                <a:gd name="T19" fmla="*/ 4051 h 526"/>
                <a:gd name="T20" fmla="+- 0 190 178"/>
                <a:gd name="T21" fmla="*/ T20 w 221"/>
                <a:gd name="T22" fmla="+- 0 4056 3530"/>
                <a:gd name="T23" fmla="*/ 4056 h 526"/>
                <a:gd name="T24" fmla="+- 0 386 178"/>
                <a:gd name="T25" fmla="*/ T24 w 221"/>
                <a:gd name="T26" fmla="+- 0 4056 3530"/>
                <a:gd name="T27" fmla="*/ 4056 h 526"/>
                <a:gd name="T28" fmla="+- 0 394 178"/>
                <a:gd name="T29" fmla="*/ T28 w 221"/>
                <a:gd name="T30" fmla="+- 0 4051 3530"/>
                <a:gd name="T31" fmla="*/ 4051 h 526"/>
                <a:gd name="T32" fmla="+- 0 398 178"/>
                <a:gd name="T33" fmla="*/ T32 w 221"/>
                <a:gd name="T34" fmla="+- 0 4044 3530"/>
                <a:gd name="T35" fmla="*/ 4044 h 526"/>
                <a:gd name="T36" fmla="+- 0 374 178"/>
                <a:gd name="T37" fmla="*/ T36 w 221"/>
                <a:gd name="T38" fmla="+- 0 4044 3530"/>
                <a:gd name="T39" fmla="*/ 4044 h 526"/>
                <a:gd name="T40" fmla="+- 0 374 178"/>
                <a:gd name="T41" fmla="*/ T40 w 221"/>
                <a:gd name="T42" fmla="+- 0 4032 3530"/>
                <a:gd name="T43" fmla="*/ 4032 h 526"/>
                <a:gd name="T44" fmla="+- 0 386 178"/>
                <a:gd name="T45" fmla="*/ T44 w 221"/>
                <a:gd name="T46" fmla="+- 0 3542 3530"/>
                <a:gd name="T47" fmla="*/ 3542 h 526"/>
                <a:gd name="T48" fmla="+- 0 374 178"/>
                <a:gd name="T49" fmla="*/ T48 w 221"/>
                <a:gd name="T50" fmla="+- 0 3542 3530"/>
                <a:gd name="T51" fmla="*/ 3542 h 526"/>
                <a:gd name="T52" fmla="+- 0 374 178"/>
                <a:gd name="T53" fmla="*/ T52 w 221"/>
                <a:gd name="T54" fmla="+- 0 4044 3530"/>
                <a:gd name="T55" fmla="*/ 4044 h 526"/>
                <a:gd name="T56" fmla="+- 0 386 178"/>
                <a:gd name="T57" fmla="*/ T56 w 221"/>
                <a:gd name="T58" fmla="+- 0 4044 3530"/>
                <a:gd name="T59" fmla="*/ 4044 h 526"/>
                <a:gd name="T60" fmla="+- 0 386 178"/>
                <a:gd name="T61" fmla="*/ T60 w 221"/>
                <a:gd name="T62" fmla="+- 0 4032 3530"/>
                <a:gd name="T63" fmla="*/ 4032 h 526"/>
                <a:gd name="T64" fmla="+- 0 398 178"/>
                <a:gd name="T65" fmla="*/ T64 w 221"/>
                <a:gd name="T66" fmla="+- 0 4032 3530"/>
                <a:gd name="T67" fmla="*/ 4032 h 526"/>
                <a:gd name="T68" fmla="+- 0 398 178"/>
                <a:gd name="T69" fmla="*/ T68 w 221"/>
                <a:gd name="T70" fmla="+- 0 3554 3530"/>
                <a:gd name="T71" fmla="*/ 3554 h 526"/>
                <a:gd name="T72" fmla="+- 0 386 178"/>
                <a:gd name="T73" fmla="*/ T72 w 221"/>
                <a:gd name="T74" fmla="+- 0 3554 3530"/>
                <a:gd name="T75" fmla="*/ 3554 h 526"/>
                <a:gd name="T76" fmla="+- 0 386 178"/>
                <a:gd name="T77" fmla="*/ T76 w 221"/>
                <a:gd name="T78" fmla="+- 0 3542 3530"/>
                <a:gd name="T79" fmla="*/ 3542 h 526"/>
                <a:gd name="T80" fmla="+- 0 398 178"/>
                <a:gd name="T81" fmla="*/ T80 w 221"/>
                <a:gd name="T82" fmla="+- 0 4032 3530"/>
                <a:gd name="T83" fmla="*/ 4032 h 526"/>
                <a:gd name="T84" fmla="+- 0 386 178"/>
                <a:gd name="T85" fmla="*/ T84 w 221"/>
                <a:gd name="T86" fmla="+- 0 4032 3530"/>
                <a:gd name="T87" fmla="*/ 4032 h 526"/>
                <a:gd name="T88" fmla="+- 0 386 178"/>
                <a:gd name="T89" fmla="*/ T88 w 221"/>
                <a:gd name="T90" fmla="+- 0 4044 3530"/>
                <a:gd name="T91" fmla="*/ 4044 h 526"/>
                <a:gd name="T92" fmla="+- 0 398 178"/>
                <a:gd name="T93" fmla="*/ T92 w 221"/>
                <a:gd name="T94" fmla="+- 0 4044 3530"/>
                <a:gd name="T95" fmla="*/ 4044 h 526"/>
                <a:gd name="T96" fmla="+- 0 398 178"/>
                <a:gd name="T97" fmla="*/ T96 w 221"/>
                <a:gd name="T98" fmla="+- 0 4032 3530"/>
                <a:gd name="T99" fmla="*/ 4032 h 526"/>
                <a:gd name="T100" fmla="+- 0 386 178"/>
                <a:gd name="T101" fmla="*/ T100 w 221"/>
                <a:gd name="T102" fmla="+- 0 3530 3530"/>
                <a:gd name="T103" fmla="*/ 3530 h 526"/>
                <a:gd name="T104" fmla="+- 0 218 178"/>
                <a:gd name="T105" fmla="*/ T104 w 221"/>
                <a:gd name="T106" fmla="+- 0 3530 3530"/>
                <a:gd name="T107" fmla="*/ 3530 h 526"/>
                <a:gd name="T108" fmla="+- 0 209 178"/>
                <a:gd name="T109" fmla="*/ T108 w 221"/>
                <a:gd name="T110" fmla="+- 0 3533 3530"/>
                <a:gd name="T111" fmla="*/ 3533 h 526"/>
                <a:gd name="T112" fmla="+- 0 206 178"/>
                <a:gd name="T113" fmla="*/ T112 w 221"/>
                <a:gd name="T114" fmla="+- 0 3542 3530"/>
                <a:gd name="T115" fmla="*/ 3542 h 526"/>
                <a:gd name="T116" fmla="+- 0 209 178"/>
                <a:gd name="T117" fmla="*/ T116 w 221"/>
                <a:gd name="T118" fmla="+- 0 3550 3530"/>
                <a:gd name="T119" fmla="*/ 3550 h 526"/>
                <a:gd name="T120" fmla="+- 0 218 178"/>
                <a:gd name="T121" fmla="*/ T120 w 221"/>
                <a:gd name="T122" fmla="+- 0 3554 3530"/>
                <a:gd name="T123" fmla="*/ 3554 h 526"/>
                <a:gd name="T124" fmla="+- 0 374 178"/>
                <a:gd name="T125" fmla="*/ T124 w 221"/>
                <a:gd name="T126" fmla="+- 0 3554 3530"/>
                <a:gd name="T127" fmla="*/ 3554 h 526"/>
                <a:gd name="T128" fmla="+- 0 374 178"/>
                <a:gd name="T129" fmla="*/ T128 w 221"/>
                <a:gd name="T130" fmla="+- 0 3542 3530"/>
                <a:gd name="T131" fmla="*/ 3542 h 526"/>
                <a:gd name="T132" fmla="+- 0 398 178"/>
                <a:gd name="T133" fmla="*/ T132 w 221"/>
                <a:gd name="T134" fmla="+- 0 3542 3530"/>
                <a:gd name="T135" fmla="*/ 3542 h 526"/>
                <a:gd name="T136" fmla="+- 0 394 178"/>
                <a:gd name="T137" fmla="*/ T136 w 221"/>
                <a:gd name="T138" fmla="+- 0 3533 3530"/>
                <a:gd name="T139" fmla="*/ 3533 h 526"/>
                <a:gd name="T140" fmla="+- 0 386 178"/>
                <a:gd name="T141" fmla="*/ T140 w 221"/>
                <a:gd name="T142" fmla="+- 0 3530 3530"/>
                <a:gd name="T143" fmla="*/ 3530 h 526"/>
                <a:gd name="T144" fmla="+- 0 398 178"/>
                <a:gd name="T145" fmla="*/ T144 w 221"/>
                <a:gd name="T146" fmla="+- 0 3542 3530"/>
                <a:gd name="T147" fmla="*/ 3542 h 526"/>
                <a:gd name="T148" fmla="+- 0 386 178"/>
                <a:gd name="T149" fmla="*/ T148 w 221"/>
                <a:gd name="T150" fmla="+- 0 3542 3530"/>
                <a:gd name="T151" fmla="*/ 3542 h 526"/>
                <a:gd name="T152" fmla="+- 0 386 178"/>
                <a:gd name="T153" fmla="*/ T152 w 221"/>
                <a:gd name="T154" fmla="+- 0 3554 3530"/>
                <a:gd name="T155" fmla="*/ 3554 h 526"/>
                <a:gd name="T156" fmla="+- 0 398 178"/>
                <a:gd name="T157" fmla="*/ T156 w 221"/>
                <a:gd name="T158" fmla="+- 0 3554 3530"/>
                <a:gd name="T159" fmla="*/ 3554 h 526"/>
                <a:gd name="T160" fmla="+- 0 398 178"/>
                <a:gd name="T161" fmla="*/ T160 w 221"/>
                <a:gd name="T162" fmla="+- 0 3542 3530"/>
                <a:gd name="T163" fmla="*/ 3542 h 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221" h="526">
                  <a:moveTo>
                    <a:pt x="196" y="502"/>
                  </a:moveTo>
                  <a:lnTo>
                    <a:pt x="12" y="502"/>
                  </a:lnTo>
                  <a:lnTo>
                    <a:pt x="2" y="504"/>
                  </a:lnTo>
                  <a:lnTo>
                    <a:pt x="0" y="514"/>
                  </a:lnTo>
                  <a:lnTo>
                    <a:pt x="2" y="521"/>
                  </a:lnTo>
                  <a:lnTo>
                    <a:pt x="12" y="526"/>
                  </a:lnTo>
                  <a:lnTo>
                    <a:pt x="208" y="526"/>
                  </a:lnTo>
                  <a:lnTo>
                    <a:pt x="216" y="521"/>
                  </a:lnTo>
                  <a:lnTo>
                    <a:pt x="220" y="514"/>
                  </a:lnTo>
                  <a:lnTo>
                    <a:pt x="196" y="514"/>
                  </a:lnTo>
                  <a:lnTo>
                    <a:pt x="196" y="502"/>
                  </a:lnTo>
                  <a:close/>
                  <a:moveTo>
                    <a:pt x="208" y="12"/>
                  </a:moveTo>
                  <a:lnTo>
                    <a:pt x="196" y="12"/>
                  </a:lnTo>
                  <a:lnTo>
                    <a:pt x="196" y="514"/>
                  </a:lnTo>
                  <a:lnTo>
                    <a:pt x="208" y="514"/>
                  </a:lnTo>
                  <a:lnTo>
                    <a:pt x="208" y="502"/>
                  </a:lnTo>
                  <a:lnTo>
                    <a:pt x="220" y="502"/>
                  </a:lnTo>
                  <a:lnTo>
                    <a:pt x="220" y="24"/>
                  </a:lnTo>
                  <a:lnTo>
                    <a:pt x="208" y="24"/>
                  </a:lnTo>
                  <a:lnTo>
                    <a:pt x="208" y="12"/>
                  </a:lnTo>
                  <a:close/>
                  <a:moveTo>
                    <a:pt x="220" y="502"/>
                  </a:moveTo>
                  <a:lnTo>
                    <a:pt x="208" y="502"/>
                  </a:lnTo>
                  <a:lnTo>
                    <a:pt x="208" y="514"/>
                  </a:lnTo>
                  <a:lnTo>
                    <a:pt x="220" y="514"/>
                  </a:lnTo>
                  <a:lnTo>
                    <a:pt x="220" y="502"/>
                  </a:lnTo>
                  <a:close/>
                  <a:moveTo>
                    <a:pt x="208" y="0"/>
                  </a:moveTo>
                  <a:lnTo>
                    <a:pt x="40" y="0"/>
                  </a:lnTo>
                  <a:lnTo>
                    <a:pt x="31" y="3"/>
                  </a:lnTo>
                  <a:lnTo>
                    <a:pt x="28" y="12"/>
                  </a:lnTo>
                  <a:lnTo>
                    <a:pt x="31" y="20"/>
                  </a:lnTo>
                  <a:lnTo>
                    <a:pt x="40" y="24"/>
                  </a:lnTo>
                  <a:lnTo>
                    <a:pt x="196" y="24"/>
                  </a:lnTo>
                  <a:lnTo>
                    <a:pt x="196" y="12"/>
                  </a:lnTo>
                  <a:lnTo>
                    <a:pt x="220" y="12"/>
                  </a:lnTo>
                  <a:lnTo>
                    <a:pt x="216" y="3"/>
                  </a:lnTo>
                  <a:lnTo>
                    <a:pt x="208" y="0"/>
                  </a:lnTo>
                  <a:close/>
                  <a:moveTo>
                    <a:pt x="220" y="12"/>
                  </a:moveTo>
                  <a:lnTo>
                    <a:pt x="208" y="12"/>
                  </a:lnTo>
                  <a:lnTo>
                    <a:pt x="208" y="24"/>
                  </a:lnTo>
                  <a:lnTo>
                    <a:pt x="220" y="24"/>
                  </a:lnTo>
                  <a:lnTo>
                    <a:pt x="22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27" name="Line 410"/>
            <p:cNvCxnSpPr/>
            <p:nvPr/>
          </p:nvCxnSpPr>
          <p:spPr bwMode="auto">
            <a:xfrm>
              <a:off x="190" y="2935"/>
              <a:ext cx="0" cy="627"/>
            </a:xfrm>
            <a:prstGeom prst="line">
              <a:avLst/>
            </a:prstGeom>
            <a:noFill/>
            <a:ln w="2743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Freeform 411"/>
            <p:cNvSpPr>
              <a:spLocks/>
            </p:cNvSpPr>
            <p:nvPr/>
          </p:nvSpPr>
          <p:spPr bwMode="auto">
            <a:xfrm>
              <a:off x="168" y="4022"/>
              <a:ext cx="72" cy="569"/>
            </a:xfrm>
            <a:custGeom>
              <a:avLst/>
              <a:gdLst>
                <a:gd name="T0" fmla="+- 0 197 168"/>
                <a:gd name="T1" fmla="*/ T0 w 72"/>
                <a:gd name="T2" fmla="+- 0 4022 4022"/>
                <a:gd name="T3" fmla="*/ 4022 h 569"/>
                <a:gd name="T4" fmla="+- 0 180 168"/>
                <a:gd name="T5" fmla="*/ T4 w 72"/>
                <a:gd name="T6" fmla="+- 0 4022 4022"/>
                <a:gd name="T7" fmla="*/ 4022 h 569"/>
                <a:gd name="T8" fmla="+- 0 173 168"/>
                <a:gd name="T9" fmla="*/ T8 w 72"/>
                <a:gd name="T10" fmla="+- 0 4027 4022"/>
                <a:gd name="T11" fmla="*/ 4027 h 569"/>
                <a:gd name="T12" fmla="+- 0 168 168"/>
                <a:gd name="T13" fmla="*/ T12 w 72"/>
                <a:gd name="T14" fmla="+- 0 4034 4022"/>
                <a:gd name="T15" fmla="*/ 4034 h 569"/>
                <a:gd name="T16" fmla="+- 0 168 168"/>
                <a:gd name="T17" fmla="*/ T16 w 72"/>
                <a:gd name="T18" fmla="+- 0 4044 4022"/>
                <a:gd name="T19" fmla="*/ 4044 h 569"/>
                <a:gd name="T20" fmla="+- 0 197 168"/>
                <a:gd name="T21" fmla="*/ T20 w 72"/>
                <a:gd name="T22" fmla="+- 0 4572 4022"/>
                <a:gd name="T23" fmla="*/ 4572 h 569"/>
                <a:gd name="T24" fmla="+- 0 197 168"/>
                <a:gd name="T25" fmla="*/ T24 w 72"/>
                <a:gd name="T26" fmla="+- 0 4579 4022"/>
                <a:gd name="T27" fmla="*/ 4579 h 569"/>
                <a:gd name="T28" fmla="+- 0 202 168"/>
                <a:gd name="T29" fmla="*/ T28 w 72"/>
                <a:gd name="T30" fmla="+- 0 4586 4022"/>
                <a:gd name="T31" fmla="*/ 4586 h 569"/>
                <a:gd name="T32" fmla="+- 0 209 168"/>
                <a:gd name="T33" fmla="*/ T32 w 72"/>
                <a:gd name="T34" fmla="+- 0 4591 4022"/>
                <a:gd name="T35" fmla="*/ 4591 h 569"/>
                <a:gd name="T36" fmla="+- 0 226 168"/>
                <a:gd name="T37" fmla="*/ T36 w 72"/>
                <a:gd name="T38" fmla="+- 0 4591 4022"/>
                <a:gd name="T39" fmla="*/ 4591 h 569"/>
                <a:gd name="T40" fmla="+- 0 233 168"/>
                <a:gd name="T41" fmla="*/ T40 w 72"/>
                <a:gd name="T42" fmla="+- 0 4586 4022"/>
                <a:gd name="T43" fmla="*/ 4586 h 569"/>
                <a:gd name="T44" fmla="+- 0 238 168"/>
                <a:gd name="T45" fmla="*/ T44 w 72"/>
                <a:gd name="T46" fmla="+- 0 4579 4022"/>
                <a:gd name="T47" fmla="*/ 4579 h 569"/>
                <a:gd name="T48" fmla="+- 0 240 168"/>
                <a:gd name="T49" fmla="*/ T48 w 72"/>
                <a:gd name="T50" fmla="+- 0 4572 4022"/>
                <a:gd name="T51" fmla="*/ 4572 h 569"/>
                <a:gd name="T52" fmla="+- 0 211 168"/>
                <a:gd name="T53" fmla="*/ T52 w 72"/>
                <a:gd name="T54" fmla="+- 0 4044 4022"/>
                <a:gd name="T55" fmla="*/ 4044 h 569"/>
                <a:gd name="T56" fmla="+- 0 209 168"/>
                <a:gd name="T57" fmla="*/ T56 w 72"/>
                <a:gd name="T58" fmla="+- 0 4034 4022"/>
                <a:gd name="T59" fmla="*/ 4034 h 569"/>
                <a:gd name="T60" fmla="+- 0 204 168"/>
                <a:gd name="T61" fmla="*/ T60 w 72"/>
                <a:gd name="T62" fmla="+- 0 4027 4022"/>
                <a:gd name="T63" fmla="*/ 4027 h 569"/>
                <a:gd name="T64" fmla="+- 0 197 168"/>
                <a:gd name="T65" fmla="*/ T64 w 72"/>
                <a:gd name="T66" fmla="+- 0 4022 4022"/>
                <a:gd name="T67" fmla="*/ 4022 h 5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72" h="569">
                  <a:moveTo>
                    <a:pt x="29" y="0"/>
                  </a:moveTo>
                  <a:lnTo>
                    <a:pt x="12" y="0"/>
                  </a:lnTo>
                  <a:lnTo>
                    <a:pt x="5" y="5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9" y="550"/>
                  </a:lnTo>
                  <a:lnTo>
                    <a:pt x="29" y="557"/>
                  </a:lnTo>
                  <a:lnTo>
                    <a:pt x="34" y="564"/>
                  </a:lnTo>
                  <a:lnTo>
                    <a:pt x="41" y="569"/>
                  </a:lnTo>
                  <a:lnTo>
                    <a:pt x="58" y="569"/>
                  </a:lnTo>
                  <a:lnTo>
                    <a:pt x="65" y="564"/>
                  </a:lnTo>
                  <a:lnTo>
                    <a:pt x="70" y="557"/>
                  </a:lnTo>
                  <a:lnTo>
                    <a:pt x="72" y="550"/>
                  </a:lnTo>
                  <a:lnTo>
                    <a:pt x="43" y="22"/>
                  </a:lnTo>
                  <a:lnTo>
                    <a:pt x="41" y="12"/>
                  </a:lnTo>
                  <a:lnTo>
                    <a:pt x="36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9" name="AutoShape 412"/>
            <p:cNvSpPr>
              <a:spLocks/>
            </p:cNvSpPr>
            <p:nvPr/>
          </p:nvSpPr>
          <p:spPr bwMode="auto">
            <a:xfrm>
              <a:off x="0" y="2935"/>
              <a:ext cx="209" cy="1462"/>
            </a:xfrm>
            <a:custGeom>
              <a:avLst/>
              <a:gdLst>
                <a:gd name="T0" fmla="*/ 197 w 209"/>
                <a:gd name="T1" fmla="+- 0 2935 2935"/>
                <a:gd name="T2" fmla="*/ 2935 h 1462"/>
                <a:gd name="T3" fmla="*/ 180 w 209"/>
                <a:gd name="T4" fmla="+- 0 2935 2935"/>
                <a:gd name="T5" fmla="*/ 2935 h 1462"/>
                <a:gd name="T6" fmla="*/ 173 w 209"/>
                <a:gd name="T7" fmla="+- 0 2940 2935"/>
                <a:gd name="T8" fmla="*/ 2940 h 1462"/>
                <a:gd name="T9" fmla="*/ 5 w 209"/>
                <a:gd name="T10" fmla="+- 0 3108 2935"/>
                <a:gd name="T11" fmla="*/ 3108 h 1462"/>
                <a:gd name="T12" fmla="*/ 0 w 209"/>
                <a:gd name="T13" fmla="+- 0 3115 2935"/>
                <a:gd name="T14" fmla="*/ 3115 h 1462"/>
                <a:gd name="T15" fmla="*/ 0 w 209"/>
                <a:gd name="T16" fmla="+- 0 4385 2935"/>
                <a:gd name="T17" fmla="*/ 4385 h 1462"/>
                <a:gd name="T18" fmla="*/ 5 w 209"/>
                <a:gd name="T19" fmla="+- 0 4392 2935"/>
                <a:gd name="T20" fmla="*/ 4392 h 1462"/>
                <a:gd name="T21" fmla="*/ 12 w 209"/>
                <a:gd name="T22" fmla="+- 0 4397 2935"/>
                <a:gd name="T23" fmla="*/ 4397 h 1462"/>
                <a:gd name="T24" fmla="*/ 29 w 209"/>
                <a:gd name="T25" fmla="+- 0 4397 2935"/>
                <a:gd name="T26" fmla="*/ 4397 h 1462"/>
                <a:gd name="T27" fmla="*/ 36 w 209"/>
                <a:gd name="T28" fmla="+- 0 4392 2935"/>
                <a:gd name="T29" fmla="*/ 4392 h 1462"/>
                <a:gd name="T30" fmla="*/ 41 w 209"/>
                <a:gd name="T31" fmla="+- 0 4385 2935"/>
                <a:gd name="T32" fmla="*/ 4385 h 1462"/>
                <a:gd name="T33" fmla="*/ 43 w 209"/>
                <a:gd name="T34" fmla="+- 0 4378 2935"/>
                <a:gd name="T35" fmla="*/ 4378 h 1462"/>
                <a:gd name="T36" fmla="*/ 43 w 209"/>
                <a:gd name="T37" fmla="+- 0 3139 2935"/>
                <a:gd name="T38" fmla="*/ 3139 h 1462"/>
                <a:gd name="T39" fmla="*/ 36 w 209"/>
                <a:gd name="T40" fmla="+- 0 3139 2935"/>
                <a:gd name="T41" fmla="*/ 3139 h 1462"/>
                <a:gd name="T42" fmla="*/ 22 w 209"/>
                <a:gd name="T43" fmla="+- 0 3125 2935"/>
                <a:gd name="T44" fmla="*/ 3125 h 1462"/>
                <a:gd name="T45" fmla="*/ 50 w 209"/>
                <a:gd name="T46" fmla="+- 0 3125 2935"/>
                <a:gd name="T47" fmla="*/ 3125 h 1462"/>
                <a:gd name="T48" fmla="*/ 204 w 209"/>
                <a:gd name="T49" fmla="+- 0 2971 2935"/>
                <a:gd name="T50" fmla="*/ 2971 h 1462"/>
                <a:gd name="T51" fmla="*/ 209 w 209"/>
                <a:gd name="T52" fmla="+- 0 2964 2935"/>
                <a:gd name="T53" fmla="*/ 2964 h 1462"/>
                <a:gd name="T54" fmla="*/ 209 w 209"/>
                <a:gd name="T55" fmla="+- 0 2947 2935"/>
                <a:gd name="T56" fmla="*/ 2947 h 1462"/>
                <a:gd name="T57" fmla="*/ 204 w 209"/>
                <a:gd name="T58" fmla="+- 0 2940 2935"/>
                <a:gd name="T59" fmla="*/ 2940 h 1462"/>
                <a:gd name="T60" fmla="*/ 197 w 209"/>
                <a:gd name="T61" fmla="+- 0 2935 2935"/>
                <a:gd name="T62" fmla="*/ 2935 h 1462"/>
                <a:gd name="T63" fmla="*/ 43 w 209"/>
                <a:gd name="T64" fmla="+- 0 3125 2935"/>
                <a:gd name="T65" fmla="*/ 3125 h 1462"/>
                <a:gd name="T66" fmla="*/ 22 w 209"/>
                <a:gd name="T67" fmla="+- 0 3125 2935"/>
                <a:gd name="T68" fmla="*/ 3125 h 1462"/>
                <a:gd name="T69" fmla="*/ 36 w 209"/>
                <a:gd name="T70" fmla="+- 0 3139 2935"/>
                <a:gd name="T71" fmla="*/ 3139 h 1462"/>
                <a:gd name="T72" fmla="*/ 43 w 209"/>
                <a:gd name="T73" fmla="+- 0 3132 2935"/>
                <a:gd name="T74" fmla="*/ 3132 h 1462"/>
                <a:gd name="T75" fmla="*/ 43 w 209"/>
                <a:gd name="T76" fmla="+- 0 3125 2935"/>
                <a:gd name="T77" fmla="*/ 3125 h 1462"/>
                <a:gd name="T78" fmla="*/ 43 w 209"/>
                <a:gd name="T79" fmla="+- 0 3132 2935"/>
                <a:gd name="T80" fmla="*/ 3132 h 1462"/>
                <a:gd name="T81" fmla="*/ 36 w 209"/>
                <a:gd name="T82" fmla="+- 0 3139 2935"/>
                <a:gd name="T83" fmla="*/ 3139 h 1462"/>
                <a:gd name="T84" fmla="*/ 43 w 209"/>
                <a:gd name="T85" fmla="+- 0 3139 2935"/>
                <a:gd name="T86" fmla="*/ 3139 h 1462"/>
                <a:gd name="T87" fmla="*/ 43 w 209"/>
                <a:gd name="T88" fmla="+- 0 3132 2935"/>
                <a:gd name="T89" fmla="*/ 3132 h 1462"/>
                <a:gd name="T90" fmla="*/ 50 w 209"/>
                <a:gd name="T91" fmla="+- 0 3125 2935"/>
                <a:gd name="T92" fmla="*/ 3125 h 1462"/>
                <a:gd name="T93" fmla="*/ 43 w 209"/>
                <a:gd name="T94" fmla="+- 0 3125 2935"/>
                <a:gd name="T95" fmla="*/ 3125 h 1462"/>
                <a:gd name="T96" fmla="*/ 43 w 209"/>
                <a:gd name="T97" fmla="+- 0 3132 2935"/>
                <a:gd name="T98" fmla="*/ 3132 h 1462"/>
                <a:gd name="T99" fmla="*/ 50 w 209"/>
                <a:gd name="T100" fmla="+- 0 3125 2935"/>
                <a:gd name="T101" fmla="*/ 3125 h 14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</a:cxnLst>
              <a:rect l="0" t="0" r="r" b="b"/>
              <a:pathLst>
                <a:path w="209" h="1462">
                  <a:moveTo>
                    <a:pt x="197" y="0"/>
                  </a:moveTo>
                  <a:lnTo>
                    <a:pt x="180" y="0"/>
                  </a:lnTo>
                  <a:lnTo>
                    <a:pt x="173" y="5"/>
                  </a:lnTo>
                  <a:lnTo>
                    <a:pt x="5" y="173"/>
                  </a:lnTo>
                  <a:lnTo>
                    <a:pt x="0" y="180"/>
                  </a:lnTo>
                  <a:lnTo>
                    <a:pt x="0" y="1450"/>
                  </a:lnTo>
                  <a:lnTo>
                    <a:pt x="5" y="1457"/>
                  </a:lnTo>
                  <a:lnTo>
                    <a:pt x="12" y="1462"/>
                  </a:lnTo>
                  <a:lnTo>
                    <a:pt x="29" y="1462"/>
                  </a:lnTo>
                  <a:lnTo>
                    <a:pt x="36" y="1457"/>
                  </a:lnTo>
                  <a:lnTo>
                    <a:pt x="41" y="1450"/>
                  </a:lnTo>
                  <a:lnTo>
                    <a:pt x="43" y="1443"/>
                  </a:lnTo>
                  <a:lnTo>
                    <a:pt x="43" y="204"/>
                  </a:lnTo>
                  <a:lnTo>
                    <a:pt x="36" y="204"/>
                  </a:lnTo>
                  <a:lnTo>
                    <a:pt x="22" y="190"/>
                  </a:lnTo>
                  <a:lnTo>
                    <a:pt x="50" y="190"/>
                  </a:lnTo>
                  <a:lnTo>
                    <a:pt x="204" y="36"/>
                  </a:lnTo>
                  <a:lnTo>
                    <a:pt x="209" y="29"/>
                  </a:lnTo>
                  <a:lnTo>
                    <a:pt x="209" y="12"/>
                  </a:lnTo>
                  <a:lnTo>
                    <a:pt x="204" y="5"/>
                  </a:lnTo>
                  <a:lnTo>
                    <a:pt x="197" y="0"/>
                  </a:lnTo>
                  <a:close/>
                  <a:moveTo>
                    <a:pt x="43" y="190"/>
                  </a:moveTo>
                  <a:lnTo>
                    <a:pt x="22" y="190"/>
                  </a:lnTo>
                  <a:lnTo>
                    <a:pt x="36" y="204"/>
                  </a:lnTo>
                  <a:lnTo>
                    <a:pt x="43" y="197"/>
                  </a:lnTo>
                  <a:lnTo>
                    <a:pt x="43" y="190"/>
                  </a:lnTo>
                  <a:close/>
                  <a:moveTo>
                    <a:pt x="43" y="197"/>
                  </a:moveTo>
                  <a:lnTo>
                    <a:pt x="36" y="204"/>
                  </a:lnTo>
                  <a:lnTo>
                    <a:pt x="43" y="204"/>
                  </a:lnTo>
                  <a:lnTo>
                    <a:pt x="43" y="197"/>
                  </a:lnTo>
                  <a:close/>
                  <a:moveTo>
                    <a:pt x="50" y="190"/>
                  </a:moveTo>
                  <a:lnTo>
                    <a:pt x="43" y="190"/>
                  </a:lnTo>
                  <a:lnTo>
                    <a:pt x="43" y="197"/>
                  </a:lnTo>
                  <a:lnTo>
                    <a:pt x="5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30" name="Picture 4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56"/>
              <a:ext cx="238" cy="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1" name="Line 414"/>
            <p:cNvCxnSpPr/>
            <p:nvPr/>
          </p:nvCxnSpPr>
          <p:spPr bwMode="auto">
            <a:xfrm>
              <a:off x="190" y="3521"/>
              <a:ext cx="0" cy="542"/>
            </a:xfrm>
            <a:prstGeom prst="line">
              <a:avLst/>
            </a:prstGeom>
            <a:noFill/>
            <a:ln w="2743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Line 415"/>
            <p:cNvCxnSpPr/>
            <p:nvPr/>
          </p:nvCxnSpPr>
          <p:spPr bwMode="auto">
            <a:xfrm>
              <a:off x="379" y="3722"/>
              <a:ext cx="151" cy="0"/>
            </a:xfrm>
            <a:prstGeom prst="line">
              <a:avLst/>
            </a:pr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Line 416"/>
            <p:cNvCxnSpPr/>
            <p:nvPr/>
          </p:nvCxnSpPr>
          <p:spPr bwMode="auto">
            <a:xfrm>
              <a:off x="379" y="3859"/>
              <a:ext cx="151" cy="0"/>
            </a:xfrm>
            <a:prstGeom prst="line">
              <a:avLst/>
            </a:pr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Прямоугольник 2"/>
          <p:cNvSpPr/>
          <p:nvPr/>
        </p:nvSpPr>
        <p:spPr>
          <a:xfrm>
            <a:off x="441380" y="4437112"/>
            <a:ext cx="36985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1 - паливна магістраль; 2 – повітря; 3 - дросельна заслінка; 4 - впускний колектор; 5 - форсунка (форсунки); 6 - блок циліндрів  </a:t>
            </a:r>
            <a:endParaRPr lang="ru-RU" dirty="0"/>
          </a:p>
          <a:p>
            <a:pPr algn="ctr"/>
            <a:r>
              <a:rPr lang="uk-UA" dirty="0" smtClean="0"/>
              <a:t>Система </a:t>
            </a:r>
            <a:r>
              <a:rPr lang="uk-UA" dirty="0" err="1"/>
              <a:t>багатоточкового</a:t>
            </a:r>
            <a:r>
              <a:rPr lang="uk-UA" dirty="0"/>
              <a:t> впорскування палива</a:t>
            </a:r>
            <a:endParaRPr lang="ru-RU" dirty="0"/>
          </a:p>
        </p:txBody>
      </p:sp>
      <p:grpSp>
        <p:nvGrpSpPr>
          <p:cNvPr id="134" name="Группа 133"/>
          <p:cNvGrpSpPr>
            <a:grpSpLocks/>
          </p:cNvGrpSpPr>
          <p:nvPr/>
        </p:nvGrpSpPr>
        <p:grpSpPr bwMode="auto">
          <a:xfrm>
            <a:off x="5652120" y="1581785"/>
            <a:ext cx="2280285" cy="2527300"/>
            <a:chOff x="4168" y="352"/>
            <a:chExt cx="3591" cy="3980"/>
          </a:xfrm>
        </p:grpSpPr>
        <p:pic>
          <p:nvPicPr>
            <p:cNvPr id="135" name="Picture 41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367"/>
              <a:ext cx="3556" cy="3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6" name="Line 419"/>
            <p:cNvCxnSpPr/>
            <p:nvPr/>
          </p:nvCxnSpPr>
          <p:spPr bwMode="auto">
            <a:xfrm>
              <a:off x="4630" y="4026"/>
              <a:ext cx="3129" cy="0"/>
            </a:xfrm>
            <a:prstGeom prst="line">
              <a:avLst/>
            </a:prstGeom>
            <a:noFill/>
            <a:ln w="2590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" name="AutoShape 420"/>
            <p:cNvSpPr>
              <a:spLocks/>
            </p:cNvSpPr>
            <p:nvPr/>
          </p:nvSpPr>
          <p:spPr bwMode="auto">
            <a:xfrm>
              <a:off x="4629" y="3242"/>
              <a:ext cx="3130" cy="804"/>
            </a:xfrm>
            <a:custGeom>
              <a:avLst/>
              <a:gdLst>
                <a:gd name="T0" fmla="+- 0 7740 4630"/>
                <a:gd name="T1" fmla="*/ T0 w 3130"/>
                <a:gd name="T2" fmla="+- 0 3243 3243"/>
                <a:gd name="T3" fmla="*/ 3243 h 804"/>
                <a:gd name="T4" fmla="+- 0 4651 4630"/>
                <a:gd name="T5" fmla="*/ T4 w 3130"/>
                <a:gd name="T6" fmla="+- 0 3243 3243"/>
                <a:gd name="T7" fmla="*/ 3243 h 804"/>
                <a:gd name="T8" fmla="+- 0 4642 4630"/>
                <a:gd name="T9" fmla="*/ T8 w 3130"/>
                <a:gd name="T10" fmla="+- 0 3245 3243"/>
                <a:gd name="T11" fmla="*/ 3245 h 804"/>
                <a:gd name="T12" fmla="+- 0 4632 4630"/>
                <a:gd name="T13" fmla="*/ T12 w 3130"/>
                <a:gd name="T14" fmla="+- 0 3255 3243"/>
                <a:gd name="T15" fmla="*/ 3255 h 804"/>
                <a:gd name="T16" fmla="+- 0 4630 4630"/>
                <a:gd name="T17" fmla="*/ T16 w 3130"/>
                <a:gd name="T18" fmla="+- 0 3264 3243"/>
                <a:gd name="T19" fmla="*/ 3264 h 804"/>
                <a:gd name="T20" fmla="+- 0 4630 4630"/>
                <a:gd name="T21" fmla="*/ T20 w 3130"/>
                <a:gd name="T22" fmla="+- 0 4027 3243"/>
                <a:gd name="T23" fmla="*/ 4027 h 804"/>
                <a:gd name="T24" fmla="+- 0 4632 4630"/>
                <a:gd name="T25" fmla="*/ T24 w 3130"/>
                <a:gd name="T26" fmla="+- 0 4035 3243"/>
                <a:gd name="T27" fmla="*/ 4035 h 804"/>
                <a:gd name="T28" fmla="+- 0 4642 4630"/>
                <a:gd name="T29" fmla="*/ T28 w 3130"/>
                <a:gd name="T30" fmla="+- 0 4044 3243"/>
                <a:gd name="T31" fmla="*/ 4044 h 804"/>
                <a:gd name="T32" fmla="+- 0 4651 4630"/>
                <a:gd name="T33" fmla="*/ T32 w 3130"/>
                <a:gd name="T34" fmla="+- 0 4047 3243"/>
                <a:gd name="T35" fmla="*/ 4047 h 804"/>
                <a:gd name="T36" fmla="+- 0 4658 4630"/>
                <a:gd name="T37" fmla="*/ T36 w 3130"/>
                <a:gd name="T38" fmla="+- 0 4044 3243"/>
                <a:gd name="T39" fmla="*/ 4044 h 804"/>
                <a:gd name="T40" fmla="+- 0 4668 4630"/>
                <a:gd name="T41" fmla="*/ T40 w 3130"/>
                <a:gd name="T42" fmla="+- 0 4035 3243"/>
                <a:gd name="T43" fmla="*/ 4035 h 804"/>
                <a:gd name="T44" fmla="+- 0 4670 4630"/>
                <a:gd name="T45" fmla="*/ T44 w 3130"/>
                <a:gd name="T46" fmla="+- 0 4027 3243"/>
                <a:gd name="T47" fmla="*/ 4027 h 804"/>
                <a:gd name="T48" fmla="+- 0 4670 4630"/>
                <a:gd name="T49" fmla="*/ T48 w 3130"/>
                <a:gd name="T50" fmla="+- 0 3283 3243"/>
                <a:gd name="T51" fmla="*/ 3283 h 804"/>
                <a:gd name="T52" fmla="+- 0 4651 4630"/>
                <a:gd name="T53" fmla="*/ T52 w 3130"/>
                <a:gd name="T54" fmla="+- 0 3283 3243"/>
                <a:gd name="T55" fmla="*/ 3283 h 804"/>
                <a:gd name="T56" fmla="+- 0 4651 4630"/>
                <a:gd name="T57" fmla="*/ T56 w 3130"/>
                <a:gd name="T58" fmla="+- 0 3264 3243"/>
                <a:gd name="T59" fmla="*/ 3264 h 804"/>
                <a:gd name="T60" fmla="+- 0 7759 4630"/>
                <a:gd name="T61" fmla="*/ T60 w 3130"/>
                <a:gd name="T62" fmla="+- 0 3264 3243"/>
                <a:gd name="T63" fmla="*/ 3264 h 804"/>
                <a:gd name="T64" fmla="+- 0 7757 4630"/>
                <a:gd name="T65" fmla="*/ T64 w 3130"/>
                <a:gd name="T66" fmla="+- 0 3255 3243"/>
                <a:gd name="T67" fmla="*/ 3255 h 804"/>
                <a:gd name="T68" fmla="+- 0 7754 4630"/>
                <a:gd name="T69" fmla="*/ T68 w 3130"/>
                <a:gd name="T70" fmla="+- 0 3250 3243"/>
                <a:gd name="T71" fmla="*/ 3250 h 804"/>
                <a:gd name="T72" fmla="+- 0 7747 4630"/>
                <a:gd name="T73" fmla="*/ T72 w 3130"/>
                <a:gd name="T74" fmla="+- 0 3245 3243"/>
                <a:gd name="T75" fmla="*/ 3245 h 804"/>
                <a:gd name="T76" fmla="+- 0 7740 4630"/>
                <a:gd name="T77" fmla="*/ T76 w 3130"/>
                <a:gd name="T78" fmla="+- 0 3243 3243"/>
                <a:gd name="T79" fmla="*/ 3243 h 804"/>
                <a:gd name="T80" fmla="+- 0 4670 4630"/>
                <a:gd name="T81" fmla="*/ T80 w 3130"/>
                <a:gd name="T82" fmla="+- 0 3264 3243"/>
                <a:gd name="T83" fmla="*/ 3264 h 804"/>
                <a:gd name="T84" fmla="+- 0 4651 4630"/>
                <a:gd name="T85" fmla="*/ T84 w 3130"/>
                <a:gd name="T86" fmla="+- 0 3264 3243"/>
                <a:gd name="T87" fmla="*/ 3264 h 804"/>
                <a:gd name="T88" fmla="+- 0 4651 4630"/>
                <a:gd name="T89" fmla="*/ T88 w 3130"/>
                <a:gd name="T90" fmla="+- 0 3283 3243"/>
                <a:gd name="T91" fmla="*/ 3283 h 804"/>
                <a:gd name="T92" fmla="+- 0 4670 4630"/>
                <a:gd name="T93" fmla="*/ T92 w 3130"/>
                <a:gd name="T94" fmla="+- 0 3283 3243"/>
                <a:gd name="T95" fmla="*/ 3283 h 804"/>
                <a:gd name="T96" fmla="+- 0 4670 4630"/>
                <a:gd name="T97" fmla="*/ T96 w 3130"/>
                <a:gd name="T98" fmla="+- 0 3264 3243"/>
                <a:gd name="T99" fmla="*/ 3264 h 804"/>
                <a:gd name="T100" fmla="+- 0 7759 4630"/>
                <a:gd name="T101" fmla="*/ T100 w 3130"/>
                <a:gd name="T102" fmla="+- 0 3264 3243"/>
                <a:gd name="T103" fmla="*/ 3264 h 804"/>
                <a:gd name="T104" fmla="+- 0 4670 4630"/>
                <a:gd name="T105" fmla="*/ T104 w 3130"/>
                <a:gd name="T106" fmla="+- 0 3264 3243"/>
                <a:gd name="T107" fmla="*/ 3264 h 804"/>
                <a:gd name="T108" fmla="+- 0 4670 4630"/>
                <a:gd name="T109" fmla="*/ T108 w 3130"/>
                <a:gd name="T110" fmla="+- 0 3283 3243"/>
                <a:gd name="T111" fmla="*/ 3283 h 804"/>
                <a:gd name="T112" fmla="+- 0 7740 4630"/>
                <a:gd name="T113" fmla="*/ T112 w 3130"/>
                <a:gd name="T114" fmla="+- 0 3283 3243"/>
                <a:gd name="T115" fmla="*/ 3283 h 804"/>
                <a:gd name="T116" fmla="+- 0 7747 4630"/>
                <a:gd name="T117" fmla="*/ T116 w 3130"/>
                <a:gd name="T118" fmla="+- 0 3281 3243"/>
                <a:gd name="T119" fmla="*/ 3281 h 804"/>
                <a:gd name="T120" fmla="+- 0 7757 4630"/>
                <a:gd name="T121" fmla="*/ T120 w 3130"/>
                <a:gd name="T122" fmla="+- 0 3271 3243"/>
                <a:gd name="T123" fmla="*/ 3271 h 804"/>
                <a:gd name="T124" fmla="+- 0 7759 4630"/>
                <a:gd name="T125" fmla="*/ T124 w 3130"/>
                <a:gd name="T126" fmla="+- 0 3264 3243"/>
                <a:gd name="T127" fmla="*/ 3264 h 8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3130" h="804">
                  <a:moveTo>
                    <a:pt x="3110" y="0"/>
                  </a:moveTo>
                  <a:lnTo>
                    <a:pt x="21" y="0"/>
                  </a:lnTo>
                  <a:lnTo>
                    <a:pt x="12" y="2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0" y="784"/>
                  </a:lnTo>
                  <a:lnTo>
                    <a:pt x="2" y="792"/>
                  </a:lnTo>
                  <a:lnTo>
                    <a:pt x="12" y="801"/>
                  </a:lnTo>
                  <a:lnTo>
                    <a:pt x="21" y="804"/>
                  </a:lnTo>
                  <a:lnTo>
                    <a:pt x="28" y="801"/>
                  </a:lnTo>
                  <a:lnTo>
                    <a:pt x="38" y="792"/>
                  </a:lnTo>
                  <a:lnTo>
                    <a:pt x="40" y="784"/>
                  </a:lnTo>
                  <a:lnTo>
                    <a:pt x="40" y="40"/>
                  </a:lnTo>
                  <a:lnTo>
                    <a:pt x="21" y="40"/>
                  </a:lnTo>
                  <a:lnTo>
                    <a:pt x="21" y="21"/>
                  </a:lnTo>
                  <a:lnTo>
                    <a:pt x="3129" y="21"/>
                  </a:lnTo>
                  <a:lnTo>
                    <a:pt x="3127" y="12"/>
                  </a:lnTo>
                  <a:lnTo>
                    <a:pt x="3124" y="7"/>
                  </a:lnTo>
                  <a:lnTo>
                    <a:pt x="3117" y="2"/>
                  </a:lnTo>
                  <a:lnTo>
                    <a:pt x="3110" y="0"/>
                  </a:lnTo>
                  <a:close/>
                  <a:moveTo>
                    <a:pt x="40" y="21"/>
                  </a:moveTo>
                  <a:lnTo>
                    <a:pt x="21" y="21"/>
                  </a:lnTo>
                  <a:lnTo>
                    <a:pt x="21" y="40"/>
                  </a:lnTo>
                  <a:lnTo>
                    <a:pt x="40" y="40"/>
                  </a:lnTo>
                  <a:lnTo>
                    <a:pt x="40" y="21"/>
                  </a:lnTo>
                  <a:close/>
                  <a:moveTo>
                    <a:pt x="3129" y="21"/>
                  </a:moveTo>
                  <a:lnTo>
                    <a:pt x="40" y="21"/>
                  </a:lnTo>
                  <a:lnTo>
                    <a:pt x="40" y="40"/>
                  </a:lnTo>
                  <a:lnTo>
                    <a:pt x="3110" y="40"/>
                  </a:lnTo>
                  <a:lnTo>
                    <a:pt x="3117" y="38"/>
                  </a:lnTo>
                  <a:lnTo>
                    <a:pt x="3127" y="28"/>
                  </a:lnTo>
                  <a:lnTo>
                    <a:pt x="3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38" name="Line 421"/>
            <p:cNvCxnSpPr/>
            <p:nvPr/>
          </p:nvCxnSpPr>
          <p:spPr bwMode="auto">
            <a:xfrm>
              <a:off x="7739" y="3243"/>
              <a:ext cx="0" cy="804"/>
            </a:xfrm>
            <a:prstGeom prst="line">
              <a:avLst/>
            </a:prstGeom>
            <a:noFill/>
            <a:ln w="2590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9" name="AutoShape 422"/>
            <p:cNvSpPr>
              <a:spLocks/>
            </p:cNvSpPr>
            <p:nvPr/>
          </p:nvSpPr>
          <p:spPr bwMode="auto">
            <a:xfrm>
              <a:off x="4168" y="2971"/>
              <a:ext cx="204" cy="1361"/>
            </a:xfrm>
            <a:custGeom>
              <a:avLst/>
              <a:gdLst>
                <a:gd name="T0" fmla="+- 0 4190 4169"/>
                <a:gd name="T1" fmla="*/ T0 w 204"/>
                <a:gd name="T2" fmla="+- 0 3106 2971"/>
                <a:gd name="T3" fmla="*/ 3106 h 1361"/>
                <a:gd name="T4" fmla="+- 0 4181 4169"/>
                <a:gd name="T5" fmla="*/ T4 w 204"/>
                <a:gd name="T6" fmla="+- 0 3108 2971"/>
                <a:gd name="T7" fmla="*/ 3108 h 1361"/>
                <a:gd name="T8" fmla="+- 0 4171 4169"/>
                <a:gd name="T9" fmla="*/ T8 w 204"/>
                <a:gd name="T10" fmla="+- 0 3118 2971"/>
                <a:gd name="T11" fmla="*/ 3118 h 1361"/>
                <a:gd name="T12" fmla="+- 0 4169 4169"/>
                <a:gd name="T13" fmla="*/ T12 w 204"/>
                <a:gd name="T14" fmla="+- 0 3127 2971"/>
                <a:gd name="T15" fmla="*/ 3127 h 1361"/>
                <a:gd name="T16" fmla="+- 0 4169 4169"/>
                <a:gd name="T17" fmla="*/ T16 w 204"/>
                <a:gd name="T18" fmla="+- 0 4150 2971"/>
                <a:gd name="T19" fmla="*/ 4150 h 1361"/>
                <a:gd name="T20" fmla="+- 0 4171 4169"/>
                <a:gd name="T21" fmla="*/ T20 w 204"/>
                <a:gd name="T22" fmla="+- 0 4157 2971"/>
                <a:gd name="T23" fmla="*/ 4157 h 1361"/>
                <a:gd name="T24" fmla="+- 0 4176 4169"/>
                <a:gd name="T25" fmla="*/ T24 w 204"/>
                <a:gd name="T26" fmla="+- 0 4164 2971"/>
                <a:gd name="T27" fmla="*/ 4164 h 1361"/>
                <a:gd name="T28" fmla="+- 0 4339 4169"/>
                <a:gd name="T29" fmla="*/ T28 w 204"/>
                <a:gd name="T30" fmla="+- 0 4327 2971"/>
                <a:gd name="T31" fmla="*/ 4327 h 1361"/>
                <a:gd name="T32" fmla="+- 0 4344 4169"/>
                <a:gd name="T33" fmla="*/ T32 w 204"/>
                <a:gd name="T34" fmla="+- 0 4330 2971"/>
                <a:gd name="T35" fmla="*/ 4330 h 1361"/>
                <a:gd name="T36" fmla="+- 0 4354 4169"/>
                <a:gd name="T37" fmla="*/ T36 w 204"/>
                <a:gd name="T38" fmla="+- 0 4332 2971"/>
                <a:gd name="T39" fmla="*/ 4332 h 1361"/>
                <a:gd name="T40" fmla="+- 0 4361 4169"/>
                <a:gd name="T41" fmla="*/ T40 w 204"/>
                <a:gd name="T42" fmla="+- 0 4330 2971"/>
                <a:gd name="T43" fmla="*/ 4330 h 1361"/>
                <a:gd name="T44" fmla="+- 0 4370 4169"/>
                <a:gd name="T45" fmla="*/ T44 w 204"/>
                <a:gd name="T46" fmla="+- 0 4320 2971"/>
                <a:gd name="T47" fmla="*/ 4320 h 1361"/>
                <a:gd name="T48" fmla="+- 0 4373 4169"/>
                <a:gd name="T49" fmla="*/ T48 w 204"/>
                <a:gd name="T50" fmla="+- 0 4313 2971"/>
                <a:gd name="T51" fmla="*/ 4313 h 1361"/>
                <a:gd name="T52" fmla="+- 0 4332 4169"/>
                <a:gd name="T53" fmla="*/ T52 w 204"/>
                <a:gd name="T54" fmla="+- 0 4313 2971"/>
                <a:gd name="T55" fmla="*/ 4313 h 1361"/>
                <a:gd name="T56" fmla="+- 0 4332 4169"/>
                <a:gd name="T57" fmla="*/ T56 w 204"/>
                <a:gd name="T58" fmla="+- 0 4263 2971"/>
                <a:gd name="T59" fmla="*/ 4263 h 1361"/>
                <a:gd name="T60" fmla="+- 0 4219 4169"/>
                <a:gd name="T61" fmla="*/ T60 w 204"/>
                <a:gd name="T62" fmla="+- 0 4150 2971"/>
                <a:gd name="T63" fmla="*/ 4150 h 1361"/>
                <a:gd name="T64" fmla="+- 0 4190 4169"/>
                <a:gd name="T65" fmla="*/ T64 w 204"/>
                <a:gd name="T66" fmla="+- 0 4150 2971"/>
                <a:gd name="T67" fmla="*/ 4150 h 1361"/>
                <a:gd name="T68" fmla="+- 0 4205 4169"/>
                <a:gd name="T69" fmla="*/ T68 w 204"/>
                <a:gd name="T70" fmla="+- 0 4135 2971"/>
                <a:gd name="T71" fmla="*/ 4135 h 1361"/>
                <a:gd name="T72" fmla="+- 0 4210 4169"/>
                <a:gd name="T73" fmla="*/ T72 w 204"/>
                <a:gd name="T74" fmla="+- 0 4135 2971"/>
                <a:gd name="T75" fmla="*/ 4135 h 1361"/>
                <a:gd name="T76" fmla="+- 0 4210 4169"/>
                <a:gd name="T77" fmla="*/ T76 w 204"/>
                <a:gd name="T78" fmla="+- 0 3127 2971"/>
                <a:gd name="T79" fmla="*/ 3127 h 1361"/>
                <a:gd name="T80" fmla="+- 0 4207 4169"/>
                <a:gd name="T81" fmla="*/ T80 w 204"/>
                <a:gd name="T82" fmla="+- 0 3118 2971"/>
                <a:gd name="T83" fmla="*/ 3118 h 1361"/>
                <a:gd name="T84" fmla="+- 0 4205 4169"/>
                <a:gd name="T85" fmla="*/ T84 w 204"/>
                <a:gd name="T86" fmla="+- 0 3113 2971"/>
                <a:gd name="T87" fmla="*/ 3113 h 1361"/>
                <a:gd name="T88" fmla="+- 0 4198 4169"/>
                <a:gd name="T89" fmla="*/ T88 w 204"/>
                <a:gd name="T90" fmla="+- 0 3108 2971"/>
                <a:gd name="T91" fmla="*/ 3108 h 1361"/>
                <a:gd name="T92" fmla="+- 0 4190 4169"/>
                <a:gd name="T93" fmla="*/ T92 w 204"/>
                <a:gd name="T94" fmla="+- 0 3106 2971"/>
                <a:gd name="T95" fmla="*/ 3106 h 1361"/>
                <a:gd name="T96" fmla="+- 0 4332 4169"/>
                <a:gd name="T97" fmla="*/ T96 w 204"/>
                <a:gd name="T98" fmla="+- 0 4263 2971"/>
                <a:gd name="T99" fmla="*/ 4263 h 1361"/>
                <a:gd name="T100" fmla="+- 0 4332 4169"/>
                <a:gd name="T101" fmla="*/ T100 w 204"/>
                <a:gd name="T102" fmla="+- 0 4313 2971"/>
                <a:gd name="T103" fmla="*/ 4313 h 1361"/>
                <a:gd name="T104" fmla="+- 0 4354 4169"/>
                <a:gd name="T105" fmla="*/ T104 w 204"/>
                <a:gd name="T106" fmla="+- 0 4313 2971"/>
                <a:gd name="T107" fmla="*/ 4313 h 1361"/>
                <a:gd name="T108" fmla="+- 0 4368 4169"/>
                <a:gd name="T109" fmla="*/ T108 w 204"/>
                <a:gd name="T110" fmla="+- 0 4299 2971"/>
                <a:gd name="T111" fmla="*/ 4299 h 1361"/>
                <a:gd name="T112" fmla="+- 0 4332 4169"/>
                <a:gd name="T113" fmla="*/ T112 w 204"/>
                <a:gd name="T114" fmla="+- 0 4263 2971"/>
                <a:gd name="T115" fmla="*/ 4263 h 1361"/>
                <a:gd name="T116" fmla="+- 0 4354 4169"/>
                <a:gd name="T117" fmla="*/ T116 w 204"/>
                <a:gd name="T118" fmla="+- 0 2971 2971"/>
                <a:gd name="T119" fmla="*/ 2971 h 1361"/>
                <a:gd name="T120" fmla="+- 0 4344 4169"/>
                <a:gd name="T121" fmla="*/ T120 w 204"/>
                <a:gd name="T122" fmla="+- 0 2974 2971"/>
                <a:gd name="T123" fmla="*/ 2974 h 1361"/>
                <a:gd name="T124" fmla="+- 0 4334 4169"/>
                <a:gd name="T125" fmla="*/ T124 w 204"/>
                <a:gd name="T126" fmla="+- 0 2983 2971"/>
                <a:gd name="T127" fmla="*/ 2983 h 1361"/>
                <a:gd name="T128" fmla="+- 0 4332 4169"/>
                <a:gd name="T129" fmla="*/ T128 w 204"/>
                <a:gd name="T130" fmla="+- 0 2993 2971"/>
                <a:gd name="T131" fmla="*/ 2993 h 1361"/>
                <a:gd name="T132" fmla="+- 0 4332 4169"/>
                <a:gd name="T133" fmla="*/ T132 w 204"/>
                <a:gd name="T134" fmla="+- 0 4263 2971"/>
                <a:gd name="T135" fmla="*/ 4263 h 1361"/>
                <a:gd name="T136" fmla="+- 0 4368 4169"/>
                <a:gd name="T137" fmla="*/ T136 w 204"/>
                <a:gd name="T138" fmla="+- 0 4299 2971"/>
                <a:gd name="T139" fmla="*/ 4299 h 1361"/>
                <a:gd name="T140" fmla="+- 0 4354 4169"/>
                <a:gd name="T141" fmla="*/ T140 w 204"/>
                <a:gd name="T142" fmla="+- 0 4313 2971"/>
                <a:gd name="T143" fmla="*/ 4313 h 1361"/>
                <a:gd name="T144" fmla="+- 0 4373 4169"/>
                <a:gd name="T145" fmla="*/ T144 w 204"/>
                <a:gd name="T146" fmla="+- 0 4313 2971"/>
                <a:gd name="T147" fmla="*/ 4313 h 1361"/>
                <a:gd name="T148" fmla="+- 0 4373 4169"/>
                <a:gd name="T149" fmla="*/ T148 w 204"/>
                <a:gd name="T150" fmla="+- 0 2993 2971"/>
                <a:gd name="T151" fmla="*/ 2993 h 1361"/>
                <a:gd name="T152" fmla="+- 0 4370 4169"/>
                <a:gd name="T153" fmla="*/ T152 w 204"/>
                <a:gd name="T154" fmla="+- 0 2983 2971"/>
                <a:gd name="T155" fmla="*/ 2983 h 1361"/>
                <a:gd name="T156" fmla="+- 0 4368 4169"/>
                <a:gd name="T157" fmla="*/ T156 w 204"/>
                <a:gd name="T158" fmla="+- 0 2979 2971"/>
                <a:gd name="T159" fmla="*/ 2979 h 1361"/>
                <a:gd name="T160" fmla="+- 0 4361 4169"/>
                <a:gd name="T161" fmla="*/ T160 w 204"/>
                <a:gd name="T162" fmla="+- 0 2974 2971"/>
                <a:gd name="T163" fmla="*/ 2974 h 1361"/>
                <a:gd name="T164" fmla="+- 0 4354 4169"/>
                <a:gd name="T165" fmla="*/ T164 w 204"/>
                <a:gd name="T166" fmla="+- 0 2971 2971"/>
                <a:gd name="T167" fmla="*/ 2971 h 1361"/>
                <a:gd name="T168" fmla="+- 0 4205 4169"/>
                <a:gd name="T169" fmla="*/ T168 w 204"/>
                <a:gd name="T170" fmla="+- 0 4135 2971"/>
                <a:gd name="T171" fmla="*/ 4135 h 1361"/>
                <a:gd name="T172" fmla="+- 0 4190 4169"/>
                <a:gd name="T173" fmla="*/ T172 w 204"/>
                <a:gd name="T174" fmla="+- 0 4150 2971"/>
                <a:gd name="T175" fmla="*/ 4150 h 1361"/>
                <a:gd name="T176" fmla="+- 0 4210 4169"/>
                <a:gd name="T177" fmla="*/ T176 w 204"/>
                <a:gd name="T178" fmla="+- 0 4150 2971"/>
                <a:gd name="T179" fmla="*/ 4150 h 1361"/>
                <a:gd name="T180" fmla="+- 0 4210 4169"/>
                <a:gd name="T181" fmla="*/ T180 w 204"/>
                <a:gd name="T182" fmla="+- 0 4140 2971"/>
                <a:gd name="T183" fmla="*/ 4140 h 1361"/>
                <a:gd name="T184" fmla="+- 0 4205 4169"/>
                <a:gd name="T185" fmla="*/ T184 w 204"/>
                <a:gd name="T186" fmla="+- 0 4135 2971"/>
                <a:gd name="T187" fmla="*/ 4135 h 1361"/>
                <a:gd name="T188" fmla="+- 0 4210 4169"/>
                <a:gd name="T189" fmla="*/ T188 w 204"/>
                <a:gd name="T190" fmla="+- 0 4140 2971"/>
                <a:gd name="T191" fmla="*/ 4140 h 1361"/>
                <a:gd name="T192" fmla="+- 0 4210 4169"/>
                <a:gd name="T193" fmla="*/ T192 w 204"/>
                <a:gd name="T194" fmla="+- 0 4150 2971"/>
                <a:gd name="T195" fmla="*/ 4150 h 1361"/>
                <a:gd name="T196" fmla="+- 0 4219 4169"/>
                <a:gd name="T197" fmla="*/ T196 w 204"/>
                <a:gd name="T198" fmla="+- 0 4150 2971"/>
                <a:gd name="T199" fmla="*/ 4150 h 1361"/>
                <a:gd name="T200" fmla="+- 0 4210 4169"/>
                <a:gd name="T201" fmla="*/ T200 w 204"/>
                <a:gd name="T202" fmla="+- 0 4140 2971"/>
                <a:gd name="T203" fmla="*/ 4140 h 1361"/>
                <a:gd name="T204" fmla="+- 0 4210 4169"/>
                <a:gd name="T205" fmla="*/ T204 w 204"/>
                <a:gd name="T206" fmla="+- 0 4135 2971"/>
                <a:gd name="T207" fmla="*/ 4135 h 1361"/>
                <a:gd name="T208" fmla="+- 0 4205 4169"/>
                <a:gd name="T209" fmla="*/ T208 w 204"/>
                <a:gd name="T210" fmla="+- 0 4135 2971"/>
                <a:gd name="T211" fmla="*/ 4135 h 1361"/>
                <a:gd name="T212" fmla="+- 0 4210 4169"/>
                <a:gd name="T213" fmla="*/ T212 w 204"/>
                <a:gd name="T214" fmla="+- 0 4140 2971"/>
                <a:gd name="T215" fmla="*/ 4140 h 1361"/>
                <a:gd name="T216" fmla="+- 0 4210 4169"/>
                <a:gd name="T217" fmla="*/ T216 w 204"/>
                <a:gd name="T218" fmla="+- 0 4135 2971"/>
                <a:gd name="T219" fmla="*/ 4135 h 13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04" h="1361">
                  <a:moveTo>
                    <a:pt x="21" y="135"/>
                  </a:moveTo>
                  <a:lnTo>
                    <a:pt x="12" y="137"/>
                  </a:lnTo>
                  <a:lnTo>
                    <a:pt x="2" y="147"/>
                  </a:lnTo>
                  <a:lnTo>
                    <a:pt x="0" y="156"/>
                  </a:lnTo>
                  <a:lnTo>
                    <a:pt x="0" y="1179"/>
                  </a:lnTo>
                  <a:lnTo>
                    <a:pt x="2" y="1186"/>
                  </a:lnTo>
                  <a:lnTo>
                    <a:pt x="7" y="1193"/>
                  </a:lnTo>
                  <a:lnTo>
                    <a:pt x="170" y="1356"/>
                  </a:lnTo>
                  <a:lnTo>
                    <a:pt x="175" y="1359"/>
                  </a:lnTo>
                  <a:lnTo>
                    <a:pt x="185" y="1361"/>
                  </a:lnTo>
                  <a:lnTo>
                    <a:pt x="192" y="1359"/>
                  </a:lnTo>
                  <a:lnTo>
                    <a:pt x="201" y="1349"/>
                  </a:lnTo>
                  <a:lnTo>
                    <a:pt x="204" y="1342"/>
                  </a:lnTo>
                  <a:lnTo>
                    <a:pt x="163" y="1342"/>
                  </a:lnTo>
                  <a:lnTo>
                    <a:pt x="163" y="1292"/>
                  </a:lnTo>
                  <a:lnTo>
                    <a:pt x="50" y="1179"/>
                  </a:lnTo>
                  <a:lnTo>
                    <a:pt x="21" y="1179"/>
                  </a:lnTo>
                  <a:lnTo>
                    <a:pt x="36" y="1164"/>
                  </a:lnTo>
                  <a:lnTo>
                    <a:pt x="41" y="1164"/>
                  </a:lnTo>
                  <a:lnTo>
                    <a:pt x="41" y="156"/>
                  </a:lnTo>
                  <a:lnTo>
                    <a:pt x="38" y="147"/>
                  </a:lnTo>
                  <a:lnTo>
                    <a:pt x="36" y="142"/>
                  </a:lnTo>
                  <a:lnTo>
                    <a:pt x="29" y="137"/>
                  </a:lnTo>
                  <a:lnTo>
                    <a:pt x="21" y="135"/>
                  </a:lnTo>
                  <a:close/>
                  <a:moveTo>
                    <a:pt x="163" y="1292"/>
                  </a:moveTo>
                  <a:lnTo>
                    <a:pt x="163" y="1342"/>
                  </a:lnTo>
                  <a:lnTo>
                    <a:pt x="185" y="1342"/>
                  </a:lnTo>
                  <a:lnTo>
                    <a:pt x="199" y="1328"/>
                  </a:lnTo>
                  <a:lnTo>
                    <a:pt x="163" y="1292"/>
                  </a:lnTo>
                  <a:close/>
                  <a:moveTo>
                    <a:pt x="185" y="0"/>
                  </a:moveTo>
                  <a:lnTo>
                    <a:pt x="175" y="3"/>
                  </a:lnTo>
                  <a:lnTo>
                    <a:pt x="165" y="12"/>
                  </a:lnTo>
                  <a:lnTo>
                    <a:pt x="163" y="22"/>
                  </a:lnTo>
                  <a:lnTo>
                    <a:pt x="163" y="1292"/>
                  </a:lnTo>
                  <a:lnTo>
                    <a:pt x="199" y="1328"/>
                  </a:lnTo>
                  <a:lnTo>
                    <a:pt x="185" y="1342"/>
                  </a:lnTo>
                  <a:lnTo>
                    <a:pt x="204" y="1342"/>
                  </a:lnTo>
                  <a:lnTo>
                    <a:pt x="204" y="22"/>
                  </a:lnTo>
                  <a:lnTo>
                    <a:pt x="201" y="12"/>
                  </a:lnTo>
                  <a:lnTo>
                    <a:pt x="199" y="8"/>
                  </a:lnTo>
                  <a:lnTo>
                    <a:pt x="192" y="3"/>
                  </a:lnTo>
                  <a:lnTo>
                    <a:pt x="185" y="0"/>
                  </a:lnTo>
                  <a:close/>
                  <a:moveTo>
                    <a:pt x="36" y="1164"/>
                  </a:moveTo>
                  <a:lnTo>
                    <a:pt x="21" y="1179"/>
                  </a:lnTo>
                  <a:lnTo>
                    <a:pt x="41" y="1179"/>
                  </a:lnTo>
                  <a:lnTo>
                    <a:pt x="41" y="1169"/>
                  </a:lnTo>
                  <a:lnTo>
                    <a:pt x="36" y="1164"/>
                  </a:lnTo>
                  <a:close/>
                  <a:moveTo>
                    <a:pt x="41" y="1169"/>
                  </a:moveTo>
                  <a:lnTo>
                    <a:pt x="41" y="1179"/>
                  </a:lnTo>
                  <a:lnTo>
                    <a:pt x="50" y="1179"/>
                  </a:lnTo>
                  <a:lnTo>
                    <a:pt x="41" y="1169"/>
                  </a:lnTo>
                  <a:close/>
                  <a:moveTo>
                    <a:pt x="41" y="1164"/>
                  </a:moveTo>
                  <a:lnTo>
                    <a:pt x="36" y="1164"/>
                  </a:lnTo>
                  <a:lnTo>
                    <a:pt x="41" y="1169"/>
                  </a:lnTo>
                  <a:lnTo>
                    <a:pt x="41" y="1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40" name="Picture 4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" y="2971"/>
              <a:ext cx="204" cy="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1" name="Line 424"/>
            <p:cNvCxnSpPr/>
            <p:nvPr/>
          </p:nvCxnSpPr>
          <p:spPr bwMode="auto">
            <a:xfrm>
              <a:off x="4510" y="3711"/>
              <a:ext cx="146" cy="0"/>
            </a:xfrm>
            <a:prstGeom prst="line">
              <a:avLst/>
            </a:pr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Line 425"/>
            <p:cNvCxnSpPr/>
            <p:nvPr/>
          </p:nvCxnSpPr>
          <p:spPr bwMode="auto">
            <a:xfrm>
              <a:off x="4510" y="3598"/>
              <a:ext cx="146" cy="0"/>
            </a:xfrm>
            <a:prstGeom prst="line">
              <a:avLst/>
            </a:pr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AutoShape 426"/>
            <p:cNvSpPr>
              <a:spLocks/>
            </p:cNvSpPr>
            <p:nvPr/>
          </p:nvSpPr>
          <p:spPr bwMode="auto">
            <a:xfrm>
              <a:off x="4341" y="3444"/>
              <a:ext cx="188" cy="432"/>
            </a:xfrm>
            <a:custGeom>
              <a:avLst/>
              <a:gdLst>
                <a:gd name="T0" fmla="+- 0 4505 4342"/>
                <a:gd name="T1" fmla="*/ T0 w 188"/>
                <a:gd name="T2" fmla="+- 0 3852 3444"/>
                <a:gd name="T3" fmla="*/ 3852 h 432"/>
                <a:gd name="T4" fmla="+- 0 4354 4342"/>
                <a:gd name="T5" fmla="*/ T4 w 188"/>
                <a:gd name="T6" fmla="+- 0 3852 3444"/>
                <a:gd name="T7" fmla="*/ 3852 h 432"/>
                <a:gd name="T8" fmla="+- 0 4344 4342"/>
                <a:gd name="T9" fmla="*/ T8 w 188"/>
                <a:gd name="T10" fmla="+- 0 3855 3444"/>
                <a:gd name="T11" fmla="*/ 3855 h 432"/>
                <a:gd name="T12" fmla="+- 0 4342 4342"/>
                <a:gd name="T13" fmla="*/ T12 w 188"/>
                <a:gd name="T14" fmla="+- 0 3864 3444"/>
                <a:gd name="T15" fmla="*/ 3864 h 432"/>
                <a:gd name="T16" fmla="+- 0 4344 4342"/>
                <a:gd name="T17" fmla="*/ T16 w 188"/>
                <a:gd name="T18" fmla="+- 0 3871 3444"/>
                <a:gd name="T19" fmla="*/ 3871 h 432"/>
                <a:gd name="T20" fmla="+- 0 4354 4342"/>
                <a:gd name="T21" fmla="*/ T20 w 188"/>
                <a:gd name="T22" fmla="+- 0 3876 3444"/>
                <a:gd name="T23" fmla="*/ 3876 h 432"/>
                <a:gd name="T24" fmla="+- 0 4517 4342"/>
                <a:gd name="T25" fmla="*/ T24 w 188"/>
                <a:gd name="T26" fmla="+- 0 3876 3444"/>
                <a:gd name="T27" fmla="*/ 3876 h 432"/>
                <a:gd name="T28" fmla="+- 0 4524 4342"/>
                <a:gd name="T29" fmla="*/ T28 w 188"/>
                <a:gd name="T30" fmla="+- 0 3871 3444"/>
                <a:gd name="T31" fmla="*/ 3871 h 432"/>
                <a:gd name="T32" fmla="+- 0 4526 4342"/>
                <a:gd name="T33" fmla="*/ T32 w 188"/>
                <a:gd name="T34" fmla="+- 0 3864 3444"/>
                <a:gd name="T35" fmla="*/ 3864 h 432"/>
                <a:gd name="T36" fmla="+- 0 4505 4342"/>
                <a:gd name="T37" fmla="*/ T36 w 188"/>
                <a:gd name="T38" fmla="+- 0 3864 3444"/>
                <a:gd name="T39" fmla="*/ 3864 h 432"/>
                <a:gd name="T40" fmla="+- 0 4505 4342"/>
                <a:gd name="T41" fmla="*/ T40 w 188"/>
                <a:gd name="T42" fmla="+- 0 3852 3444"/>
                <a:gd name="T43" fmla="*/ 3852 h 432"/>
                <a:gd name="T44" fmla="+- 0 4517 4342"/>
                <a:gd name="T45" fmla="*/ T44 w 188"/>
                <a:gd name="T46" fmla="+- 0 3456 3444"/>
                <a:gd name="T47" fmla="*/ 3456 h 432"/>
                <a:gd name="T48" fmla="+- 0 4505 4342"/>
                <a:gd name="T49" fmla="*/ T48 w 188"/>
                <a:gd name="T50" fmla="+- 0 3456 3444"/>
                <a:gd name="T51" fmla="*/ 3456 h 432"/>
                <a:gd name="T52" fmla="+- 0 4505 4342"/>
                <a:gd name="T53" fmla="*/ T52 w 188"/>
                <a:gd name="T54" fmla="+- 0 3864 3444"/>
                <a:gd name="T55" fmla="*/ 3864 h 432"/>
                <a:gd name="T56" fmla="+- 0 4517 4342"/>
                <a:gd name="T57" fmla="*/ T56 w 188"/>
                <a:gd name="T58" fmla="+- 0 3864 3444"/>
                <a:gd name="T59" fmla="*/ 3864 h 432"/>
                <a:gd name="T60" fmla="+- 0 4517 4342"/>
                <a:gd name="T61" fmla="*/ T60 w 188"/>
                <a:gd name="T62" fmla="+- 0 3852 3444"/>
                <a:gd name="T63" fmla="*/ 3852 h 432"/>
                <a:gd name="T64" fmla="+- 0 4529 4342"/>
                <a:gd name="T65" fmla="*/ T64 w 188"/>
                <a:gd name="T66" fmla="+- 0 3852 3444"/>
                <a:gd name="T67" fmla="*/ 3852 h 432"/>
                <a:gd name="T68" fmla="+- 0 4529 4342"/>
                <a:gd name="T69" fmla="*/ T68 w 188"/>
                <a:gd name="T70" fmla="+- 0 3468 3444"/>
                <a:gd name="T71" fmla="*/ 3468 h 432"/>
                <a:gd name="T72" fmla="+- 0 4517 4342"/>
                <a:gd name="T73" fmla="*/ T72 w 188"/>
                <a:gd name="T74" fmla="+- 0 3468 3444"/>
                <a:gd name="T75" fmla="*/ 3468 h 432"/>
                <a:gd name="T76" fmla="+- 0 4517 4342"/>
                <a:gd name="T77" fmla="*/ T76 w 188"/>
                <a:gd name="T78" fmla="+- 0 3456 3444"/>
                <a:gd name="T79" fmla="*/ 3456 h 432"/>
                <a:gd name="T80" fmla="+- 0 4529 4342"/>
                <a:gd name="T81" fmla="*/ T80 w 188"/>
                <a:gd name="T82" fmla="+- 0 3852 3444"/>
                <a:gd name="T83" fmla="*/ 3852 h 432"/>
                <a:gd name="T84" fmla="+- 0 4517 4342"/>
                <a:gd name="T85" fmla="*/ T84 w 188"/>
                <a:gd name="T86" fmla="+- 0 3852 3444"/>
                <a:gd name="T87" fmla="*/ 3852 h 432"/>
                <a:gd name="T88" fmla="+- 0 4517 4342"/>
                <a:gd name="T89" fmla="*/ T88 w 188"/>
                <a:gd name="T90" fmla="+- 0 3864 3444"/>
                <a:gd name="T91" fmla="*/ 3864 h 432"/>
                <a:gd name="T92" fmla="+- 0 4529 4342"/>
                <a:gd name="T93" fmla="*/ T92 w 188"/>
                <a:gd name="T94" fmla="+- 0 3864 3444"/>
                <a:gd name="T95" fmla="*/ 3864 h 432"/>
                <a:gd name="T96" fmla="+- 0 4529 4342"/>
                <a:gd name="T97" fmla="*/ T96 w 188"/>
                <a:gd name="T98" fmla="+- 0 3852 3444"/>
                <a:gd name="T99" fmla="*/ 3852 h 432"/>
                <a:gd name="T100" fmla="+- 0 4517 4342"/>
                <a:gd name="T101" fmla="*/ T100 w 188"/>
                <a:gd name="T102" fmla="+- 0 3444 3444"/>
                <a:gd name="T103" fmla="*/ 3444 h 432"/>
                <a:gd name="T104" fmla="+- 0 4354 4342"/>
                <a:gd name="T105" fmla="*/ T104 w 188"/>
                <a:gd name="T106" fmla="+- 0 3444 3444"/>
                <a:gd name="T107" fmla="*/ 3444 h 432"/>
                <a:gd name="T108" fmla="+- 0 4344 4342"/>
                <a:gd name="T109" fmla="*/ T108 w 188"/>
                <a:gd name="T110" fmla="+- 0 3447 3444"/>
                <a:gd name="T111" fmla="*/ 3447 h 432"/>
                <a:gd name="T112" fmla="+- 0 4342 4342"/>
                <a:gd name="T113" fmla="*/ T112 w 188"/>
                <a:gd name="T114" fmla="+- 0 3456 3444"/>
                <a:gd name="T115" fmla="*/ 3456 h 432"/>
                <a:gd name="T116" fmla="+- 0 4344 4342"/>
                <a:gd name="T117" fmla="*/ T116 w 188"/>
                <a:gd name="T118" fmla="+- 0 3463 3444"/>
                <a:gd name="T119" fmla="*/ 3463 h 432"/>
                <a:gd name="T120" fmla="+- 0 4354 4342"/>
                <a:gd name="T121" fmla="*/ T120 w 188"/>
                <a:gd name="T122" fmla="+- 0 3468 3444"/>
                <a:gd name="T123" fmla="*/ 3468 h 432"/>
                <a:gd name="T124" fmla="+- 0 4505 4342"/>
                <a:gd name="T125" fmla="*/ T124 w 188"/>
                <a:gd name="T126" fmla="+- 0 3468 3444"/>
                <a:gd name="T127" fmla="*/ 3468 h 432"/>
                <a:gd name="T128" fmla="+- 0 4505 4342"/>
                <a:gd name="T129" fmla="*/ T128 w 188"/>
                <a:gd name="T130" fmla="+- 0 3456 3444"/>
                <a:gd name="T131" fmla="*/ 3456 h 432"/>
                <a:gd name="T132" fmla="+- 0 4529 4342"/>
                <a:gd name="T133" fmla="*/ T132 w 188"/>
                <a:gd name="T134" fmla="+- 0 3456 3444"/>
                <a:gd name="T135" fmla="*/ 3456 h 432"/>
                <a:gd name="T136" fmla="+- 0 4524 4342"/>
                <a:gd name="T137" fmla="*/ T136 w 188"/>
                <a:gd name="T138" fmla="+- 0 3447 3444"/>
                <a:gd name="T139" fmla="*/ 3447 h 432"/>
                <a:gd name="T140" fmla="+- 0 4517 4342"/>
                <a:gd name="T141" fmla="*/ T140 w 188"/>
                <a:gd name="T142" fmla="+- 0 3444 3444"/>
                <a:gd name="T143" fmla="*/ 3444 h 432"/>
                <a:gd name="T144" fmla="+- 0 4529 4342"/>
                <a:gd name="T145" fmla="*/ T144 w 188"/>
                <a:gd name="T146" fmla="+- 0 3456 3444"/>
                <a:gd name="T147" fmla="*/ 3456 h 432"/>
                <a:gd name="T148" fmla="+- 0 4517 4342"/>
                <a:gd name="T149" fmla="*/ T148 w 188"/>
                <a:gd name="T150" fmla="+- 0 3456 3444"/>
                <a:gd name="T151" fmla="*/ 3456 h 432"/>
                <a:gd name="T152" fmla="+- 0 4517 4342"/>
                <a:gd name="T153" fmla="*/ T152 w 188"/>
                <a:gd name="T154" fmla="+- 0 3468 3444"/>
                <a:gd name="T155" fmla="*/ 3468 h 432"/>
                <a:gd name="T156" fmla="+- 0 4529 4342"/>
                <a:gd name="T157" fmla="*/ T156 w 188"/>
                <a:gd name="T158" fmla="+- 0 3468 3444"/>
                <a:gd name="T159" fmla="*/ 3468 h 432"/>
                <a:gd name="T160" fmla="+- 0 4529 4342"/>
                <a:gd name="T161" fmla="*/ T160 w 188"/>
                <a:gd name="T162" fmla="+- 0 3456 3444"/>
                <a:gd name="T163" fmla="*/ 3456 h 4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88" h="432">
                  <a:moveTo>
                    <a:pt x="163" y="408"/>
                  </a:moveTo>
                  <a:lnTo>
                    <a:pt x="12" y="408"/>
                  </a:lnTo>
                  <a:lnTo>
                    <a:pt x="2" y="411"/>
                  </a:lnTo>
                  <a:lnTo>
                    <a:pt x="0" y="420"/>
                  </a:lnTo>
                  <a:lnTo>
                    <a:pt x="2" y="427"/>
                  </a:lnTo>
                  <a:lnTo>
                    <a:pt x="12" y="432"/>
                  </a:lnTo>
                  <a:lnTo>
                    <a:pt x="175" y="432"/>
                  </a:lnTo>
                  <a:lnTo>
                    <a:pt x="182" y="427"/>
                  </a:lnTo>
                  <a:lnTo>
                    <a:pt x="184" y="420"/>
                  </a:lnTo>
                  <a:lnTo>
                    <a:pt x="163" y="420"/>
                  </a:lnTo>
                  <a:lnTo>
                    <a:pt x="163" y="408"/>
                  </a:lnTo>
                  <a:close/>
                  <a:moveTo>
                    <a:pt x="175" y="12"/>
                  </a:moveTo>
                  <a:lnTo>
                    <a:pt x="163" y="12"/>
                  </a:lnTo>
                  <a:lnTo>
                    <a:pt x="163" y="420"/>
                  </a:lnTo>
                  <a:lnTo>
                    <a:pt x="175" y="420"/>
                  </a:lnTo>
                  <a:lnTo>
                    <a:pt x="175" y="408"/>
                  </a:lnTo>
                  <a:lnTo>
                    <a:pt x="187" y="408"/>
                  </a:lnTo>
                  <a:lnTo>
                    <a:pt x="187" y="24"/>
                  </a:lnTo>
                  <a:lnTo>
                    <a:pt x="175" y="24"/>
                  </a:lnTo>
                  <a:lnTo>
                    <a:pt x="175" y="12"/>
                  </a:lnTo>
                  <a:close/>
                  <a:moveTo>
                    <a:pt x="187" y="408"/>
                  </a:moveTo>
                  <a:lnTo>
                    <a:pt x="175" y="408"/>
                  </a:lnTo>
                  <a:lnTo>
                    <a:pt x="175" y="420"/>
                  </a:lnTo>
                  <a:lnTo>
                    <a:pt x="187" y="420"/>
                  </a:lnTo>
                  <a:lnTo>
                    <a:pt x="187" y="408"/>
                  </a:lnTo>
                  <a:close/>
                  <a:moveTo>
                    <a:pt x="175" y="0"/>
                  </a:moveTo>
                  <a:lnTo>
                    <a:pt x="12" y="0"/>
                  </a:lnTo>
                  <a:lnTo>
                    <a:pt x="2" y="3"/>
                  </a:lnTo>
                  <a:lnTo>
                    <a:pt x="0" y="12"/>
                  </a:lnTo>
                  <a:lnTo>
                    <a:pt x="2" y="19"/>
                  </a:lnTo>
                  <a:lnTo>
                    <a:pt x="12" y="24"/>
                  </a:lnTo>
                  <a:lnTo>
                    <a:pt x="163" y="24"/>
                  </a:lnTo>
                  <a:lnTo>
                    <a:pt x="163" y="12"/>
                  </a:lnTo>
                  <a:lnTo>
                    <a:pt x="187" y="12"/>
                  </a:lnTo>
                  <a:lnTo>
                    <a:pt x="182" y="3"/>
                  </a:lnTo>
                  <a:lnTo>
                    <a:pt x="175" y="0"/>
                  </a:lnTo>
                  <a:close/>
                  <a:moveTo>
                    <a:pt x="187" y="12"/>
                  </a:moveTo>
                  <a:lnTo>
                    <a:pt x="175" y="12"/>
                  </a:lnTo>
                  <a:lnTo>
                    <a:pt x="175" y="24"/>
                  </a:lnTo>
                  <a:lnTo>
                    <a:pt x="187" y="24"/>
                  </a:lnTo>
                  <a:lnTo>
                    <a:pt x="187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44" name="Picture 4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" y="1946"/>
              <a:ext cx="2544" cy="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42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" y="751"/>
              <a:ext cx="123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6" name="AutoShape 429"/>
            <p:cNvSpPr>
              <a:spLocks/>
            </p:cNvSpPr>
            <p:nvPr/>
          </p:nvSpPr>
          <p:spPr bwMode="auto">
            <a:xfrm>
              <a:off x="6328" y="561"/>
              <a:ext cx="70" cy="68"/>
            </a:xfrm>
            <a:custGeom>
              <a:avLst/>
              <a:gdLst>
                <a:gd name="T0" fmla="+- 0 6394 6329"/>
                <a:gd name="T1" fmla="*/ T0 w 70"/>
                <a:gd name="T2" fmla="+- 0 562 562"/>
                <a:gd name="T3" fmla="*/ 562 h 68"/>
                <a:gd name="T4" fmla="+- 0 6331 6329"/>
                <a:gd name="T5" fmla="*/ T4 w 70"/>
                <a:gd name="T6" fmla="+- 0 562 562"/>
                <a:gd name="T7" fmla="*/ 562 h 68"/>
                <a:gd name="T8" fmla="+- 0 6329 6329"/>
                <a:gd name="T9" fmla="*/ T8 w 70"/>
                <a:gd name="T10" fmla="+- 0 564 562"/>
                <a:gd name="T11" fmla="*/ 564 h 68"/>
                <a:gd name="T12" fmla="+- 0 6329 6329"/>
                <a:gd name="T13" fmla="*/ T12 w 70"/>
                <a:gd name="T14" fmla="+- 0 624 562"/>
                <a:gd name="T15" fmla="*/ 624 h 68"/>
                <a:gd name="T16" fmla="+- 0 6334 6329"/>
                <a:gd name="T17" fmla="*/ T16 w 70"/>
                <a:gd name="T18" fmla="+- 0 629 562"/>
                <a:gd name="T19" fmla="*/ 629 h 68"/>
                <a:gd name="T20" fmla="+- 0 6389 6329"/>
                <a:gd name="T21" fmla="*/ T20 w 70"/>
                <a:gd name="T22" fmla="+- 0 629 562"/>
                <a:gd name="T23" fmla="*/ 629 h 68"/>
                <a:gd name="T24" fmla="+- 0 6391 6329"/>
                <a:gd name="T25" fmla="*/ T24 w 70"/>
                <a:gd name="T26" fmla="+- 0 627 562"/>
                <a:gd name="T27" fmla="*/ 627 h 68"/>
                <a:gd name="T28" fmla="+- 0 6394 6329"/>
                <a:gd name="T29" fmla="*/ T28 w 70"/>
                <a:gd name="T30" fmla="+- 0 627 562"/>
                <a:gd name="T31" fmla="*/ 627 h 68"/>
                <a:gd name="T32" fmla="+- 0 6396 6329"/>
                <a:gd name="T33" fmla="*/ T32 w 70"/>
                <a:gd name="T34" fmla="+- 0 624 562"/>
                <a:gd name="T35" fmla="*/ 624 h 68"/>
                <a:gd name="T36" fmla="+- 0 6396 6329"/>
                <a:gd name="T37" fmla="*/ T36 w 70"/>
                <a:gd name="T38" fmla="+- 0 622 562"/>
                <a:gd name="T39" fmla="*/ 622 h 68"/>
                <a:gd name="T40" fmla="+- 0 6336 6329"/>
                <a:gd name="T41" fmla="*/ T40 w 70"/>
                <a:gd name="T42" fmla="+- 0 622 562"/>
                <a:gd name="T43" fmla="*/ 622 h 68"/>
                <a:gd name="T44" fmla="+- 0 6336 6329"/>
                <a:gd name="T45" fmla="*/ T44 w 70"/>
                <a:gd name="T46" fmla="+- 0 615 562"/>
                <a:gd name="T47" fmla="*/ 615 h 68"/>
                <a:gd name="T48" fmla="+- 0 6343 6329"/>
                <a:gd name="T49" fmla="*/ T48 w 70"/>
                <a:gd name="T50" fmla="+- 0 615 562"/>
                <a:gd name="T51" fmla="*/ 615 h 68"/>
                <a:gd name="T52" fmla="+- 0 6343 6329"/>
                <a:gd name="T53" fmla="*/ T52 w 70"/>
                <a:gd name="T54" fmla="+- 0 576 562"/>
                <a:gd name="T55" fmla="*/ 576 h 68"/>
                <a:gd name="T56" fmla="+- 0 6336 6329"/>
                <a:gd name="T57" fmla="*/ T56 w 70"/>
                <a:gd name="T58" fmla="+- 0 576 562"/>
                <a:gd name="T59" fmla="*/ 576 h 68"/>
                <a:gd name="T60" fmla="+- 0 6336 6329"/>
                <a:gd name="T61" fmla="*/ T60 w 70"/>
                <a:gd name="T62" fmla="+- 0 569 562"/>
                <a:gd name="T63" fmla="*/ 569 h 68"/>
                <a:gd name="T64" fmla="+- 0 6398 6329"/>
                <a:gd name="T65" fmla="*/ T64 w 70"/>
                <a:gd name="T66" fmla="+- 0 569 562"/>
                <a:gd name="T67" fmla="*/ 569 h 68"/>
                <a:gd name="T68" fmla="+- 0 6398 6329"/>
                <a:gd name="T69" fmla="*/ T68 w 70"/>
                <a:gd name="T70" fmla="+- 0 567 562"/>
                <a:gd name="T71" fmla="*/ 567 h 68"/>
                <a:gd name="T72" fmla="+- 0 6394 6329"/>
                <a:gd name="T73" fmla="*/ T72 w 70"/>
                <a:gd name="T74" fmla="+- 0 562 562"/>
                <a:gd name="T75" fmla="*/ 562 h 68"/>
                <a:gd name="T76" fmla="+- 0 6343 6329"/>
                <a:gd name="T77" fmla="*/ T76 w 70"/>
                <a:gd name="T78" fmla="+- 0 615 562"/>
                <a:gd name="T79" fmla="*/ 615 h 68"/>
                <a:gd name="T80" fmla="+- 0 6336 6329"/>
                <a:gd name="T81" fmla="*/ T80 w 70"/>
                <a:gd name="T82" fmla="+- 0 615 562"/>
                <a:gd name="T83" fmla="*/ 615 h 68"/>
                <a:gd name="T84" fmla="+- 0 6336 6329"/>
                <a:gd name="T85" fmla="*/ T84 w 70"/>
                <a:gd name="T86" fmla="+- 0 622 562"/>
                <a:gd name="T87" fmla="*/ 622 h 68"/>
                <a:gd name="T88" fmla="+- 0 6343 6329"/>
                <a:gd name="T89" fmla="*/ T88 w 70"/>
                <a:gd name="T90" fmla="+- 0 622 562"/>
                <a:gd name="T91" fmla="*/ 622 h 68"/>
                <a:gd name="T92" fmla="+- 0 6343 6329"/>
                <a:gd name="T93" fmla="*/ T92 w 70"/>
                <a:gd name="T94" fmla="+- 0 615 562"/>
                <a:gd name="T95" fmla="*/ 615 h 68"/>
                <a:gd name="T96" fmla="+- 0 6384 6329"/>
                <a:gd name="T97" fmla="*/ T96 w 70"/>
                <a:gd name="T98" fmla="+- 0 615 562"/>
                <a:gd name="T99" fmla="*/ 615 h 68"/>
                <a:gd name="T100" fmla="+- 0 6343 6329"/>
                <a:gd name="T101" fmla="*/ T100 w 70"/>
                <a:gd name="T102" fmla="+- 0 615 562"/>
                <a:gd name="T103" fmla="*/ 615 h 68"/>
                <a:gd name="T104" fmla="+- 0 6343 6329"/>
                <a:gd name="T105" fmla="*/ T104 w 70"/>
                <a:gd name="T106" fmla="+- 0 622 562"/>
                <a:gd name="T107" fmla="*/ 622 h 68"/>
                <a:gd name="T108" fmla="+- 0 6384 6329"/>
                <a:gd name="T109" fmla="*/ T108 w 70"/>
                <a:gd name="T110" fmla="+- 0 622 562"/>
                <a:gd name="T111" fmla="*/ 622 h 68"/>
                <a:gd name="T112" fmla="+- 0 6384 6329"/>
                <a:gd name="T113" fmla="*/ T112 w 70"/>
                <a:gd name="T114" fmla="+- 0 615 562"/>
                <a:gd name="T115" fmla="*/ 615 h 68"/>
                <a:gd name="T116" fmla="+- 0 6391 6329"/>
                <a:gd name="T117" fmla="*/ T116 w 70"/>
                <a:gd name="T118" fmla="+- 0 569 562"/>
                <a:gd name="T119" fmla="*/ 569 h 68"/>
                <a:gd name="T120" fmla="+- 0 6384 6329"/>
                <a:gd name="T121" fmla="*/ T120 w 70"/>
                <a:gd name="T122" fmla="+- 0 569 562"/>
                <a:gd name="T123" fmla="*/ 569 h 68"/>
                <a:gd name="T124" fmla="+- 0 6384 6329"/>
                <a:gd name="T125" fmla="*/ T124 w 70"/>
                <a:gd name="T126" fmla="+- 0 622 562"/>
                <a:gd name="T127" fmla="*/ 622 h 68"/>
                <a:gd name="T128" fmla="+- 0 6391 6329"/>
                <a:gd name="T129" fmla="*/ T128 w 70"/>
                <a:gd name="T130" fmla="+- 0 622 562"/>
                <a:gd name="T131" fmla="*/ 622 h 68"/>
                <a:gd name="T132" fmla="+- 0 6391 6329"/>
                <a:gd name="T133" fmla="*/ T132 w 70"/>
                <a:gd name="T134" fmla="+- 0 615 562"/>
                <a:gd name="T135" fmla="*/ 615 h 68"/>
                <a:gd name="T136" fmla="+- 0 6398 6329"/>
                <a:gd name="T137" fmla="*/ T136 w 70"/>
                <a:gd name="T138" fmla="+- 0 615 562"/>
                <a:gd name="T139" fmla="*/ 615 h 68"/>
                <a:gd name="T140" fmla="+- 0 6398 6329"/>
                <a:gd name="T141" fmla="*/ T140 w 70"/>
                <a:gd name="T142" fmla="+- 0 576 562"/>
                <a:gd name="T143" fmla="*/ 576 h 68"/>
                <a:gd name="T144" fmla="+- 0 6391 6329"/>
                <a:gd name="T145" fmla="*/ T144 w 70"/>
                <a:gd name="T146" fmla="+- 0 576 562"/>
                <a:gd name="T147" fmla="*/ 576 h 68"/>
                <a:gd name="T148" fmla="+- 0 6391 6329"/>
                <a:gd name="T149" fmla="*/ T148 w 70"/>
                <a:gd name="T150" fmla="+- 0 569 562"/>
                <a:gd name="T151" fmla="*/ 569 h 68"/>
                <a:gd name="T152" fmla="+- 0 6398 6329"/>
                <a:gd name="T153" fmla="*/ T152 w 70"/>
                <a:gd name="T154" fmla="+- 0 615 562"/>
                <a:gd name="T155" fmla="*/ 615 h 68"/>
                <a:gd name="T156" fmla="+- 0 6391 6329"/>
                <a:gd name="T157" fmla="*/ T156 w 70"/>
                <a:gd name="T158" fmla="+- 0 615 562"/>
                <a:gd name="T159" fmla="*/ 615 h 68"/>
                <a:gd name="T160" fmla="+- 0 6391 6329"/>
                <a:gd name="T161" fmla="*/ T160 w 70"/>
                <a:gd name="T162" fmla="+- 0 622 562"/>
                <a:gd name="T163" fmla="*/ 622 h 68"/>
                <a:gd name="T164" fmla="+- 0 6396 6329"/>
                <a:gd name="T165" fmla="*/ T164 w 70"/>
                <a:gd name="T166" fmla="+- 0 622 562"/>
                <a:gd name="T167" fmla="*/ 622 h 68"/>
                <a:gd name="T168" fmla="+- 0 6398 6329"/>
                <a:gd name="T169" fmla="*/ T168 w 70"/>
                <a:gd name="T170" fmla="+- 0 619 562"/>
                <a:gd name="T171" fmla="*/ 619 h 68"/>
                <a:gd name="T172" fmla="+- 0 6398 6329"/>
                <a:gd name="T173" fmla="*/ T172 w 70"/>
                <a:gd name="T174" fmla="+- 0 615 562"/>
                <a:gd name="T175" fmla="*/ 615 h 68"/>
                <a:gd name="T176" fmla="+- 0 6343 6329"/>
                <a:gd name="T177" fmla="*/ T176 w 70"/>
                <a:gd name="T178" fmla="+- 0 569 562"/>
                <a:gd name="T179" fmla="*/ 569 h 68"/>
                <a:gd name="T180" fmla="+- 0 6336 6329"/>
                <a:gd name="T181" fmla="*/ T180 w 70"/>
                <a:gd name="T182" fmla="+- 0 569 562"/>
                <a:gd name="T183" fmla="*/ 569 h 68"/>
                <a:gd name="T184" fmla="+- 0 6336 6329"/>
                <a:gd name="T185" fmla="*/ T184 w 70"/>
                <a:gd name="T186" fmla="+- 0 576 562"/>
                <a:gd name="T187" fmla="*/ 576 h 68"/>
                <a:gd name="T188" fmla="+- 0 6343 6329"/>
                <a:gd name="T189" fmla="*/ T188 w 70"/>
                <a:gd name="T190" fmla="+- 0 576 562"/>
                <a:gd name="T191" fmla="*/ 576 h 68"/>
                <a:gd name="T192" fmla="+- 0 6343 6329"/>
                <a:gd name="T193" fmla="*/ T192 w 70"/>
                <a:gd name="T194" fmla="+- 0 569 562"/>
                <a:gd name="T195" fmla="*/ 569 h 68"/>
                <a:gd name="T196" fmla="+- 0 6384 6329"/>
                <a:gd name="T197" fmla="*/ T196 w 70"/>
                <a:gd name="T198" fmla="+- 0 569 562"/>
                <a:gd name="T199" fmla="*/ 569 h 68"/>
                <a:gd name="T200" fmla="+- 0 6343 6329"/>
                <a:gd name="T201" fmla="*/ T200 w 70"/>
                <a:gd name="T202" fmla="+- 0 569 562"/>
                <a:gd name="T203" fmla="*/ 569 h 68"/>
                <a:gd name="T204" fmla="+- 0 6343 6329"/>
                <a:gd name="T205" fmla="*/ T204 w 70"/>
                <a:gd name="T206" fmla="+- 0 576 562"/>
                <a:gd name="T207" fmla="*/ 576 h 68"/>
                <a:gd name="T208" fmla="+- 0 6384 6329"/>
                <a:gd name="T209" fmla="*/ T208 w 70"/>
                <a:gd name="T210" fmla="+- 0 576 562"/>
                <a:gd name="T211" fmla="*/ 576 h 68"/>
                <a:gd name="T212" fmla="+- 0 6384 6329"/>
                <a:gd name="T213" fmla="*/ T212 w 70"/>
                <a:gd name="T214" fmla="+- 0 569 562"/>
                <a:gd name="T215" fmla="*/ 569 h 68"/>
                <a:gd name="T216" fmla="+- 0 6398 6329"/>
                <a:gd name="T217" fmla="*/ T216 w 70"/>
                <a:gd name="T218" fmla="+- 0 569 562"/>
                <a:gd name="T219" fmla="*/ 569 h 68"/>
                <a:gd name="T220" fmla="+- 0 6391 6329"/>
                <a:gd name="T221" fmla="*/ T220 w 70"/>
                <a:gd name="T222" fmla="+- 0 569 562"/>
                <a:gd name="T223" fmla="*/ 569 h 68"/>
                <a:gd name="T224" fmla="+- 0 6391 6329"/>
                <a:gd name="T225" fmla="*/ T224 w 70"/>
                <a:gd name="T226" fmla="+- 0 576 562"/>
                <a:gd name="T227" fmla="*/ 576 h 68"/>
                <a:gd name="T228" fmla="+- 0 6398 6329"/>
                <a:gd name="T229" fmla="*/ T228 w 70"/>
                <a:gd name="T230" fmla="+- 0 576 562"/>
                <a:gd name="T231" fmla="*/ 576 h 68"/>
                <a:gd name="T232" fmla="+- 0 6398 6329"/>
                <a:gd name="T233" fmla="*/ T232 w 70"/>
                <a:gd name="T234" fmla="+- 0 569 562"/>
                <a:gd name="T235" fmla="*/ 569 h 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70" h="68">
                  <a:moveTo>
                    <a:pt x="6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2"/>
                  </a:lnTo>
                  <a:lnTo>
                    <a:pt x="5" y="67"/>
                  </a:lnTo>
                  <a:lnTo>
                    <a:pt x="60" y="67"/>
                  </a:lnTo>
                  <a:lnTo>
                    <a:pt x="62" y="65"/>
                  </a:lnTo>
                  <a:lnTo>
                    <a:pt x="65" y="65"/>
                  </a:lnTo>
                  <a:lnTo>
                    <a:pt x="67" y="62"/>
                  </a:lnTo>
                  <a:lnTo>
                    <a:pt x="67" y="60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14" y="53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69" y="7"/>
                  </a:lnTo>
                  <a:lnTo>
                    <a:pt x="69" y="5"/>
                  </a:lnTo>
                  <a:lnTo>
                    <a:pt x="65" y="0"/>
                  </a:lnTo>
                  <a:close/>
                  <a:moveTo>
                    <a:pt x="14" y="53"/>
                  </a:moveTo>
                  <a:lnTo>
                    <a:pt x="7" y="53"/>
                  </a:lnTo>
                  <a:lnTo>
                    <a:pt x="7" y="60"/>
                  </a:lnTo>
                  <a:lnTo>
                    <a:pt x="14" y="60"/>
                  </a:lnTo>
                  <a:lnTo>
                    <a:pt x="14" y="53"/>
                  </a:lnTo>
                  <a:close/>
                  <a:moveTo>
                    <a:pt x="55" y="53"/>
                  </a:moveTo>
                  <a:lnTo>
                    <a:pt x="14" y="53"/>
                  </a:lnTo>
                  <a:lnTo>
                    <a:pt x="14" y="60"/>
                  </a:lnTo>
                  <a:lnTo>
                    <a:pt x="55" y="60"/>
                  </a:lnTo>
                  <a:lnTo>
                    <a:pt x="55" y="53"/>
                  </a:lnTo>
                  <a:close/>
                  <a:moveTo>
                    <a:pt x="62" y="7"/>
                  </a:moveTo>
                  <a:lnTo>
                    <a:pt x="55" y="7"/>
                  </a:lnTo>
                  <a:lnTo>
                    <a:pt x="55" y="60"/>
                  </a:lnTo>
                  <a:lnTo>
                    <a:pt x="62" y="60"/>
                  </a:lnTo>
                  <a:lnTo>
                    <a:pt x="62" y="53"/>
                  </a:lnTo>
                  <a:lnTo>
                    <a:pt x="69" y="53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62" y="7"/>
                  </a:lnTo>
                  <a:close/>
                  <a:moveTo>
                    <a:pt x="69" y="53"/>
                  </a:moveTo>
                  <a:lnTo>
                    <a:pt x="62" y="53"/>
                  </a:lnTo>
                  <a:lnTo>
                    <a:pt x="62" y="60"/>
                  </a:lnTo>
                  <a:lnTo>
                    <a:pt x="67" y="60"/>
                  </a:lnTo>
                  <a:lnTo>
                    <a:pt x="69" y="57"/>
                  </a:lnTo>
                  <a:lnTo>
                    <a:pt x="69" y="53"/>
                  </a:lnTo>
                  <a:close/>
                  <a:moveTo>
                    <a:pt x="14" y="7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close/>
                  <a:moveTo>
                    <a:pt x="55" y="7"/>
                  </a:moveTo>
                  <a:lnTo>
                    <a:pt x="14" y="7"/>
                  </a:lnTo>
                  <a:lnTo>
                    <a:pt x="14" y="14"/>
                  </a:lnTo>
                  <a:lnTo>
                    <a:pt x="55" y="14"/>
                  </a:lnTo>
                  <a:lnTo>
                    <a:pt x="55" y="7"/>
                  </a:lnTo>
                  <a:close/>
                  <a:moveTo>
                    <a:pt x="69" y="7"/>
                  </a:moveTo>
                  <a:lnTo>
                    <a:pt x="62" y="7"/>
                  </a:lnTo>
                  <a:lnTo>
                    <a:pt x="62" y="14"/>
                  </a:lnTo>
                  <a:lnTo>
                    <a:pt x="69" y="14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47" name="Picture 43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" y="352"/>
              <a:ext cx="101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43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" y="916"/>
              <a:ext cx="58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43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" y="919"/>
              <a:ext cx="219" cy="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43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" y="1624"/>
              <a:ext cx="87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43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2284"/>
              <a:ext cx="216" cy="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43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" y="4104"/>
              <a:ext cx="96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" name="Прямоугольник 152"/>
          <p:cNvSpPr/>
          <p:nvPr/>
        </p:nvSpPr>
        <p:spPr>
          <a:xfrm>
            <a:off x="4737720" y="4365104"/>
            <a:ext cx="4082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 – паливна магістраль; 2 – повітря; 3 – дросельна заслінка; 4 – впускний колектор; 5 – форсунка; 6 – блок циліндрів</a:t>
            </a:r>
            <a:endParaRPr lang="ru-RU" dirty="0"/>
          </a:p>
          <a:p>
            <a:pPr algn="ctr"/>
            <a:r>
              <a:rPr lang="uk-UA" dirty="0" smtClean="0"/>
              <a:t>Система </a:t>
            </a:r>
            <a:r>
              <a:rPr lang="uk-UA" dirty="0" err="1"/>
              <a:t>одноточкового</a:t>
            </a:r>
            <a:r>
              <a:rPr lang="uk-UA" dirty="0"/>
              <a:t> впорскування палива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21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Особливості систем керування бензинових двигунів</a:t>
            </a:r>
            <a:endParaRPr lang="ru-RU" sz="3200" dirty="0"/>
          </a:p>
        </p:txBody>
      </p:sp>
      <p:grpSp>
        <p:nvGrpSpPr>
          <p:cNvPr id="66" name="Группа 65"/>
          <p:cNvGrpSpPr/>
          <p:nvPr/>
        </p:nvGrpSpPr>
        <p:grpSpPr>
          <a:xfrm>
            <a:off x="1519237" y="1290637"/>
            <a:ext cx="6105525" cy="4276725"/>
            <a:chOff x="0" y="0"/>
            <a:chExt cx="5723907" cy="4104417"/>
          </a:xfrm>
        </p:grpSpPr>
        <p:grpSp>
          <p:nvGrpSpPr>
            <p:cNvPr id="67" name="Группа 66"/>
            <p:cNvGrpSpPr>
              <a:grpSpLocks/>
            </p:cNvGrpSpPr>
            <p:nvPr/>
          </p:nvGrpSpPr>
          <p:grpSpPr bwMode="auto">
            <a:xfrm>
              <a:off x="0" y="451262"/>
              <a:ext cx="5720080" cy="3653155"/>
              <a:chOff x="1447" y="-6008"/>
              <a:chExt cx="9008" cy="5753"/>
            </a:xfrm>
          </p:grpSpPr>
          <p:sp>
            <p:nvSpPr>
              <p:cNvPr id="70" name="AutoShape 437"/>
              <p:cNvSpPr>
                <a:spLocks/>
              </p:cNvSpPr>
              <p:nvPr/>
            </p:nvSpPr>
            <p:spPr bwMode="auto">
              <a:xfrm>
                <a:off x="1447" y="-5958"/>
                <a:ext cx="3639" cy="4318"/>
              </a:xfrm>
              <a:custGeom>
                <a:avLst/>
                <a:gdLst>
                  <a:gd name="T0" fmla="+- 0 5062 1447"/>
                  <a:gd name="T1" fmla="*/ T0 w 3639"/>
                  <a:gd name="T2" fmla="+- 0 -3106 -5957"/>
                  <a:gd name="T3" fmla="*/ -3106 h 4318"/>
                  <a:gd name="T4" fmla="+- 0 5062 1447"/>
                  <a:gd name="T5" fmla="*/ T4 w 3639"/>
                  <a:gd name="T6" fmla="+- 0 -3106 -5957"/>
                  <a:gd name="T7" fmla="*/ -3106 h 4318"/>
                  <a:gd name="T8" fmla="+- 0 1447 1447"/>
                  <a:gd name="T9" fmla="*/ T8 w 3639"/>
                  <a:gd name="T10" fmla="+- 0 -2854 -5957"/>
                  <a:gd name="T11" fmla="*/ -2854 h 4318"/>
                  <a:gd name="T12" fmla="+- 0 5074 1447"/>
                  <a:gd name="T13" fmla="*/ T12 w 3639"/>
                  <a:gd name="T14" fmla="+- 0 -2861 -5957"/>
                  <a:gd name="T15" fmla="*/ -2861 h 4318"/>
                  <a:gd name="T16" fmla="+- 0 5074 1447"/>
                  <a:gd name="T17" fmla="*/ T16 w 3639"/>
                  <a:gd name="T18" fmla="+- 0 -4133 -5957"/>
                  <a:gd name="T19" fmla="*/ -4133 h 4318"/>
                  <a:gd name="T20" fmla="+- 0 5062 1447"/>
                  <a:gd name="T21" fmla="*/ T20 w 3639"/>
                  <a:gd name="T22" fmla="+- 0 -3164 -5957"/>
                  <a:gd name="T23" fmla="*/ -3164 h 4318"/>
                  <a:gd name="T24" fmla="+- 0 5062 1447"/>
                  <a:gd name="T25" fmla="*/ T24 w 3639"/>
                  <a:gd name="T26" fmla="+- 0 -4138 -5957"/>
                  <a:gd name="T27" fmla="*/ -4138 h 4318"/>
                  <a:gd name="T28" fmla="+- 0 1452 1447"/>
                  <a:gd name="T29" fmla="*/ T28 w 3639"/>
                  <a:gd name="T30" fmla="+- 0 -3152 -5957"/>
                  <a:gd name="T31" fmla="*/ -3152 h 4318"/>
                  <a:gd name="T32" fmla="+- 0 5074 1447"/>
                  <a:gd name="T33" fmla="*/ T32 w 3639"/>
                  <a:gd name="T34" fmla="+- 0 -4126 -5957"/>
                  <a:gd name="T35" fmla="*/ -4126 h 4318"/>
                  <a:gd name="T36" fmla="+- 0 5069 1447"/>
                  <a:gd name="T37" fmla="*/ T36 w 3639"/>
                  <a:gd name="T38" fmla="+- 0 -4438 -5957"/>
                  <a:gd name="T39" fmla="*/ -4438 h 4318"/>
                  <a:gd name="T40" fmla="+- 0 1459 1447"/>
                  <a:gd name="T41" fmla="*/ T40 w 3639"/>
                  <a:gd name="T42" fmla="+- 0 -4181 -5957"/>
                  <a:gd name="T43" fmla="*/ -4181 h 4318"/>
                  <a:gd name="T44" fmla="+- 0 1452 1447"/>
                  <a:gd name="T45" fmla="*/ T44 w 3639"/>
                  <a:gd name="T46" fmla="+- 0 -4438 -5957"/>
                  <a:gd name="T47" fmla="*/ -4438 h 4318"/>
                  <a:gd name="T48" fmla="+- 0 5069 1447"/>
                  <a:gd name="T49" fmla="*/ T48 w 3639"/>
                  <a:gd name="T50" fmla="+- 0 -4169 -5957"/>
                  <a:gd name="T51" fmla="*/ -4169 h 4318"/>
                  <a:gd name="T52" fmla="+- 0 5074 1447"/>
                  <a:gd name="T53" fmla="*/ T52 w 3639"/>
                  <a:gd name="T54" fmla="+- 0 -4431 -5957"/>
                  <a:gd name="T55" fmla="*/ -4431 h 4318"/>
                  <a:gd name="T56" fmla="+- 0 5062 1447"/>
                  <a:gd name="T57" fmla="*/ T56 w 3639"/>
                  <a:gd name="T58" fmla="+- 0 -4738 -5957"/>
                  <a:gd name="T59" fmla="*/ -4738 h 4318"/>
                  <a:gd name="T60" fmla="+- 0 1459 1447"/>
                  <a:gd name="T61" fmla="*/ T60 w 3639"/>
                  <a:gd name="T62" fmla="+- 0 -4726 -5957"/>
                  <a:gd name="T63" fmla="*/ -4726 h 4318"/>
                  <a:gd name="T64" fmla="+- 0 1447 1447"/>
                  <a:gd name="T65" fmla="*/ T64 w 3639"/>
                  <a:gd name="T66" fmla="+- 0 -4733 -5957"/>
                  <a:gd name="T67" fmla="*/ -4733 h 4318"/>
                  <a:gd name="T68" fmla="+- 0 5074 1447"/>
                  <a:gd name="T69" fmla="*/ T68 w 3639"/>
                  <a:gd name="T70" fmla="+- 0 -4476 -5957"/>
                  <a:gd name="T71" fmla="*/ -4476 h 4318"/>
                  <a:gd name="T72" fmla="+- 0 5074 1447"/>
                  <a:gd name="T73" fmla="*/ T72 w 3639"/>
                  <a:gd name="T74" fmla="+- 0 -4733 -5957"/>
                  <a:gd name="T75" fmla="*/ -4733 h 4318"/>
                  <a:gd name="T76" fmla="+- 0 5062 1447"/>
                  <a:gd name="T77" fmla="*/ T76 w 3639"/>
                  <a:gd name="T78" fmla="+- 0 -5028 -5957"/>
                  <a:gd name="T79" fmla="*/ -5028 h 4318"/>
                  <a:gd name="T80" fmla="+- 0 5062 1447"/>
                  <a:gd name="T81" fmla="*/ T80 w 3639"/>
                  <a:gd name="T82" fmla="+- 0 -5028 -5957"/>
                  <a:gd name="T83" fmla="*/ -5028 h 4318"/>
                  <a:gd name="T84" fmla="+- 0 1447 1447"/>
                  <a:gd name="T85" fmla="*/ T84 w 3639"/>
                  <a:gd name="T86" fmla="+- 0 -4776 -5957"/>
                  <a:gd name="T87" fmla="*/ -4776 h 4318"/>
                  <a:gd name="T88" fmla="+- 0 5074 1447"/>
                  <a:gd name="T89" fmla="*/ T88 w 3639"/>
                  <a:gd name="T90" fmla="+- 0 -4784 -5957"/>
                  <a:gd name="T91" fmla="*/ -4784 h 4318"/>
                  <a:gd name="T92" fmla="+- 0 5074 1447"/>
                  <a:gd name="T93" fmla="*/ T92 w 3639"/>
                  <a:gd name="T94" fmla="+- 0 -5336 -5957"/>
                  <a:gd name="T95" fmla="*/ -5336 h 4318"/>
                  <a:gd name="T96" fmla="+- 0 5062 1447"/>
                  <a:gd name="T97" fmla="*/ T96 w 3639"/>
                  <a:gd name="T98" fmla="+- 0 -5086 -5957"/>
                  <a:gd name="T99" fmla="*/ -5086 h 4318"/>
                  <a:gd name="T100" fmla="+- 0 5062 1447"/>
                  <a:gd name="T101" fmla="*/ T100 w 3639"/>
                  <a:gd name="T102" fmla="+- 0 -5340 -5957"/>
                  <a:gd name="T103" fmla="*/ -5340 h 4318"/>
                  <a:gd name="T104" fmla="+- 0 1452 1447"/>
                  <a:gd name="T105" fmla="*/ T104 w 3639"/>
                  <a:gd name="T106" fmla="+- 0 -5074 -5957"/>
                  <a:gd name="T107" fmla="*/ -5074 h 4318"/>
                  <a:gd name="T108" fmla="+- 0 5074 1447"/>
                  <a:gd name="T109" fmla="*/ T108 w 3639"/>
                  <a:gd name="T110" fmla="+- 0 -5328 -5957"/>
                  <a:gd name="T111" fmla="*/ -5328 h 4318"/>
                  <a:gd name="T112" fmla="+- 0 5069 1447"/>
                  <a:gd name="T113" fmla="*/ T112 w 3639"/>
                  <a:gd name="T114" fmla="+- 0 -5648 -5957"/>
                  <a:gd name="T115" fmla="*/ -5648 h 4318"/>
                  <a:gd name="T116" fmla="+- 0 1459 1447"/>
                  <a:gd name="T117" fmla="*/ T116 w 3639"/>
                  <a:gd name="T118" fmla="+- 0 -5393 -5957"/>
                  <a:gd name="T119" fmla="*/ -5393 h 4318"/>
                  <a:gd name="T120" fmla="+- 0 1452 1447"/>
                  <a:gd name="T121" fmla="*/ T120 w 3639"/>
                  <a:gd name="T122" fmla="+- 0 -5648 -5957"/>
                  <a:gd name="T123" fmla="*/ -5648 h 4318"/>
                  <a:gd name="T124" fmla="+- 0 5069 1447"/>
                  <a:gd name="T125" fmla="*/ T124 w 3639"/>
                  <a:gd name="T126" fmla="+- 0 -5381 -5957"/>
                  <a:gd name="T127" fmla="*/ -5381 h 4318"/>
                  <a:gd name="T128" fmla="+- 0 5074 1447"/>
                  <a:gd name="T129" fmla="*/ T128 w 3639"/>
                  <a:gd name="T130" fmla="+- 0 -5640 -5957"/>
                  <a:gd name="T131" fmla="*/ -5640 h 4318"/>
                  <a:gd name="T132" fmla="+- 0 5062 1447"/>
                  <a:gd name="T133" fmla="*/ T132 w 3639"/>
                  <a:gd name="T134" fmla="+- 0 -5957 -5957"/>
                  <a:gd name="T135" fmla="*/ -5957 h 4318"/>
                  <a:gd name="T136" fmla="+- 0 1459 1447"/>
                  <a:gd name="T137" fmla="*/ T136 w 3639"/>
                  <a:gd name="T138" fmla="+- 0 -5945 -5957"/>
                  <a:gd name="T139" fmla="*/ -5945 h 4318"/>
                  <a:gd name="T140" fmla="+- 0 1447 1447"/>
                  <a:gd name="T141" fmla="*/ T140 w 3639"/>
                  <a:gd name="T142" fmla="+- 0 -5952 -5957"/>
                  <a:gd name="T143" fmla="*/ -5952 h 4318"/>
                  <a:gd name="T144" fmla="+- 0 5074 1447"/>
                  <a:gd name="T145" fmla="*/ T144 w 3639"/>
                  <a:gd name="T146" fmla="+- 0 -5693 -5957"/>
                  <a:gd name="T147" fmla="*/ -5693 h 4318"/>
                  <a:gd name="T148" fmla="+- 0 5074 1447"/>
                  <a:gd name="T149" fmla="*/ T148 w 3639"/>
                  <a:gd name="T150" fmla="+- 0 -5952 -5957"/>
                  <a:gd name="T151" fmla="*/ -5952 h 4318"/>
                  <a:gd name="T152" fmla="+- 0 5074 1447"/>
                  <a:gd name="T153" fmla="*/ T152 w 3639"/>
                  <a:gd name="T154" fmla="+- 0 -1896 -5957"/>
                  <a:gd name="T155" fmla="*/ -1896 h 4318"/>
                  <a:gd name="T156" fmla="+- 0 5074 1447"/>
                  <a:gd name="T157" fmla="*/ T156 w 3639"/>
                  <a:gd name="T158" fmla="+- 0 -1896 -5957"/>
                  <a:gd name="T159" fmla="*/ -1896 h 4318"/>
                  <a:gd name="T160" fmla="+- 0 1462 1447"/>
                  <a:gd name="T161" fmla="*/ T160 w 3639"/>
                  <a:gd name="T162" fmla="+- 0 -1644 -5957"/>
                  <a:gd name="T163" fmla="*/ -1644 h 4318"/>
                  <a:gd name="T164" fmla="+- 0 5086 1447"/>
                  <a:gd name="T165" fmla="*/ T164 w 3639"/>
                  <a:gd name="T166" fmla="+- 0 -1652 -5957"/>
                  <a:gd name="T167" fmla="*/ -1652 h 4318"/>
                  <a:gd name="T168" fmla="+- 0 5086 1447"/>
                  <a:gd name="T169" fmla="*/ T168 w 3639"/>
                  <a:gd name="T170" fmla="+- 0 -2211 -5957"/>
                  <a:gd name="T171" fmla="*/ -2211 h 4318"/>
                  <a:gd name="T172" fmla="+- 0 5074 1447"/>
                  <a:gd name="T173" fmla="*/ T172 w 3639"/>
                  <a:gd name="T174" fmla="+- 0 -1959 -5957"/>
                  <a:gd name="T175" fmla="*/ -1959 h 4318"/>
                  <a:gd name="T176" fmla="+- 0 5074 1447"/>
                  <a:gd name="T177" fmla="*/ T176 w 3639"/>
                  <a:gd name="T178" fmla="+- 0 -2216 -5957"/>
                  <a:gd name="T179" fmla="*/ -2216 h 4318"/>
                  <a:gd name="T180" fmla="+- 0 1466 1447"/>
                  <a:gd name="T181" fmla="*/ T180 w 3639"/>
                  <a:gd name="T182" fmla="+- 0 -1947 -5957"/>
                  <a:gd name="T183" fmla="*/ -1947 h 4318"/>
                  <a:gd name="T184" fmla="+- 0 5086 1447"/>
                  <a:gd name="T185" fmla="*/ T184 w 3639"/>
                  <a:gd name="T186" fmla="+- 0 -2204 -5957"/>
                  <a:gd name="T187" fmla="*/ -2204 h 4318"/>
                  <a:gd name="T188" fmla="+- 0 5081 1447"/>
                  <a:gd name="T189" fmla="*/ T188 w 3639"/>
                  <a:gd name="T190" fmla="+- 0 -2516 -5957"/>
                  <a:gd name="T191" fmla="*/ -2516 h 4318"/>
                  <a:gd name="T192" fmla="+- 0 1474 1447"/>
                  <a:gd name="T193" fmla="*/ T192 w 3639"/>
                  <a:gd name="T194" fmla="+- 0 -2261 -5957"/>
                  <a:gd name="T195" fmla="*/ -2261 h 4318"/>
                  <a:gd name="T196" fmla="+- 0 1466 1447"/>
                  <a:gd name="T197" fmla="*/ T196 w 3639"/>
                  <a:gd name="T198" fmla="+- 0 -2516 -5957"/>
                  <a:gd name="T199" fmla="*/ -2516 h 4318"/>
                  <a:gd name="T200" fmla="+- 0 5081 1447"/>
                  <a:gd name="T201" fmla="*/ T200 w 3639"/>
                  <a:gd name="T202" fmla="+- 0 -2249 -5957"/>
                  <a:gd name="T203" fmla="*/ -2249 h 4318"/>
                  <a:gd name="T204" fmla="+- 0 5086 1447"/>
                  <a:gd name="T205" fmla="*/ T204 w 3639"/>
                  <a:gd name="T206" fmla="+- 0 -2508 -5957"/>
                  <a:gd name="T207" fmla="*/ -2508 h 4318"/>
                  <a:gd name="T208" fmla="+- 0 5074 1447"/>
                  <a:gd name="T209" fmla="*/ T208 w 3639"/>
                  <a:gd name="T210" fmla="+- 0 -2818 -5957"/>
                  <a:gd name="T211" fmla="*/ -2818 h 4318"/>
                  <a:gd name="T212" fmla="+- 0 1474 1447"/>
                  <a:gd name="T213" fmla="*/ T212 w 3639"/>
                  <a:gd name="T214" fmla="+- 0 -2806 -5957"/>
                  <a:gd name="T215" fmla="*/ -2806 h 4318"/>
                  <a:gd name="T216" fmla="+- 0 1462 1447"/>
                  <a:gd name="T217" fmla="*/ T216 w 3639"/>
                  <a:gd name="T218" fmla="+- 0 -2813 -5957"/>
                  <a:gd name="T219" fmla="*/ -2813 h 4318"/>
                  <a:gd name="T220" fmla="+- 0 5086 1447"/>
                  <a:gd name="T221" fmla="*/ T220 w 3639"/>
                  <a:gd name="T222" fmla="+- 0 -2554 -5957"/>
                  <a:gd name="T223" fmla="*/ -2554 h 4318"/>
                  <a:gd name="T224" fmla="+- 0 5086 1447"/>
                  <a:gd name="T225" fmla="*/ T224 w 3639"/>
                  <a:gd name="T226" fmla="+- 0 -2813 -5957"/>
                  <a:gd name="T227" fmla="*/ -2813 h 43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</a:cxnLst>
                <a:rect l="0" t="0" r="r" b="b"/>
                <a:pathLst>
                  <a:path w="3639" h="4318">
                    <a:moveTo>
                      <a:pt x="3627" y="2844"/>
                    </a:moveTo>
                    <a:lnTo>
                      <a:pt x="3622" y="2839"/>
                    </a:lnTo>
                    <a:lnTo>
                      <a:pt x="3615" y="2839"/>
                    </a:lnTo>
                    <a:lnTo>
                      <a:pt x="3615" y="2851"/>
                    </a:lnTo>
                    <a:lnTo>
                      <a:pt x="3615" y="3096"/>
                    </a:lnTo>
                    <a:lnTo>
                      <a:pt x="12" y="3096"/>
                    </a:lnTo>
                    <a:lnTo>
                      <a:pt x="12" y="2851"/>
                    </a:lnTo>
                    <a:lnTo>
                      <a:pt x="3615" y="2851"/>
                    </a:lnTo>
                    <a:lnTo>
                      <a:pt x="3615" y="2839"/>
                    </a:lnTo>
                    <a:lnTo>
                      <a:pt x="5" y="2839"/>
                    </a:lnTo>
                    <a:lnTo>
                      <a:pt x="0" y="2844"/>
                    </a:lnTo>
                    <a:lnTo>
                      <a:pt x="0" y="3103"/>
                    </a:lnTo>
                    <a:lnTo>
                      <a:pt x="5" y="3108"/>
                    </a:lnTo>
                    <a:lnTo>
                      <a:pt x="3622" y="3108"/>
                    </a:lnTo>
                    <a:lnTo>
                      <a:pt x="3627" y="3103"/>
                    </a:lnTo>
                    <a:lnTo>
                      <a:pt x="3627" y="3096"/>
                    </a:lnTo>
                    <a:lnTo>
                      <a:pt x="3627" y="2851"/>
                    </a:lnTo>
                    <a:lnTo>
                      <a:pt x="3627" y="2846"/>
                    </a:lnTo>
                    <a:lnTo>
                      <a:pt x="3627" y="2844"/>
                    </a:lnTo>
                    <a:moveTo>
                      <a:pt x="3627" y="1824"/>
                    </a:moveTo>
                    <a:lnTo>
                      <a:pt x="3622" y="1819"/>
                    </a:lnTo>
                    <a:lnTo>
                      <a:pt x="3615" y="1819"/>
                    </a:lnTo>
                    <a:lnTo>
                      <a:pt x="3615" y="1831"/>
                    </a:lnTo>
                    <a:lnTo>
                      <a:pt x="3615" y="2793"/>
                    </a:lnTo>
                    <a:lnTo>
                      <a:pt x="12" y="2793"/>
                    </a:lnTo>
                    <a:lnTo>
                      <a:pt x="12" y="1831"/>
                    </a:lnTo>
                    <a:lnTo>
                      <a:pt x="3615" y="1831"/>
                    </a:lnTo>
                    <a:lnTo>
                      <a:pt x="3615" y="1819"/>
                    </a:lnTo>
                    <a:lnTo>
                      <a:pt x="5" y="1819"/>
                    </a:lnTo>
                    <a:lnTo>
                      <a:pt x="0" y="1824"/>
                    </a:lnTo>
                    <a:lnTo>
                      <a:pt x="0" y="2801"/>
                    </a:lnTo>
                    <a:lnTo>
                      <a:pt x="5" y="2805"/>
                    </a:lnTo>
                    <a:lnTo>
                      <a:pt x="3622" y="2805"/>
                    </a:lnTo>
                    <a:lnTo>
                      <a:pt x="3627" y="2801"/>
                    </a:lnTo>
                    <a:lnTo>
                      <a:pt x="3627" y="2793"/>
                    </a:lnTo>
                    <a:lnTo>
                      <a:pt x="3627" y="1831"/>
                    </a:lnTo>
                    <a:lnTo>
                      <a:pt x="3627" y="1826"/>
                    </a:lnTo>
                    <a:lnTo>
                      <a:pt x="3627" y="1824"/>
                    </a:lnTo>
                    <a:moveTo>
                      <a:pt x="3627" y="1524"/>
                    </a:moveTo>
                    <a:lnTo>
                      <a:pt x="3622" y="1519"/>
                    </a:lnTo>
                    <a:lnTo>
                      <a:pt x="3615" y="1519"/>
                    </a:lnTo>
                    <a:lnTo>
                      <a:pt x="3615" y="1531"/>
                    </a:lnTo>
                    <a:lnTo>
                      <a:pt x="3615" y="1776"/>
                    </a:lnTo>
                    <a:lnTo>
                      <a:pt x="12" y="1776"/>
                    </a:lnTo>
                    <a:lnTo>
                      <a:pt x="12" y="1531"/>
                    </a:lnTo>
                    <a:lnTo>
                      <a:pt x="3615" y="1531"/>
                    </a:lnTo>
                    <a:lnTo>
                      <a:pt x="3615" y="1519"/>
                    </a:lnTo>
                    <a:lnTo>
                      <a:pt x="5" y="1519"/>
                    </a:lnTo>
                    <a:lnTo>
                      <a:pt x="0" y="1524"/>
                    </a:lnTo>
                    <a:lnTo>
                      <a:pt x="0" y="1783"/>
                    </a:lnTo>
                    <a:lnTo>
                      <a:pt x="5" y="1788"/>
                    </a:lnTo>
                    <a:lnTo>
                      <a:pt x="3622" y="1788"/>
                    </a:lnTo>
                    <a:lnTo>
                      <a:pt x="3627" y="1783"/>
                    </a:lnTo>
                    <a:lnTo>
                      <a:pt x="3627" y="1776"/>
                    </a:lnTo>
                    <a:lnTo>
                      <a:pt x="3627" y="1531"/>
                    </a:lnTo>
                    <a:lnTo>
                      <a:pt x="3627" y="1526"/>
                    </a:lnTo>
                    <a:lnTo>
                      <a:pt x="3627" y="1524"/>
                    </a:lnTo>
                    <a:moveTo>
                      <a:pt x="3627" y="1224"/>
                    </a:moveTo>
                    <a:lnTo>
                      <a:pt x="3622" y="1219"/>
                    </a:lnTo>
                    <a:lnTo>
                      <a:pt x="3615" y="1219"/>
                    </a:lnTo>
                    <a:lnTo>
                      <a:pt x="3615" y="1231"/>
                    </a:lnTo>
                    <a:lnTo>
                      <a:pt x="3615" y="1473"/>
                    </a:lnTo>
                    <a:lnTo>
                      <a:pt x="12" y="1473"/>
                    </a:lnTo>
                    <a:lnTo>
                      <a:pt x="12" y="1231"/>
                    </a:lnTo>
                    <a:lnTo>
                      <a:pt x="3615" y="1231"/>
                    </a:lnTo>
                    <a:lnTo>
                      <a:pt x="3615" y="1219"/>
                    </a:lnTo>
                    <a:lnTo>
                      <a:pt x="5" y="1219"/>
                    </a:lnTo>
                    <a:lnTo>
                      <a:pt x="0" y="1224"/>
                    </a:lnTo>
                    <a:lnTo>
                      <a:pt x="0" y="1481"/>
                    </a:lnTo>
                    <a:lnTo>
                      <a:pt x="5" y="1485"/>
                    </a:lnTo>
                    <a:lnTo>
                      <a:pt x="3622" y="1485"/>
                    </a:lnTo>
                    <a:lnTo>
                      <a:pt x="3627" y="1481"/>
                    </a:lnTo>
                    <a:lnTo>
                      <a:pt x="3627" y="1473"/>
                    </a:lnTo>
                    <a:lnTo>
                      <a:pt x="3627" y="1231"/>
                    </a:lnTo>
                    <a:lnTo>
                      <a:pt x="3627" y="1226"/>
                    </a:lnTo>
                    <a:lnTo>
                      <a:pt x="3627" y="1224"/>
                    </a:lnTo>
                    <a:moveTo>
                      <a:pt x="3627" y="921"/>
                    </a:moveTo>
                    <a:lnTo>
                      <a:pt x="3622" y="917"/>
                    </a:lnTo>
                    <a:lnTo>
                      <a:pt x="3615" y="917"/>
                    </a:lnTo>
                    <a:lnTo>
                      <a:pt x="3615" y="929"/>
                    </a:lnTo>
                    <a:lnTo>
                      <a:pt x="3615" y="1173"/>
                    </a:lnTo>
                    <a:lnTo>
                      <a:pt x="12" y="1173"/>
                    </a:lnTo>
                    <a:lnTo>
                      <a:pt x="12" y="929"/>
                    </a:lnTo>
                    <a:lnTo>
                      <a:pt x="3615" y="929"/>
                    </a:lnTo>
                    <a:lnTo>
                      <a:pt x="3615" y="917"/>
                    </a:lnTo>
                    <a:lnTo>
                      <a:pt x="5" y="917"/>
                    </a:lnTo>
                    <a:lnTo>
                      <a:pt x="0" y="921"/>
                    </a:lnTo>
                    <a:lnTo>
                      <a:pt x="0" y="1181"/>
                    </a:lnTo>
                    <a:lnTo>
                      <a:pt x="5" y="1185"/>
                    </a:lnTo>
                    <a:lnTo>
                      <a:pt x="3622" y="1185"/>
                    </a:lnTo>
                    <a:lnTo>
                      <a:pt x="3627" y="1181"/>
                    </a:lnTo>
                    <a:lnTo>
                      <a:pt x="3627" y="1173"/>
                    </a:lnTo>
                    <a:lnTo>
                      <a:pt x="3627" y="929"/>
                    </a:lnTo>
                    <a:lnTo>
                      <a:pt x="3627" y="924"/>
                    </a:lnTo>
                    <a:lnTo>
                      <a:pt x="3627" y="921"/>
                    </a:lnTo>
                    <a:moveTo>
                      <a:pt x="3627" y="621"/>
                    </a:moveTo>
                    <a:lnTo>
                      <a:pt x="3622" y="617"/>
                    </a:lnTo>
                    <a:lnTo>
                      <a:pt x="3615" y="617"/>
                    </a:lnTo>
                    <a:lnTo>
                      <a:pt x="3615" y="629"/>
                    </a:lnTo>
                    <a:lnTo>
                      <a:pt x="3615" y="871"/>
                    </a:lnTo>
                    <a:lnTo>
                      <a:pt x="12" y="871"/>
                    </a:lnTo>
                    <a:lnTo>
                      <a:pt x="12" y="629"/>
                    </a:lnTo>
                    <a:lnTo>
                      <a:pt x="3615" y="629"/>
                    </a:lnTo>
                    <a:lnTo>
                      <a:pt x="3615" y="617"/>
                    </a:lnTo>
                    <a:lnTo>
                      <a:pt x="5" y="617"/>
                    </a:lnTo>
                    <a:lnTo>
                      <a:pt x="0" y="621"/>
                    </a:lnTo>
                    <a:lnTo>
                      <a:pt x="0" y="878"/>
                    </a:lnTo>
                    <a:lnTo>
                      <a:pt x="5" y="883"/>
                    </a:lnTo>
                    <a:lnTo>
                      <a:pt x="3622" y="883"/>
                    </a:lnTo>
                    <a:lnTo>
                      <a:pt x="3627" y="878"/>
                    </a:lnTo>
                    <a:lnTo>
                      <a:pt x="3627" y="871"/>
                    </a:lnTo>
                    <a:lnTo>
                      <a:pt x="3627" y="629"/>
                    </a:lnTo>
                    <a:lnTo>
                      <a:pt x="3627" y="624"/>
                    </a:lnTo>
                    <a:lnTo>
                      <a:pt x="3627" y="621"/>
                    </a:lnTo>
                    <a:moveTo>
                      <a:pt x="3627" y="314"/>
                    </a:moveTo>
                    <a:lnTo>
                      <a:pt x="3622" y="309"/>
                    </a:lnTo>
                    <a:lnTo>
                      <a:pt x="3615" y="309"/>
                    </a:lnTo>
                    <a:lnTo>
                      <a:pt x="3615" y="321"/>
                    </a:lnTo>
                    <a:lnTo>
                      <a:pt x="3615" y="564"/>
                    </a:lnTo>
                    <a:lnTo>
                      <a:pt x="12" y="564"/>
                    </a:lnTo>
                    <a:lnTo>
                      <a:pt x="12" y="321"/>
                    </a:lnTo>
                    <a:lnTo>
                      <a:pt x="3615" y="321"/>
                    </a:lnTo>
                    <a:lnTo>
                      <a:pt x="3615" y="309"/>
                    </a:lnTo>
                    <a:lnTo>
                      <a:pt x="5" y="309"/>
                    </a:lnTo>
                    <a:lnTo>
                      <a:pt x="0" y="314"/>
                    </a:lnTo>
                    <a:lnTo>
                      <a:pt x="0" y="571"/>
                    </a:lnTo>
                    <a:lnTo>
                      <a:pt x="5" y="576"/>
                    </a:lnTo>
                    <a:lnTo>
                      <a:pt x="3622" y="576"/>
                    </a:lnTo>
                    <a:lnTo>
                      <a:pt x="3627" y="571"/>
                    </a:lnTo>
                    <a:lnTo>
                      <a:pt x="3627" y="564"/>
                    </a:lnTo>
                    <a:lnTo>
                      <a:pt x="3627" y="321"/>
                    </a:lnTo>
                    <a:lnTo>
                      <a:pt x="3627" y="317"/>
                    </a:lnTo>
                    <a:lnTo>
                      <a:pt x="3627" y="314"/>
                    </a:lnTo>
                    <a:moveTo>
                      <a:pt x="3627" y="5"/>
                    </a:moveTo>
                    <a:lnTo>
                      <a:pt x="3622" y="0"/>
                    </a:lnTo>
                    <a:lnTo>
                      <a:pt x="3615" y="0"/>
                    </a:lnTo>
                    <a:lnTo>
                      <a:pt x="3615" y="12"/>
                    </a:lnTo>
                    <a:lnTo>
                      <a:pt x="3615" y="257"/>
                    </a:lnTo>
                    <a:lnTo>
                      <a:pt x="12" y="257"/>
                    </a:lnTo>
                    <a:lnTo>
                      <a:pt x="12" y="12"/>
                    </a:lnTo>
                    <a:lnTo>
                      <a:pt x="3615" y="12"/>
                    </a:lnTo>
                    <a:lnTo>
                      <a:pt x="3615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264"/>
                    </a:lnTo>
                    <a:lnTo>
                      <a:pt x="5" y="269"/>
                    </a:lnTo>
                    <a:lnTo>
                      <a:pt x="3622" y="269"/>
                    </a:lnTo>
                    <a:lnTo>
                      <a:pt x="3627" y="264"/>
                    </a:lnTo>
                    <a:lnTo>
                      <a:pt x="3627" y="257"/>
                    </a:lnTo>
                    <a:lnTo>
                      <a:pt x="3627" y="12"/>
                    </a:lnTo>
                    <a:lnTo>
                      <a:pt x="3627" y="7"/>
                    </a:lnTo>
                    <a:lnTo>
                      <a:pt x="3627" y="5"/>
                    </a:lnTo>
                    <a:moveTo>
                      <a:pt x="3639" y="4053"/>
                    </a:moveTo>
                    <a:lnTo>
                      <a:pt x="3634" y="4049"/>
                    </a:lnTo>
                    <a:lnTo>
                      <a:pt x="3627" y="4049"/>
                    </a:lnTo>
                    <a:lnTo>
                      <a:pt x="3627" y="4061"/>
                    </a:lnTo>
                    <a:lnTo>
                      <a:pt x="3627" y="4305"/>
                    </a:lnTo>
                    <a:lnTo>
                      <a:pt x="27" y="4305"/>
                    </a:lnTo>
                    <a:lnTo>
                      <a:pt x="27" y="4061"/>
                    </a:lnTo>
                    <a:lnTo>
                      <a:pt x="3627" y="4061"/>
                    </a:lnTo>
                    <a:lnTo>
                      <a:pt x="3627" y="4049"/>
                    </a:lnTo>
                    <a:lnTo>
                      <a:pt x="19" y="4049"/>
                    </a:lnTo>
                    <a:lnTo>
                      <a:pt x="15" y="4053"/>
                    </a:lnTo>
                    <a:lnTo>
                      <a:pt x="15" y="4313"/>
                    </a:lnTo>
                    <a:lnTo>
                      <a:pt x="19" y="4317"/>
                    </a:lnTo>
                    <a:lnTo>
                      <a:pt x="3634" y="4317"/>
                    </a:lnTo>
                    <a:lnTo>
                      <a:pt x="3639" y="4313"/>
                    </a:lnTo>
                    <a:lnTo>
                      <a:pt x="3639" y="4305"/>
                    </a:lnTo>
                    <a:lnTo>
                      <a:pt x="3639" y="4061"/>
                    </a:lnTo>
                    <a:lnTo>
                      <a:pt x="3639" y="4056"/>
                    </a:lnTo>
                    <a:lnTo>
                      <a:pt x="3639" y="4053"/>
                    </a:lnTo>
                    <a:moveTo>
                      <a:pt x="3639" y="3746"/>
                    </a:moveTo>
                    <a:lnTo>
                      <a:pt x="3634" y="3741"/>
                    </a:lnTo>
                    <a:lnTo>
                      <a:pt x="3627" y="3741"/>
                    </a:lnTo>
                    <a:lnTo>
                      <a:pt x="3627" y="3753"/>
                    </a:lnTo>
                    <a:lnTo>
                      <a:pt x="3627" y="3998"/>
                    </a:lnTo>
                    <a:lnTo>
                      <a:pt x="27" y="3998"/>
                    </a:lnTo>
                    <a:lnTo>
                      <a:pt x="27" y="3753"/>
                    </a:lnTo>
                    <a:lnTo>
                      <a:pt x="3627" y="3753"/>
                    </a:lnTo>
                    <a:lnTo>
                      <a:pt x="3627" y="3741"/>
                    </a:lnTo>
                    <a:lnTo>
                      <a:pt x="19" y="3741"/>
                    </a:lnTo>
                    <a:lnTo>
                      <a:pt x="15" y="3746"/>
                    </a:lnTo>
                    <a:lnTo>
                      <a:pt x="15" y="4005"/>
                    </a:lnTo>
                    <a:lnTo>
                      <a:pt x="19" y="4010"/>
                    </a:lnTo>
                    <a:lnTo>
                      <a:pt x="3634" y="4010"/>
                    </a:lnTo>
                    <a:lnTo>
                      <a:pt x="3639" y="4005"/>
                    </a:lnTo>
                    <a:lnTo>
                      <a:pt x="3639" y="3998"/>
                    </a:lnTo>
                    <a:lnTo>
                      <a:pt x="3639" y="3753"/>
                    </a:lnTo>
                    <a:lnTo>
                      <a:pt x="3639" y="3749"/>
                    </a:lnTo>
                    <a:lnTo>
                      <a:pt x="3639" y="3746"/>
                    </a:lnTo>
                    <a:moveTo>
                      <a:pt x="3639" y="3446"/>
                    </a:moveTo>
                    <a:lnTo>
                      <a:pt x="3634" y="3441"/>
                    </a:lnTo>
                    <a:lnTo>
                      <a:pt x="3627" y="3441"/>
                    </a:lnTo>
                    <a:lnTo>
                      <a:pt x="3627" y="3453"/>
                    </a:lnTo>
                    <a:lnTo>
                      <a:pt x="3627" y="3696"/>
                    </a:lnTo>
                    <a:lnTo>
                      <a:pt x="27" y="3696"/>
                    </a:lnTo>
                    <a:lnTo>
                      <a:pt x="27" y="3453"/>
                    </a:lnTo>
                    <a:lnTo>
                      <a:pt x="3627" y="3453"/>
                    </a:lnTo>
                    <a:lnTo>
                      <a:pt x="3627" y="3441"/>
                    </a:lnTo>
                    <a:lnTo>
                      <a:pt x="19" y="3441"/>
                    </a:lnTo>
                    <a:lnTo>
                      <a:pt x="15" y="3446"/>
                    </a:lnTo>
                    <a:lnTo>
                      <a:pt x="15" y="3703"/>
                    </a:lnTo>
                    <a:lnTo>
                      <a:pt x="19" y="3708"/>
                    </a:lnTo>
                    <a:lnTo>
                      <a:pt x="3634" y="3708"/>
                    </a:lnTo>
                    <a:lnTo>
                      <a:pt x="3639" y="3703"/>
                    </a:lnTo>
                    <a:lnTo>
                      <a:pt x="3639" y="3696"/>
                    </a:lnTo>
                    <a:lnTo>
                      <a:pt x="3639" y="3453"/>
                    </a:lnTo>
                    <a:lnTo>
                      <a:pt x="3639" y="3449"/>
                    </a:lnTo>
                    <a:lnTo>
                      <a:pt x="3639" y="3446"/>
                    </a:lnTo>
                    <a:moveTo>
                      <a:pt x="3639" y="3144"/>
                    </a:moveTo>
                    <a:lnTo>
                      <a:pt x="3634" y="3139"/>
                    </a:lnTo>
                    <a:lnTo>
                      <a:pt x="3627" y="3139"/>
                    </a:lnTo>
                    <a:lnTo>
                      <a:pt x="3627" y="3151"/>
                    </a:lnTo>
                    <a:lnTo>
                      <a:pt x="3627" y="3396"/>
                    </a:lnTo>
                    <a:lnTo>
                      <a:pt x="27" y="3396"/>
                    </a:lnTo>
                    <a:lnTo>
                      <a:pt x="27" y="3151"/>
                    </a:lnTo>
                    <a:lnTo>
                      <a:pt x="3627" y="3151"/>
                    </a:lnTo>
                    <a:lnTo>
                      <a:pt x="3627" y="3139"/>
                    </a:lnTo>
                    <a:lnTo>
                      <a:pt x="19" y="3139"/>
                    </a:lnTo>
                    <a:lnTo>
                      <a:pt x="15" y="3144"/>
                    </a:lnTo>
                    <a:lnTo>
                      <a:pt x="15" y="3403"/>
                    </a:lnTo>
                    <a:lnTo>
                      <a:pt x="19" y="3408"/>
                    </a:lnTo>
                    <a:lnTo>
                      <a:pt x="3634" y="3408"/>
                    </a:lnTo>
                    <a:lnTo>
                      <a:pt x="3639" y="3403"/>
                    </a:lnTo>
                    <a:lnTo>
                      <a:pt x="3639" y="3396"/>
                    </a:lnTo>
                    <a:lnTo>
                      <a:pt x="3639" y="3151"/>
                    </a:lnTo>
                    <a:lnTo>
                      <a:pt x="3639" y="3146"/>
                    </a:lnTo>
                    <a:lnTo>
                      <a:pt x="3639" y="314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71" name="Line 438"/>
              <p:cNvCxnSpPr/>
              <p:nvPr/>
            </p:nvCxnSpPr>
            <p:spPr bwMode="auto">
              <a:xfrm>
                <a:off x="5062" y="-5826"/>
                <a:ext cx="362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" name="Freeform 439"/>
              <p:cNvSpPr>
                <a:spLocks/>
              </p:cNvSpPr>
              <p:nvPr/>
            </p:nvSpPr>
            <p:spPr bwMode="auto">
              <a:xfrm>
                <a:off x="5404" y="-6008"/>
                <a:ext cx="924" cy="4625"/>
              </a:xfrm>
              <a:custGeom>
                <a:avLst/>
                <a:gdLst>
                  <a:gd name="T0" fmla="+- 0 6329 5405"/>
                  <a:gd name="T1" fmla="*/ T0 w 924"/>
                  <a:gd name="T2" fmla="+- 0 -6003 -6008"/>
                  <a:gd name="T3" fmla="*/ -6003 h 4625"/>
                  <a:gd name="T4" fmla="+- 0 6324 5405"/>
                  <a:gd name="T5" fmla="*/ T4 w 924"/>
                  <a:gd name="T6" fmla="+- 0 -6008 -6008"/>
                  <a:gd name="T7" fmla="*/ -6008 h 4625"/>
                  <a:gd name="T8" fmla="+- 0 6317 5405"/>
                  <a:gd name="T9" fmla="*/ T8 w 924"/>
                  <a:gd name="T10" fmla="+- 0 -6008 -6008"/>
                  <a:gd name="T11" fmla="*/ -6008 h 4625"/>
                  <a:gd name="T12" fmla="+- 0 6317 5405"/>
                  <a:gd name="T13" fmla="*/ T12 w 924"/>
                  <a:gd name="T14" fmla="+- 0 -5996 -6008"/>
                  <a:gd name="T15" fmla="*/ -5996 h 4625"/>
                  <a:gd name="T16" fmla="+- 0 6317 5405"/>
                  <a:gd name="T17" fmla="*/ T16 w 924"/>
                  <a:gd name="T18" fmla="+- 0 -1395 -6008"/>
                  <a:gd name="T19" fmla="*/ -1395 h 4625"/>
                  <a:gd name="T20" fmla="+- 0 5585 5405"/>
                  <a:gd name="T21" fmla="*/ T20 w 924"/>
                  <a:gd name="T22" fmla="+- 0 -1395 -6008"/>
                  <a:gd name="T23" fmla="*/ -1395 h 4625"/>
                  <a:gd name="T24" fmla="+- 0 5585 5405"/>
                  <a:gd name="T25" fmla="*/ T24 w 924"/>
                  <a:gd name="T26" fmla="+- 0 -5996 -6008"/>
                  <a:gd name="T27" fmla="*/ -5996 h 4625"/>
                  <a:gd name="T28" fmla="+- 0 6317 5405"/>
                  <a:gd name="T29" fmla="*/ T28 w 924"/>
                  <a:gd name="T30" fmla="+- 0 -5996 -6008"/>
                  <a:gd name="T31" fmla="*/ -5996 h 4625"/>
                  <a:gd name="T32" fmla="+- 0 6317 5405"/>
                  <a:gd name="T33" fmla="*/ T32 w 924"/>
                  <a:gd name="T34" fmla="+- 0 -6008 -6008"/>
                  <a:gd name="T35" fmla="*/ -6008 h 4625"/>
                  <a:gd name="T36" fmla="+- 0 5578 5405"/>
                  <a:gd name="T37" fmla="*/ T36 w 924"/>
                  <a:gd name="T38" fmla="+- 0 -6008 -6008"/>
                  <a:gd name="T39" fmla="*/ -6008 h 4625"/>
                  <a:gd name="T40" fmla="+- 0 5573 5405"/>
                  <a:gd name="T41" fmla="*/ T40 w 924"/>
                  <a:gd name="T42" fmla="+- 0 -6003 -6008"/>
                  <a:gd name="T43" fmla="*/ -6003 h 4625"/>
                  <a:gd name="T44" fmla="+- 0 5573 5405"/>
                  <a:gd name="T45" fmla="*/ T44 w 924"/>
                  <a:gd name="T46" fmla="+- 0 -5828 -6008"/>
                  <a:gd name="T47" fmla="*/ -5828 h 4625"/>
                  <a:gd name="T48" fmla="+- 0 5405 5405"/>
                  <a:gd name="T49" fmla="*/ T48 w 924"/>
                  <a:gd name="T50" fmla="+- 0 -5885 -6008"/>
                  <a:gd name="T51" fmla="*/ -5885 h 4625"/>
                  <a:gd name="T52" fmla="+- 0 5405 5405"/>
                  <a:gd name="T53" fmla="*/ T52 w 924"/>
                  <a:gd name="T54" fmla="+- 0 -5768 -6008"/>
                  <a:gd name="T55" fmla="*/ -5768 h 4625"/>
                  <a:gd name="T56" fmla="+- 0 5573 5405"/>
                  <a:gd name="T57" fmla="*/ T56 w 924"/>
                  <a:gd name="T58" fmla="+- 0 -5823 -6008"/>
                  <a:gd name="T59" fmla="*/ -5823 h 4625"/>
                  <a:gd name="T60" fmla="+- 0 5573 5405"/>
                  <a:gd name="T61" fmla="*/ T60 w 924"/>
                  <a:gd name="T62" fmla="+- 0 -1388 -6008"/>
                  <a:gd name="T63" fmla="*/ -1388 h 4625"/>
                  <a:gd name="T64" fmla="+- 0 5578 5405"/>
                  <a:gd name="T65" fmla="*/ T64 w 924"/>
                  <a:gd name="T66" fmla="+- 0 -1383 -6008"/>
                  <a:gd name="T67" fmla="*/ -1383 h 4625"/>
                  <a:gd name="T68" fmla="+- 0 6324 5405"/>
                  <a:gd name="T69" fmla="*/ T68 w 924"/>
                  <a:gd name="T70" fmla="+- 0 -1383 -6008"/>
                  <a:gd name="T71" fmla="*/ -1383 h 4625"/>
                  <a:gd name="T72" fmla="+- 0 6329 5405"/>
                  <a:gd name="T73" fmla="*/ T72 w 924"/>
                  <a:gd name="T74" fmla="+- 0 -1388 -6008"/>
                  <a:gd name="T75" fmla="*/ -1388 h 4625"/>
                  <a:gd name="T76" fmla="+- 0 6329 5405"/>
                  <a:gd name="T77" fmla="*/ T76 w 924"/>
                  <a:gd name="T78" fmla="+- 0 -1395 -6008"/>
                  <a:gd name="T79" fmla="*/ -1395 h 4625"/>
                  <a:gd name="T80" fmla="+- 0 6329 5405"/>
                  <a:gd name="T81" fmla="*/ T80 w 924"/>
                  <a:gd name="T82" fmla="+- 0 -5996 -6008"/>
                  <a:gd name="T83" fmla="*/ -5996 h 4625"/>
                  <a:gd name="T84" fmla="+- 0 6329 5405"/>
                  <a:gd name="T85" fmla="*/ T84 w 924"/>
                  <a:gd name="T86" fmla="+- 0 -6000 -6008"/>
                  <a:gd name="T87" fmla="*/ -6000 h 4625"/>
                  <a:gd name="T88" fmla="+- 0 6329 5405"/>
                  <a:gd name="T89" fmla="*/ T88 w 924"/>
                  <a:gd name="T90" fmla="+- 0 -6003 -6008"/>
                  <a:gd name="T91" fmla="*/ -6003 h 46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924" h="4625">
                    <a:moveTo>
                      <a:pt x="924" y="5"/>
                    </a:moveTo>
                    <a:lnTo>
                      <a:pt x="919" y="0"/>
                    </a:lnTo>
                    <a:lnTo>
                      <a:pt x="912" y="0"/>
                    </a:lnTo>
                    <a:lnTo>
                      <a:pt x="912" y="12"/>
                    </a:lnTo>
                    <a:lnTo>
                      <a:pt x="912" y="4613"/>
                    </a:lnTo>
                    <a:lnTo>
                      <a:pt x="180" y="4613"/>
                    </a:lnTo>
                    <a:lnTo>
                      <a:pt x="180" y="12"/>
                    </a:lnTo>
                    <a:lnTo>
                      <a:pt x="912" y="12"/>
                    </a:lnTo>
                    <a:lnTo>
                      <a:pt x="912" y="0"/>
                    </a:lnTo>
                    <a:lnTo>
                      <a:pt x="173" y="0"/>
                    </a:lnTo>
                    <a:lnTo>
                      <a:pt x="168" y="5"/>
                    </a:lnTo>
                    <a:lnTo>
                      <a:pt x="168" y="180"/>
                    </a:lnTo>
                    <a:lnTo>
                      <a:pt x="0" y="123"/>
                    </a:lnTo>
                    <a:lnTo>
                      <a:pt x="0" y="240"/>
                    </a:lnTo>
                    <a:lnTo>
                      <a:pt x="168" y="185"/>
                    </a:lnTo>
                    <a:lnTo>
                      <a:pt x="168" y="4620"/>
                    </a:lnTo>
                    <a:lnTo>
                      <a:pt x="173" y="4625"/>
                    </a:lnTo>
                    <a:lnTo>
                      <a:pt x="919" y="4625"/>
                    </a:lnTo>
                    <a:lnTo>
                      <a:pt x="924" y="4620"/>
                    </a:lnTo>
                    <a:lnTo>
                      <a:pt x="924" y="4613"/>
                    </a:lnTo>
                    <a:lnTo>
                      <a:pt x="924" y="12"/>
                    </a:lnTo>
                    <a:lnTo>
                      <a:pt x="924" y="8"/>
                    </a:lnTo>
                    <a:lnTo>
                      <a:pt x="924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73" name="Line 440"/>
              <p:cNvCxnSpPr/>
              <p:nvPr/>
            </p:nvCxnSpPr>
            <p:spPr bwMode="auto">
              <a:xfrm>
                <a:off x="5062" y="-5517"/>
                <a:ext cx="362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" name="Freeform 441"/>
              <p:cNvSpPr>
                <a:spLocks/>
              </p:cNvSpPr>
              <p:nvPr/>
            </p:nvSpPr>
            <p:spPr bwMode="auto">
              <a:xfrm>
                <a:off x="5404" y="-5574"/>
                <a:ext cx="176" cy="118"/>
              </a:xfrm>
              <a:custGeom>
                <a:avLst/>
                <a:gdLst>
                  <a:gd name="T0" fmla="+- 0 5405 5405"/>
                  <a:gd name="T1" fmla="*/ T0 w 176"/>
                  <a:gd name="T2" fmla="+- 0 -5573 -5573"/>
                  <a:gd name="T3" fmla="*/ -5573 h 118"/>
                  <a:gd name="T4" fmla="+- 0 5405 5405"/>
                  <a:gd name="T5" fmla="*/ T4 w 176"/>
                  <a:gd name="T6" fmla="+- 0 -5456 -5573"/>
                  <a:gd name="T7" fmla="*/ -5456 h 118"/>
                  <a:gd name="T8" fmla="+- 0 5580 5405"/>
                  <a:gd name="T9" fmla="*/ T8 w 176"/>
                  <a:gd name="T10" fmla="+- 0 -5516 -5573"/>
                  <a:gd name="T11" fmla="*/ -5516 h 118"/>
                  <a:gd name="T12" fmla="+- 0 5405 5405"/>
                  <a:gd name="T13" fmla="*/ T12 w 176"/>
                  <a:gd name="T14" fmla="+- 0 -5573 -5573"/>
                  <a:gd name="T15" fmla="*/ -5573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6" h="118">
                    <a:moveTo>
                      <a:pt x="0" y="0"/>
                    </a:moveTo>
                    <a:lnTo>
                      <a:pt x="0" y="117"/>
                    </a:lnTo>
                    <a:lnTo>
                      <a:pt x="175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75" name="Line 442"/>
              <p:cNvCxnSpPr/>
              <p:nvPr/>
            </p:nvCxnSpPr>
            <p:spPr bwMode="auto">
              <a:xfrm>
                <a:off x="5062" y="-5205"/>
                <a:ext cx="362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" name="Freeform 443"/>
              <p:cNvSpPr>
                <a:spLocks/>
              </p:cNvSpPr>
              <p:nvPr/>
            </p:nvSpPr>
            <p:spPr bwMode="auto">
              <a:xfrm>
                <a:off x="5404" y="-5264"/>
                <a:ext cx="176" cy="118"/>
              </a:xfrm>
              <a:custGeom>
                <a:avLst/>
                <a:gdLst>
                  <a:gd name="T0" fmla="+- 0 5405 5405"/>
                  <a:gd name="T1" fmla="*/ T0 w 176"/>
                  <a:gd name="T2" fmla="+- 0 -5264 -5264"/>
                  <a:gd name="T3" fmla="*/ -5264 h 118"/>
                  <a:gd name="T4" fmla="+- 0 5405 5405"/>
                  <a:gd name="T5" fmla="*/ T4 w 176"/>
                  <a:gd name="T6" fmla="+- 0 -5146 -5264"/>
                  <a:gd name="T7" fmla="*/ -5146 h 118"/>
                  <a:gd name="T8" fmla="+- 0 5580 5405"/>
                  <a:gd name="T9" fmla="*/ T8 w 176"/>
                  <a:gd name="T10" fmla="+- 0 -5204 -5264"/>
                  <a:gd name="T11" fmla="*/ -5204 h 118"/>
                  <a:gd name="T12" fmla="+- 0 5405 5405"/>
                  <a:gd name="T13" fmla="*/ T12 w 176"/>
                  <a:gd name="T14" fmla="+- 0 -5264 -5264"/>
                  <a:gd name="T15" fmla="*/ -5264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6" h="118">
                    <a:moveTo>
                      <a:pt x="0" y="0"/>
                    </a:moveTo>
                    <a:lnTo>
                      <a:pt x="0" y="118"/>
                    </a:lnTo>
                    <a:lnTo>
                      <a:pt x="175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77" name="Line 444"/>
              <p:cNvCxnSpPr/>
              <p:nvPr/>
            </p:nvCxnSpPr>
            <p:spPr bwMode="auto">
              <a:xfrm>
                <a:off x="5062" y="-4907"/>
                <a:ext cx="362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" name="Freeform 445"/>
              <p:cNvSpPr>
                <a:spLocks/>
              </p:cNvSpPr>
              <p:nvPr/>
            </p:nvSpPr>
            <p:spPr bwMode="auto">
              <a:xfrm>
                <a:off x="5404" y="-4966"/>
                <a:ext cx="176" cy="118"/>
              </a:xfrm>
              <a:custGeom>
                <a:avLst/>
                <a:gdLst>
                  <a:gd name="T0" fmla="+- 0 5405 5405"/>
                  <a:gd name="T1" fmla="*/ T0 w 176"/>
                  <a:gd name="T2" fmla="+- 0 -4966 -4966"/>
                  <a:gd name="T3" fmla="*/ -4966 h 118"/>
                  <a:gd name="T4" fmla="+- 0 5405 5405"/>
                  <a:gd name="T5" fmla="*/ T4 w 176"/>
                  <a:gd name="T6" fmla="+- 0 -4848 -4966"/>
                  <a:gd name="T7" fmla="*/ -4848 h 118"/>
                  <a:gd name="T8" fmla="+- 0 5580 5405"/>
                  <a:gd name="T9" fmla="*/ T8 w 176"/>
                  <a:gd name="T10" fmla="+- 0 -4906 -4966"/>
                  <a:gd name="T11" fmla="*/ -4906 h 118"/>
                  <a:gd name="T12" fmla="+- 0 5405 5405"/>
                  <a:gd name="T13" fmla="*/ T12 w 176"/>
                  <a:gd name="T14" fmla="+- 0 -4966 -4966"/>
                  <a:gd name="T15" fmla="*/ -4966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6" h="118">
                    <a:moveTo>
                      <a:pt x="0" y="0"/>
                    </a:moveTo>
                    <a:lnTo>
                      <a:pt x="0" y="118"/>
                    </a:lnTo>
                    <a:lnTo>
                      <a:pt x="175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79" name="Line 446"/>
              <p:cNvCxnSpPr/>
              <p:nvPr/>
            </p:nvCxnSpPr>
            <p:spPr bwMode="auto">
              <a:xfrm>
                <a:off x="5062" y="-4607"/>
                <a:ext cx="362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" name="Freeform 447"/>
              <p:cNvSpPr>
                <a:spLocks/>
              </p:cNvSpPr>
              <p:nvPr/>
            </p:nvSpPr>
            <p:spPr bwMode="auto">
              <a:xfrm>
                <a:off x="5404" y="-4664"/>
                <a:ext cx="176" cy="116"/>
              </a:xfrm>
              <a:custGeom>
                <a:avLst/>
                <a:gdLst>
                  <a:gd name="T0" fmla="+- 0 5405 5405"/>
                  <a:gd name="T1" fmla="*/ T0 w 176"/>
                  <a:gd name="T2" fmla="+- 0 -4664 -4664"/>
                  <a:gd name="T3" fmla="*/ -4664 h 116"/>
                  <a:gd name="T4" fmla="+- 0 5405 5405"/>
                  <a:gd name="T5" fmla="*/ T4 w 176"/>
                  <a:gd name="T6" fmla="+- 0 -4548 -4664"/>
                  <a:gd name="T7" fmla="*/ -4548 h 116"/>
                  <a:gd name="T8" fmla="+- 0 5580 5405"/>
                  <a:gd name="T9" fmla="*/ T8 w 176"/>
                  <a:gd name="T10" fmla="+- 0 -4606 -4664"/>
                  <a:gd name="T11" fmla="*/ -4606 h 116"/>
                  <a:gd name="T12" fmla="+- 0 5405 5405"/>
                  <a:gd name="T13" fmla="*/ T12 w 176"/>
                  <a:gd name="T14" fmla="+- 0 -4664 -4664"/>
                  <a:gd name="T15" fmla="*/ -4664 h 1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6" h="116">
                    <a:moveTo>
                      <a:pt x="0" y="0"/>
                    </a:moveTo>
                    <a:lnTo>
                      <a:pt x="0" y="116"/>
                    </a:lnTo>
                    <a:lnTo>
                      <a:pt x="17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81" name="Line 448"/>
              <p:cNvCxnSpPr/>
              <p:nvPr/>
            </p:nvCxnSpPr>
            <p:spPr bwMode="auto">
              <a:xfrm>
                <a:off x="5062" y="-4310"/>
                <a:ext cx="362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" name="Freeform 449"/>
              <p:cNvSpPr>
                <a:spLocks/>
              </p:cNvSpPr>
              <p:nvPr/>
            </p:nvSpPr>
            <p:spPr bwMode="auto">
              <a:xfrm>
                <a:off x="5404" y="-4369"/>
                <a:ext cx="176" cy="118"/>
              </a:xfrm>
              <a:custGeom>
                <a:avLst/>
                <a:gdLst>
                  <a:gd name="T0" fmla="+- 0 5405 5405"/>
                  <a:gd name="T1" fmla="*/ T0 w 176"/>
                  <a:gd name="T2" fmla="+- 0 -4368 -4368"/>
                  <a:gd name="T3" fmla="*/ -4368 h 118"/>
                  <a:gd name="T4" fmla="+- 0 5405 5405"/>
                  <a:gd name="T5" fmla="*/ T4 w 176"/>
                  <a:gd name="T6" fmla="+- 0 -4251 -4368"/>
                  <a:gd name="T7" fmla="*/ -4251 h 118"/>
                  <a:gd name="T8" fmla="+- 0 5580 5405"/>
                  <a:gd name="T9" fmla="*/ T8 w 176"/>
                  <a:gd name="T10" fmla="+- 0 -4308 -4368"/>
                  <a:gd name="T11" fmla="*/ -4308 h 118"/>
                  <a:gd name="T12" fmla="+- 0 5405 5405"/>
                  <a:gd name="T13" fmla="*/ T12 w 176"/>
                  <a:gd name="T14" fmla="+- 0 -4368 -4368"/>
                  <a:gd name="T15" fmla="*/ -4368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6" h="118">
                    <a:moveTo>
                      <a:pt x="0" y="0"/>
                    </a:moveTo>
                    <a:lnTo>
                      <a:pt x="0" y="117"/>
                    </a:lnTo>
                    <a:lnTo>
                      <a:pt x="175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83" name="Line 450"/>
              <p:cNvCxnSpPr/>
              <p:nvPr/>
            </p:nvCxnSpPr>
            <p:spPr bwMode="auto">
              <a:xfrm>
                <a:off x="5062" y="-3662"/>
                <a:ext cx="362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4" name="AutoShape 451"/>
              <p:cNvSpPr>
                <a:spLocks/>
              </p:cNvSpPr>
              <p:nvPr/>
            </p:nvSpPr>
            <p:spPr bwMode="auto">
              <a:xfrm>
                <a:off x="5404" y="-3718"/>
                <a:ext cx="176" cy="2007"/>
              </a:xfrm>
              <a:custGeom>
                <a:avLst/>
                <a:gdLst>
                  <a:gd name="T0" fmla="+- 0 5580 5405"/>
                  <a:gd name="T1" fmla="*/ T0 w 176"/>
                  <a:gd name="T2" fmla="+- 0 -1772 -3718"/>
                  <a:gd name="T3" fmla="*/ -1772 h 2007"/>
                  <a:gd name="T4" fmla="+- 0 5405 5405"/>
                  <a:gd name="T5" fmla="*/ T4 w 176"/>
                  <a:gd name="T6" fmla="+- 0 -1829 -3718"/>
                  <a:gd name="T7" fmla="*/ -1829 h 2007"/>
                  <a:gd name="T8" fmla="+- 0 5405 5405"/>
                  <a:gd name="T9" fmla="*/ T8 w 176"/>
                  <a:gd name="T10" fmla="+- 0 -1712 -3718"/>
                  <a:gd name="T11" fmla="*/ -1712 h 2007"/>
                  <a:gd name="T12" fmla="+- 0 5580 5405"/>
                  <a:gd name="T13" fmla="*/ T12 w 176"/>
                  <a:gd name="T14" fmla="+- 0 -1772 -3718"/>
                  <a:gd name="T15" fmla="*/ -1772 h 2007"/>
                  <a:gd name="T16" fmla="+- 0 5580 5405"/>
                  <a:gd name="T17" fmla="*/ T16 w 176"/>
                  <a:gd name="T18" fmla="+- 0 -2086 -3718"/>
                  <a:gd name="T19" fmla="*/ -2086 h 2007"/>
                  <a:gd name="T20" fmla="+- 0 5405 5405"/>
                  <a:gd name="T21" fmla="*/ T20 w 176"/>
                  <a:gd name="T22" fmla="+- 0 -2144 -3718"/>
                  <a:gd name="T23" fmla="*/ -2144 h 2007"/>
                  <a:gd name="T24" fmla="+- 0 5405 5405"/>
                  <a:gd name="T25" fmla="*/ T24 w 176"/>
                  <a:gd name="T26" fmla="+- 0 -2026 -3718"/>
                  <a:gd name="T27" fmla="*/ -2026 h 2007"/>
                  <a:gd name="T28" fmla="+- 0 5580 5405"/>
                  <a:gd name="T29" fmla="*/ T28 w 176"/>
                  <a:gd name="T30" fmla="+- 0 -2086 -3718"/>
                  <a:gd name="T31" fmla="*/ -2086 h 2007"/>
                  <a:gd name="T32" fmla="+- 0 5580 5405"/>
                  <a:gd name="T33" fmla="*/ T32 w 176"/>
                  <a:gd name="T34" fmla="+- 0 -3660 -3718"/>
                  <a:gd name="T35" fmla="*/ -3660 h 2007"/>
                  <a:gd name="T36" fmla="+- 0 5405 5405"/>
                  <a:gd name="T37" fmla="*/ T36 w 176"/>
                  <a:gd name="T38" fmla="+- 0 -3718 -3718"/>
                  <a:gd name="T39" fmla="*/ -3718 h 2007"/>
                  <a:gd name="T40" fmla="+- 0 5405 5405"/>
                  <a:gd name="T41" fmla="*/ T40 w 176"/>
                  <a:gd name="T42" fmla="+- 0 -3600 -3718"/>
                  <a:gd name="T43" fmla="*/ -3600 h 2007"/>
                  <a:gd name="T44" fmla="+- 0 5580 5405"/>
                  <a:gd name="T45" fmla="*/ T44 w 176"/>
                  <a:gd name="T46" fmla="+- 0 -3660 -3718"/>
                  <a:gd name="T47" fmla="*/ -3660 h 20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76" h="2007">
                    <a:moveTo>
                      <a:pt x="175" y="1946"/>
                    </a:moveTo>
                    <a:lnTo>
                      <a:pt x="0" y="1889"/>
                    </a:lnTo>
                    <a:lnTo>
                      <a:pt x="0" y="2006"/>
                    </a:lnTo>
                    <a:lnTo>
                      <a:pt x="175" y="1946"/>
                    </a:lnTo>
                    <a:moveTo>
                      <a:pt x="175" y="1632"/>
                    </a:moveTo>
                    <a:lnTo>
                      <a:pt x="0" y="1574"/>
                    </a:lnTo>
                    <a:lnTo>
                      <a:pt x="0" y="1692"/>
                    </a:lnTo>
                    <a:lnTo>
                      <a:pt x="175" y="1632"/>
                    </a:lnTo>
                    <a:moveTo>
                      <a:pt x="175" y="58"/>
                    </a:moveTo>
                    <a:lnTo>
                      <a:pt x="0" y="0"/>
                    </a:lnTo>
                    <a:lnTo>
                      <a:pt x="0" y="118"/>
                    </a:lnTo>
                    <a:lnTo>
                      <a:pt x="175" y="5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85" name="Line 452"/>
              <p:cNvCxnSpPr/>
              <p:nvPr/>
            </p:nvCxnSpPr>
            <p:spPr bwMode="auto">
              <a:xfrm>
                <a:off x="5074" y="-2387"/>
                <a:ext cx="350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" name="Freeform 453"/>
              <p:cNvSpPr>
                <a:spLocks/>
              </p:cNvSpPr>
              <p:nvPr/>
            </p:nvSpPr>
            <p:spPr bwMode="auto">
              <a:xfrm>
                <a:off x="5404" y="-2444"/>
                <a:ext cx="176" cy="118"/>
              </a:xfrm>
              <a:custGeom>
                <a:avLst/>
                <a:gdLst>
                  <a:gd name="T0" fmla="+- 0 5405 5405"/>
                  <a:gd name="T1" fmla="*/ T0 w 176"/>
                  <a:gd name="T2" fmla="+- 0 -2444 -2444"/>
                  <a:gd name="T3" fmla="*/ -2444 h 118"/>
                  <a:gd name="T4" fmla="+- 0 5405 5405"/>
                  <a:gd name="T5" fmla="*/ T4 w 176"/>
                  <a:gd name="T6" fmla="+- 0 -2326 -2444"/>
                  <a:gd name="T7" fmla="*/ -2326 h 118"/>
                  <a:gd name="T8" fmla="+- 0 5580 5405"/>
                  <a:gd name="T9" fmla="*/ T8 w 176"/>
                  <a:gd name="T10" fmla="+- 0 -2386 -2444"/>
                  <a:gd name="T11" fmla="*/ -2386 h 118"/>
                  <a:gd name="T12" fmla="+- 0 5405 5405"/>
                  <a:gd name="T13" fmla="*/ T12 w 176"/>
                  <a:gd name="T14" fmla="+- 0 -2444 -2444"/>
                  <a:gd name="T15" fmla="*/ -2444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6" h="118">
                    <a:moveTo>
                      <a:pt x="0" y="0"/>
                    </a:moveTo>
                    <a:lnTo>
                      <a:pt x="0" y="118"/>
                    </a:lnTo>
                    <a:lnTo>
                      <a:pt x="17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87" name="Line 454"/>
              <p:cNvCxnSpPr/>
              <p:nvPr/>
            </p:nvCxnSpPr>
            <p:spPr bwMode="auto">
              <a:xfrm>
                <a:off x="5074" y="-2685"/>
                <a:ext cx="350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8" name="AutoShape 455"/>
              <p:cNvSpPr>
                <a:spLocks/>
              </p:cNvSpPr>
              <p:nvPr/>
            </p:nvSpPr>
            <p:spPr bwMode="auto">
              <a:xfrm>
                <a:off x="5404" y="-3042"/>
                <a:ext cx="176" cy="418"/>
              </a:xfrm>
              <a:custGeom>
                <a:avLst/>
                <a:gdLst>
                  <a:gd name="T0" fmla="+- 0 5580 5405"/>
                  <a:gd name="T1" fmla="*/ T0 w 176"/>
                  <a:gd name="T2" fmla="+- 0 -2684 -3041"/>
                  <a:gd name="T3" fmla="*/ -2684 h 418"/>
                  <a:gd name="T4" fmla="+- 0 5405 5405"/>
                  <a:gd name="T5" fmla="*/ T4 w 176"/>
                  <a:gd name="T6" fmla="+- 0 -2741 -3041"/>
                  <a:gd name="T7" fmla="*/ -2741 h 418"/>
                  <a:gd name="T8" fmla="+- 0 5405 5405"/>
                  <a:gd name="T9" fmla="*/ T8 w 176"/>
                  <a:gd name="T10" fmla="+- 0 -2624 -3041"/>
                  <a:gd name="T11" fmla="*/ -2624 h 418"/>
                  <a:gd name="T12" fmla="+- 0 5580 5405"/>
                  <a:gd name="T13" fmla="*/ T12 w 176"/>
                  <a:gd name="T14" fmla="+- 0 -2684 -3041"/>
                  <a:gd name="T15" fmla="*/ -2684 h 418"/>
                  <a:gd name="T16" fmla="+- 0 5580 5405"/>
                  <a:gd name="T17" fmla="*/ T16 w 176"/>
                  <a:gd name="T18" fmla="+- 0 -2984 -3041"/>
                  <a:gd name="T19" fmla="*/ -2984 h 418"/>
                  <a:gd name="T20" fmla="+- 0 5405 5405"/>
                  <a:gd name="T21" fmla="*/ T20 w 176"/>
                  <a:gd name="T22" fmla="+- 0 -3041 -3041"/>
                  <a:gd name="T23" fmla="*/ -3041 h 418"/>
                  <a:gd name="T24" fmla="+- 0 5405 5405"/>
                  <a:gd name="T25" fmla="*/ T24 w 176"/>
                  <a:gd name="T26" fmla="+- 0 -2926 -3041"/>
                  <a:gd name="T27" fmla="*/ -2926 h 418"/>
                  <a:gd name="T28" fmla="+- 0 5580 5405"/>
                  <a:gd name="T29" fmla="*/ T28 w 176"/>
                  <a:gd name="T30" fmla="+- 0 -2984 -3041"/>
                  <a:gd name="T31" fmla="*/ -2984 h 4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76" h="418">
                    <a:moveTo>
                      <a:pt x="175" y="357"/>
                    </a:moveTo>
                    <a:lnTo>
                      <a:pt x="0" y="300"/>
                    </a:lnTo>
                    <a:lnTo>
                      <a:pt x="0" y="417"/>
                    </a:lnTo>
                    <a:lnTo>
                      <a:pt x="175" y="357"/>
                    </a:lnTo>
                    <a:moveTo>
                      <a:pt x="175" y="57"/>
                    </a:moveTo>
                    <a:lnTo>
                      <a:pt x="0" y="0"/>
                    </a:lnTo>
                    <a:lnTo>
                      <a:pt x="0" y="115"/>
                    </a:lnTo>
                    <a:lnTo>
                      <a:pt x="175" y="5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89" name="Line 456"/>
              <p:cNvCxnSpPr/>
              <p:nvPr/>
            </p:nvCxnSpPr>
            <p:spPr bwMode="auto">
              <a:xfrm>
                <a:off x="6317" y="-5380"/>
                <a:ext cx="350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0" name="AutoShape 457"/>
              <p:cNvSpPr>
                <a:spLocks/>
              </p:cNvSpPr>
              <p:nvPr/>
            </p:nvSpPr>
            <p:spPr bwMode="auto">
              <a:xfrm>
                <a:off x="6648" y="-5521"/>
                <a:ext cx="3807" cy="3766"/>
              </a:xfrm>
              <a:custGeom>
                <a:avLst/>
                <a:gdLst>
                  <a:gd name="T0" fmla="+- 0 10428 6648"/>
                  <a:gd name="T1" fmla="*/ T0 w 3807"/>
                  <a:gd name="T2" fmla="+- 0 -3778 -5520"/>
                  <a:gd name="T3" fmla="*/ -3778 h 3766"/>
                  <a:gd name="T4" fmla="+- 0 10428 6648"/>
                  <a:gd name="T5" fmla="*/ T4 w 3807"/>
                  <a:gd name="T6" fmla="+- 0 -3778 -5520"/>
                  <a:gd name="T7" fmla="*/ -3778 h 3766"/>
                  <a:gd name="T8" fmla="+- 0 6816 6648"/>
                  <a:gd name="T9" fmla="*/ T8 w 3807"/>
                  <a:gd name="T10" fmla="+- 0 -3528 -5520"/>
                  <a:gd name="T11" fmla="*/ -3528 h 3766"/>
                  <a:gd name="T12" fmla="+- 0 10440 6648"/>
                  <a:gd name="T13" fmla="*/ T12 w 3807"/>
                  <a:gd name="T14" fmla="+- 0 -3536 -5520"/>
                  <a:gd name="T15" fmla="*/ -3536 h 3766"/>
                  <a:gd name="T16" fmla="+- 0 10440 6648"/>
                  <a:gd name="T17" fmla="*/ T16 w 3807"/>
                  <a:gd name="T18" fmla="+- 0 -4080 -5520"/>
                  <a:gd name="T19" fmla="*/ -4080 h 3766"/>
                  <a:gd name="T20" fmla="+- 0 10428 6648"/>
                  <a:gd name="T21" fmla="*/ T20 w 3807"/>
                  <a:gd name="T22" fmla="+- 0 -3828 -5520"/>
                  <a:gd name="T23" fmla="*/ -3828 h 3766"/>
                  <a:gd name="T24" fmla="+- 0 10428 6648"/>
                  <a:gd name="T25" fmla="*/ T24 w 3807"/>
                  <a:gd name="T26" fmla="+- 0 -4085 -5520"/>
                  <a:gd name="T27" fmla="*/ -4085 h 3766"/>
                  <a:gd name="T28" fmla="+- 0 6821 6648"/>
                  <a:gd name="T29" fmla="*/ T28 w 3807"/>
                  <a:gd name="T30" fmla="+- 0 -3816 -5520"/>
                  <a:gd name="T31" fmla="*/ -3816 h 3766"/>
                  <a:gd name="T32" fmla="+- 0 10440 6648"/>
                  <a:gd name="T33" fmla="*/ T32 w 3807"/>
                  <a:gd name="T34" fmla="+- 0 -4073 -5520"/>
                  <a:gd name="T35" fmla="*/ -4073 h 3766"/>
                  <a:gd name="T36" fmla="+- 0 10435 6648"/>
                  <a:gd name="T37" fmla="*/ T36 w 3807"/>
                  <a:gd name="T38" fmla="+- 0 -4380 -5520"/>
                  <a:gd name="T39" fmla="*/ -4380 h 3766"/>
                  <a:gd name="T40" fmla="+- 0 6828 6648"/>
                  <a:gd name="T41" fmla="*/ T40 w 3807"/>
                  <a:gd name="T42" fmla="+- 0 -4124 -5520"/>
                  <a:gd name="T43" fmla="*/ -4124 h 3766"/>
                  <a:gd name="T44" fmla="+- 0 6821 6648"/>
                  <a:gd name="T45" fmla="*/ T44 w 3807"/>
                  <a:gd name="T46" fmla="+- 0 -4380 -5520"/>
                  <a:gd name="T47" fmla="*/ -4380 h 3766"/>
                  <a:gd name="T48" fmla="+- 0 10435 6648"/>
                  <a:gd name="T49" fmla="*/ T48 w 3807"/>
                  <a:gd name="T50" fmla="+- 0 -4112 -5520"/>
                  <a:gd name="T51" fmla="*/ -4112 h 3766"/>
                  <a:gd name="T52" fmla="+- 0 10440 6648"/>
                  <a:gd name="T53" fmla="*/ T52 w 3807"/>
                  <a:gd name="T54" fmla="+- 0 -4373 -5520"/>
                  <a:gd name="T55" fmla="*/ -4373 h 3766"/>
                  <a:gd name="T56" fmla="+- 0 10428 6648"/>
                  <a:gd name="T57" fmla="*/ T56 w 3807"/>
                  <a:gd name="T58" fmla="+- 0 -4925 -5520"/>
                  <a:gd name="T59" fmla="*/ -4925 h 3766"/>
                  <a:gd name="T60" fmla="+- 0 6828 6648"/>
                  <a:gd name="T61" fmla="*/ T60 w 3807"/>
                  <a:gd name="T62" fmla="+- 0 -4913 -5520"/>
                  <a:gd name="T63" fmla="*/ -4913 h 3766"/>
                  <a:gd name="T64" fmla="+- 0 6816 6648"/>
                  <a:gd name="T65" fmla="*/ T64 w 3807"/>
                  <a:gd name="T66" fmla="+- 0 -4920 -5520"/>
                  <a:gd name="T67" fmla="*/ -4920 h 3766"/>
                  <a:gd name="T68" fmla="+- 0 10440 6648"/>
                  <a:gd name="T69" fmla="*/ T68 w 3807"/>
                  <a:gd name="T70" fmla="+- 0 -4412 -5520"/>
                  <a:gd name="T71" fmla="*/ -4412 h 3766"/>
                  <a:gd name="T72" fmla="+- 0 10440 6648"/>
                  <a:gd name="T73" fmla="*/ T72 w 3807"/>
                  <a:gd name="T74" fmla="+- 0 -4920 -5520"/>
                  <a:gd name="T75" fmla="*/ -4920 h 3766"/>
                  <a:gd name="T76" fmla="+- 0 10428 6648"/>
                  <a:gd name="T77" fmla="*/ T76 w 3807"/>
                  <a:gd name="T78" fmla="+- 0 -5208 -5520"/>
                  <a:gd name="T79" fmla="*/ -5208 h 3766"/>
                  <a:gd name="T80" fmla="+- 0 10428 6648"/>
                  <a:gd name="T81" fmla="*/ T80 w 3807"/>
                  <a:gd name="T82" fmla="+- 0 -5208 -5520"/>
                  <a:gd name="T83" fmla="*/ -5208 h 3766"/>
                  <a:gd name="T84" fmla="+- 0 6816 6648"/>
                  <a:gd name="T85" fmla="*/ T84 w 3807"/>
                  <a:gd name="T86" fmla="+- 0 -4956 -5520"/>
                  <a:gd name="T87" fmla="*/ -4956 h 3766"/>
                  <a:gd name="T88" fmla="+- 0 10440 6648"/>
                  <a:gd name="T89" fmla="*/ T88 w 3807"/>
                  <a:gd name="T90" fmla="+- 0 -4964 -5520"/>
                  <a:gd name="T91" fmla="*/ -4964 h 3766"/>
                  <a:gd name="T92" fmla="+- 0 10440 6648"/>
                  <a:gd name="T93" fmla="*/ T92 w 3807"/>
                  <a:gd name="T94" fmla="+- 0 -5516 -5520"/>
                  <a:gd name="T95" fmla="*/ -5516 h 3766"/>
                  <a:gd name="T96" fmla="+- 0 10428 6648"/>
                  <a:gd name="T97" fmla="*/ T96 w 3807"/>
                  <a:gd name="T98" fmla="+- 0 -5264 -5520"/>
                  <a:gd name="T99" fmla="*/ -5264 h 3766"/>
                  <a:gd name="T100" fmla="+- 0 10428 6648"/>
                  <a:gd name="T101" fmla="*/ T100 w 3807"/>
                  <a:gd name="T102" fmla="+- 0 -5520 -5520"/>
                  <a:gd name="T103" fmla="*/ -5520 h 3766"/>
                  <a:gd name="T104" fmla="+- 0 6648 6648"/>
                  <a:gd name="T105" fmla="*/ T104 w 3807"/>
                  <a:gd name="T106" fmla="+- 0 -5436 -5520"/>
                  <a:gd name="T107" fmla="*/ -5436 h 3766"/>
                  <a:gd name="T108" fmla="+- 0 6821 6648"/>
                  <a:gd name="T109" fmla="*/ T108 w 3807"/>
                  <a:gd name="T110" fmla="+- 0 -5252 -5520"/>
                  <a:gd name="T111" fmla="*/ -5252 h 3766"/>
                  <a:gd name="T112" fmla="+- 0 10440 6648"/>
                  <a:gd name="T113" fmla="*/ T112 w 3807"/>
                  <a:gd name="T114" fmla="+- 0 -5508 -5520"/>
                  <a:gd name="T115" fmla="*/ -5508 h 3766"/>
                  <a:gd name="T116" fmla="+- 0 10442 6648"/>
                  <a:gd name="T117" fmla="*/ T116 w 3807"/>
                  <a:gd name="T118" fmla="+- 0 -3202 -5520"/>
                  <a:gd name="T119" fmla="*/ -3202 h 3766"/>
                  <a:gd name="T120" fmla="+- 0 6835 6648"/>
                  <a:gd name="T121" fmla="*/ T120 w 3807"/>
                  <a:gd name="T122" fmla="+- 0 -2945 -5520"/>
                  <a:gd name="T123" fmla="*/ -2945 h 3766"/>
                  <a:gd name="T124" fmla="+- 0 6828 6648"/>
                  <a:gd name="T125" fmla="*/ T124 w 3807"/>
                  <a:gd name="T126" fmla="+- 0 -3202 -5520"/>
                  <a:gd name="T127" fmla="*/ -3202 h 3766"/>
                  <a:gd name="T128" fmla="+- 0 10442 6648"/>
                  <a:gd name="T129" fmla="*/ T128 w 3807"/>
                  <a:gd name="T130" fmla="+- 0 -2933 -5520"/>
                  <a:gd name="T131" fmla="*/ -2933 h 3766"/>
                  <a:gd name="T132" fmla="+- 0 10447 6648"/>
                  <a:gd name="T133" fmla="*/ T132 w 3807"/>
                  <a:gd name="T134" fmla="+- 0 -3195 -5520"/>
                  <a:gd name="T135" fmla="*/ -3195 h 3766"/>
                  <a:gd name="T136" fmla="+- 0 10435 6648"/>
                  <a:gd name="T137" fmla="*/ T136 w 3807"/>
                  <a:gd name="T138" fmla="+- 0 -3497 -5520"/>
                  <a:gd name="T139" fmla="*/ -3497 h 3766"/>
                  <a:gd name="T140" fmla="+- 0 6835 6648"/>
                  <a:gd name="T141" fmla="*/ T140 w 3807"/>
                  <a:gd name="T142" fmla="+- 0 -3485 -5520"/>
                  <a:gd name="T143" fmla="*/ -3485 h 3766"/>
                  <a:gd name="T144" fmla="+- 0 6823 6648"/>
                  <a:gd name="T145" fmla="*/ T144 w 3807"/>
                  <a:gd name="T146" fmla="+- 0 -3492 -5520"/>
                  <a:gd name="T147" fmla="*/ -3492 h 3766"/>
                  <a:gd name="T148" fmla="+- 0 10447 6648"/>
                  <a:gd name="T149" fmla="*/ T148 w 3807"/>
                  <a:gd name="T150" fmla="+- 0 -3233 -5520"/>
                  <a:gd name="T151" fmla="*/ -3233 h 3766"/>
                  <a:gd name="T152" fmla="+- 0 10447 6648"/>
                  <a:gd name="T153" fmla="*/ T152 w 3807"/>
                  <a:gd name="T154" fmla="+- 0 -3492 -5520"/>
                  <a:gd name="T155" fmla="*/ -3492 h 3766"/>
                  <a:gd name="T156" fmla="+- 0 10442 6648"/>
                  <a:gd name="T157" fmla="*/ T156 w 3807"/>
                  <a:gd name="T158" fmla="+- 0 -2012 -5520"/>
                  <a:gd name="T159" fmla="*/ -2012 h 3766"/>
                  <a:gd name="T160" fmla="+- 0 10442 6648"/>
                  <a:gd name="T161" fmla="*/ T160 w 3807"/>
                  <a:gd name="T162" fmla="+- 0 -2012 -5520"/>
                  <a:gd name="T163" fmla="*/ -2012 h 3766"/>
                  <a:gd name="T164" fmla="+- 0 6828 6648"/>
                  <a:gd name="T165" fmla="*/ T164 w 3807"/>
                  <a:gd name="T166" fmla="+- 0 -1760 -5520"/>
                  <a:gd name="T167" fmla="*/ -1760 h 3766"/>
                  <a:gd name="T168" fmla="+- 0 10454 6648"/>
                  <a:gd name="T169" fmla="*/ T168 w 3807"/>
                  <a:gd name="T170" fmla="+- 0 -1767 -5520"/>
                  <a:gd name="T171" fmla="*/ -1767 h 3766"/>
                  <a:gd name="T172" fmla="+- 0 10454 6648"/>
                  <a:gd name="T173" fmla="*/ T172 w 3807"/>
                  <a:gd name="T174" fmla="+- 0 -2314 -5520"/>
                  <a:gd name="T175" fmla="*/ -2314 h 3766"/>
                  <a:gd name="T176" fmla="+- 0 10442 6648"/>
                  <a:gd name="T177" fmla="*/ T176 w 3807"/>
                  <a:gd name="T178" fmla="+- 0 -2062 -5520"/>
                  <a:gd name="T179" fmla="*/ -2062 h 3766"/>
                  <a:gd name="T180" fmla="+- 0 10442 6648"/>
                  <a:gd name="T181" fmla="*/ T180 w 3807"/>
                  <a:gd name="T182" fmla="+- 0 -2319 -5520"/>
                  <a:gd name="T183" fmla="*/ -2319 h 3766"/>
                  <a:gd name="T184" fmla="+- 0 6833 6648"/>
                  <a:gd name="T185" fmla="*/ T184 w 3807"/>
                  <a:gd name="T186" fmla="+- 0 -2050 -5520"/>
                  <a:gd name="T187" fmla="*/ -2050 h 3766"/>
                  <a:gd name="T188" fmla="+- 0 10454 6648"/>
                  <a:gd name="T189" fmla="*/ T188 w 3807"/>
                  <a:gd name="T190" fmla="+- 0 -2307 -5520"/>
                  <a:gd name="T191" fmla="*/ -2307 h 3766"/>
                  <a:gd name="T192" fmla="+- 0 10450 6648"/>
                  <a:gd name="T193" fmla="*/ T192 w 3807"/>
                  <a:gd name="T194" fmla="+- 0 -2612 -5520"/>
                  <a:gd name="T195" fmla="*/ -2612 h 3766"/>
                  <a:gd name="T196" fmla="+- 0 6840 6648"/>
                  <a:gd name="T197" fmla="*/ T196 w 3807"/>
                  <a:gd name="T198" fmla="+- 0 -2357 -5520"/>
                  <a:gd name="T199" fmla="*/ -2357 h 3766"/>
                  <a:gd name="T200" fmla="+- 0 6833 6648"/>
                  <a:gd name="T201" fmla="*/ T200 w 3807"/>
                  <a:gd name="T202" fmla="+- 0 -2612 -5520"/>
                  <a:gd name="T203" fmla="*/ -2612 h 3766"/>
                  <a:gd name="T204" fmla="+- 0 10450 6648"/>
                  <a:gd name="T205" fmla="*/ T204 w 3807"/>
                  <a:gd name="T206" fmla="+- 0 -2345 -5520"/>
                  <a:gd name="T207" fmla="*/ -2345 h 3766"/>
                  <a:gd name="T208" fmla="+- 0 10454 6648"/>
                  <a:gd name="T209" fmla="*/ T208 w 3807"/>
                  <a:gd name="T210" fmla="+- 0 -2604 -5520"/>
                  <a:gd name="T211" fmla="*/ -2604 h 3766"/>
                  <a:gd name="T212" fmla="+- 0 10442 6648"/>
                  <a:gd name="T213" fmla="*/ T212 w 3807"/>
                  <a:gd name="T214" fmla="+- 0 -2907 -5520"/>
                  <a:gd name="T215" fmla="*/ -2907 h 3766"/>
                  <a:gd name="T216" fmla="+- 0 6840 6648"/>
                  <a:gd name="T217" fmla="*/ T216 w 3807"/>
                  <a:gd name="T218" fmla="+- 0 -2895 -5520"/>
                  <a:gd name="T219" fmla="*/ -2895 h 3766"/>
                  <a:gd name="T220" fmla="+- 0 6828 6648"/>
                  <a:gd name="T221" fmla="*/ T220 w 3807"/>
                  <a:gd name="T222" fmla="+- 0 -2902 -5520"/>
                  <a:gd name="T223" fmla="*/ -2902 h 3766"/>
                  <a:gd name="T224" fmla="+- 0 10454 6648"/>
                  <a:gd name="T225" fmla="*/ T224 w 3807"/>
                  <a:gd name="T226" fmla="+- 0 -2643 -5520"/>
                  <a:gd name="T227" fmla="*/ -2643 h 3766"/>
                  <a:gd name="T228" fmla="+- 0 10454 6648"/>
                  <a:gd name="T229" fmla="*/ T228 w 3807"/>
                  <a:gd name="T230" fmla="+- 0 -2902 -5520"/>
                  <a:gd name="T231" fmla="*/ -2902 h 37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</a:cxnLst>
                <a:rect l="0" t="0" r="r" b="b"/>
                <a:pathLst>
                  <a:path w="3807" h="3766">
                    <a:moveTo>
                      <a:pt x="3792" y="1735"/>
                    </a:moveTo>
                    <a:lnTo>
                      <a:pt x="3787" y="1730"/>
                    </a:lnTo>
                    <a:lnTo>
                      <a:pt x="3780" y="1730"/>
                    </a:lnTo>
                    <a:lnTo>
                      <a:pt x="3780" y="1742"/>
                    </a:lnTo>
                    <a:lnTo>
                      <a:pt x="3780" y="1984"/>
                    </a:lnTo>
                    <a:lnTo>
                      <a:pt x="180" y="1984"/>
                    </a:lnTo>
                    <a:lnTo>
                      <a:pt x="180" y="1742"/>
                    </a:lnTo>
                    <a:lnTo>
                      <a:pt x="3780" y="1742"/>
                    </a:lnTo>
                    <a:lnTo>
                      <a:pt x="3780" y="1730"/>
                    </a:lnTo>
                    <a:lnTo>
                      <a:pt x="173" y="1730"/>
                    </a:lnTo>
                    <a:lnTo>
                      <a:pt x="168" y="1735"/>
                    </a:lnTo>
                    <a:lnTo>
                      <a:pt x="168" y="1992"/>
                    </a:lnTo>
                    <a:lnTo>
                      <a:pt x="173" y="1996"/>
                    </a:lnTo>
                    <a:lnTo>
                      <a:pt x="3787" y="1996"/>
                    </a:lnTo>
                    <a:lnTo>
                      <a:pt x="3792" y="1992"/>
                    </a:lnTo>
                    <a:lnTo>
                      <a:pt x="3792" y="1984"/>
                    </a:lnTo>
                    <a:lnTo>
                      <a:pt x="3792" y="1742"/>
                    </a:lnTo>
                    <a:lnTo>
                      <a:pt x="3792" y="1737"/>
                    </a:lnTo>
                    <a:lnTo>
                      <a:pt x="3792" y="1735"/>
                    </a:lnTo>
                    <a:moveTo>
                      <a:pt x="3792" y="1440"/>
                    </a:moveTo>
                    <a:lnTo>
                      <a:pt x="3787" y="1435"/>
                    </a:lnTo>
                    <a:lnTo>
                      <a:pt x="3780" y="1435"/>
                    </a:lnTo>
                    <a:lnTo>
                      <a:pt x="3780" y="1447"/>
                    </a:lnTo>
                    <a:lnTo>
                      <a:pt x="3780" y="1692"/>
                    </a:lnTo>
                    <a:lnTo>
                      <a:pt x="180" y="1692"/>
                    </a:lnTo>
                    <a:lnTo>
                      <a:pt x="180" y="1447"/>
                    </a:lnTo>
                    <a:lnTo>
                      <a:pt x="3780" y="1447"/>
                    </a:lnTo>
                    <a:lnTo>
                      <a:pt x="3780" y="1435"/>
                    </a:lnTo>
                    <a:lnTo>
                      <a:pt x="173" y="1435"/>
                    </a:lnTo>
                    <a:lnTo>
                      <a:pt x="168" y="1440"/>
                    </a:lnTo>
                    <a:lnTo>
                      <a:pt x="168" y="1699"/>
                    </a:lnTo>
                    <a:lnTo>
                      <a:pt x="173" y="1704"/>
                    </a:lnTo>
                    <a:lnTo>
                      <a:pt x="3787" y="1704"/>
                    </a:lnTo>
                    <a:lnTo>
                      <a:pt x="3792" y="1699"/>
                    </a:lnTo>
                    <a:lnTo>
                      <a:pt x="3792" y="1692"/>
                    </a:lnTo>
                    <a:lnTo>
                      <a:pt x="3792" y="1447"/>
                    </a:lnTo>
                    <a:lnTo>
                      <a:pt x="3792" y="1442"/>
                    </a:lnTo>
                    <a:lnTo>
                      <a:pt x="3792" y="1440"/>
                    </a:lnTo>
                    <a:moveTo>
                      <a:pt x="3792" y="1144"/>
                    </a:moveTo>
                    <a:lnTo>
                      <a:pt x="3787" y="1140"/>
                    </a:lnTo>
                    <a:lnTo>
                      <a:pt x="3780" y="1140"/>
                    </a:lnTo>
                    <a:lnTo>
                      <a:pt x="3780" y="1152"/>
                    </a:lnTo>
                    <a:lnTo>
                      <a:pt x="3780" y="1396"/>
                    </a:lnTo>
                    <a:lnTo>
                      <a:pt x="180" y="1396"/>
                    </a:lnTo>
                    <a:lnTo>
                      <a:pt x="180" y="1152"/>
                    </a:lnTo>
                    <a:lnTo>
                      <a:pt x="3780" y="1152"/>
                    </a:lnTo>
                    <a:lnTo>
                      <a:pt x="3780" y="1140"/>
                    </a:lnTo>
                    <a:lnTo>
                      <a:pt x="173" y="1140"/>
                    </a:lnTo>
                    <a:lnTo>
                      <a:pt x="168" y="1144"/>
                    </a:lnTo>
                    <a:lnTo>
                      <a:pt x="168" y="1404"/>
                    </a:lnTo>
                    <a:lnTo>
                      <a:pt x="173" y="1408"/>
                    </a:lnTo>
                    <a:lnTo>
                      <a:pt x="3787" y="1408"/>
                    </a:lnTo>
                    <a:lnTo>
                      <a:pt x="3792" y="1404"/>
                    </a:lnTo>
                    <a:lnTo>
                      <a:pt x="3792" y="1396"/>
                    </a:lnTo>
                    <a:lnTo>
                      <a:pt x="3792" y="1152"/>
                    </a:lnTo>
                    <a:lnTo>
                      <a:pt x="3792" y="1147"/>
                    </a:lnTo>
                    <a:lnTo>
                      <a:pt x="3792" y="1144"/>
                    </a:lnTo>
                    <a:moveTo>
                      <a:pt x="3792" y="600"/>
                    </a:moveTo>
                    <a:lnTo>
                      <a:pt x="3787" y="595"/>
                    </a:lnTo>
                    <a:lnTo>
                      <a:pt x="3780" y="595"/>
                    </a:lnTo>
                    <a:lnTo>
                      <a:pt x="3780" y="607"/>
                    </a:lnTo>
                    <a:lnTo>
                      <a:pt x="3780" y="1101"/>
                    </a:lnTo>
                    <a:lnTo>
                      <a:pt x="180" y="1101"/>
                    </a:lnTo>
                    <a:lnTo>
                      <a:pt x="180" y="607"/>
                    </a:lnTo>
                    <a:lnTo>
                      <a:pt x="3780" y="607"/>
                    </a:lnTo>
                    <a:lnTo>
                      <a:pt x="3780" y="595"/>
                    </a:lnTo>
                    <a:lnTo>
                      <a:pt x="173" y="595"/>
                    </a:lnTo>
                    <a:lnTo>
                      <a:pt x="168" y="600"/>
                    </a:lnTo>
                    <a:lnTo>
                      <a:pt x="168" y="1108"/>
                    </a:lnTo>
                    <a:lnTo>
                      <a:pt x="173" y="1113"/>
                    </a:lnTo>
                    <a:lnTo>
                      <a:pt x="3787" y="1113"/>
                    </a:lnTo>
                    <a:lnTo>
                      <a:pt x="3792" y="1108"/>
                    </a:lnTo>
                    <a:lnTo>
                      <a:pt x="3792" y="1101"/>
                    </a:lnTo>
                    <a:lnTo>
                      <a:pt x="3792" y="607"/>
                    </a:lnTo>
                    <a:lnTo>
                      <a:pt x="3792" y="602"/>
                    </a:lnTo>
                    <a:lnTo>
                      <a:pt x="3792" y="600"/>
                    </a:lnTo>
                    <a:moveTo>
                      <a:pt x="3792" y="304"/>
                    </a:moveTo>
                    <a:lnTo>
                      <a:pt x="3787" y="300"/>
                    </a:lnTo>
                    <a:lnTo>
                      <a:pt x="3780" y="300"/>
                    </a:lnTo>
                    <a:lnTo>
                      <a:pt x="3780" y="312"/>
                    </a:lnTo>
                    <a:lnTo>
                      <a:pt x="3780" y="556"/>
                    </a:lnTo>
                    <a:lnTo>
                      <a:pt x="180" y="556"/>
                    </a:lnTo>
                    <a:lnTo>
                      <a:pt x="180" y="312"/>
                    </a:lnTo>
                    <a:lnTo>
                      <a:pt x="3780" y="312"/>
                    </a:lnTo>
                    <a:lnTo>
                      <a:pt x="3780" y="300"/>
                    </a:lnTo>
                    <a:lnTo>
                      <a:pt x="173" y="300"/>
                    </a:lnTo>
                    <a:lnTo>
                      <a:pt x="168" y="304"/>
                    </a:lnTo>
                    <a:lnTo>
                      <a:pt x="168" y="564"/>
                    </a:lnTo>
                    <a:lnTo>
                      <a:pt x="173" y="568"/>
                    </a:lnTo>
                    <a:lnTo>
                      <a:pt x="3787" y="568"/>
                    </a:lnTo>
                    <a:lnTo>
                      <a:pt x="3792" y="564"/>
                    </a:lnTo>
                    <a:lnTo>
                      <a:pt x="3792" y="556"/>
                    </a:lnTo>
                    <a:lnTo>
                      <a:pt x="3792" y="312"/>
                    </a:lnTo>
                    <a:lnTo>
                      <a:pt x="3792" y="307"/>
                    </a:lnTo>
                    <a:lnTo>
                      <a:pt x="3792" y="304"/>
                    </a:lnTo>
                    <a:moveTo>
                      <a:pt x="3792" y="4"/>
                    </a:moveTo>
                    <a:lnTo>
                      <a:pt x="3787" y="0"/>
                    </a:lnTo>
                    <a:lnTo>
                      <a:pt x="3780" y="0"/>
                    </a:lnTo>
                    <a:lnTo>
                      <a:pt x="3780" y="12"/>
                    </a:lnTo>
                    <a:lnTo>
                      <a:pt x="3780" y="256"/>
                    </a:lnTo>
                    <a:lnTo>
                      <a:pt x="180" y="256"/>
                    </a:lnTo>
                    <a:lnTo>
                      <a:pt x="180" y="12"/>
                    </a:lnTo>
                    <a:lnTo>
                      <a:pt x="3780" y="12"/>
                    </a:lnTo>
                    <a:lnTo>
                      <a:pt x="3780" y="0"/>
                    </a:lnTo>
                    <a:lnTo>
                      <a:pt x="173" y="0"/>
                    </a:lnTo>
                    <a:lnTo>
                      <a:pt x="168" y="4"/>
                    </a:lnTo>
                    <a:lnTo>
                      <a:pt x="168" y="139"/>
                    </a:lnTo>
                    <a:lnTo>
                      <a:pt x="0" y="84"/>
                    </a:lnTo>
                    <a:lnTo>
                      <a:pt x="0" y="201"/>
                    </a:lnTo>
                    <a:lnTo>
                      <a:pt x="168" y="144"/>
                    </a:lnTo>
                    <a:lnTo>
                      <a:pt x="168" y="264"/>
                    </a:lnTo>
                    <a:lnTo>
                      <a:pt x="173" y="268"/>
                    </a:lnTo>
                    <a:lnTo>
                      <a:pt x="3787" y="268"/>
                    </a:lnTo>
                    <a:lnTo>
                      <a:pt x="3792" y="264"/>
                    </a:lnTo>
                    <a:lnTo>
                      <a:pt x="3792" y="256"/>
                    </a:lnTo>
                    <a:lnTo>
                      <a:pt x="3792" y="12"/>
                    </a:lnTo>
                    <a:lnTo>
                      <a:pt x="3792" y="7"/>
                    </a:lnTo>
                    <a:lnTo>
                      <a:pt x="3792" y="4"/>
                    </a:lnTo>
                    <a:moveTo>
                      <a:pt x="3799" y="2323"/>
                    </a:moveTo>
                    <a:lnTo>
                      <a:pt x="3794" y="2318"/>
                    </a:lnTo>
                    <a:lnTo>
                      <a:pt x="3787" y="2318"/>
                    </a:lnTo>
                    <a:lnTo>
                      <a:pt x="3787" y="2330"/>
                    </a:lnTo>
                    <a:lnTo>
                      <a:pt x="3787" y="2575"/>
                    </a:lnTo>
                    <a:lnTo>
                      <a:pt x="187" y="2575"/>
                    </a:lnTo>
                    <a:lnTo>
                      <a:pt x="187" y="2330"/>
                    </a:lnTo>
                    <a:lnTo>
                      <a:pt x="3787" y="2330"/>
                    </a:lnTo>
                    <a:lnTo>
                      <a:pt x="3787" y="2318"/>
                    </a:lnTo>
                    <a:lnTo>
                      <a:pt x="180" y="2318"/>
                    </a:lnTo>
                    <a:lnTo>
                      <a:pt x="175" y="2323"/>
                    </a:lnTo>
                    <a:lnTo>
                      <a:pt x="175" y="2582"/>
                    </a:lnTo>
                    <a:lnTo>
                      <a:pt x="180" y="2587"/>
                    </a:lnTo>
                    <a:lnTo>
                      <a:pt x="3794" y="2587"/>
                    </a:lnTo>
                    <a:lnTo>
                      <a:pt x="3799" y="2582"/>
                    </a:lnTo>
                    <a:lnTo>
                      <a:pt x="3799" y="2575"/>
                    </a:lnTo>
                    <a:lnTo>
                      <a:pt x="3799" y="2330"/>
                    </a:lnTo>
                    <a:lnTo>
                      <a:pt x="3799" y="2325"/>
                    </a:lnTo>
                    <a:lnTo>
                      <a:pt x="3799" y="2323"/>
                    </a:lnTo>
                    <a:moveTo>
                      <a:pt x="3799" y="2028"/>
                    </a:moveTo>
                    <a:lnTo>
                      <a:pt x="3794" y="2023"/>
                    </a:lnTo>
                    <a:lnTo>
                      <a:pt x="3787" y="2023"/>
                    </a:lnTo>
                    <a:lnTo>
                      <a:pt x="3787" y="2035"/>
                    </a:lnTo>
                    <a:lnTo>
                      <a:pt x="3787" y="2280"/>
                    </a:lnTo>
                    <a:lnTo>
                      <a:pt x="187" y="2280"/>
                    </a:lnTo>
                    <a:lnTo>
                      <a:pt x="187" y="2035"/>
                    </a:lnTo>
                    <a:lnTo>
                      <a:pt x="3787" y="2035"/>
                    </a:lnTo>
                    <a:lnTo>
                      <a:pt x="3787" y="2023"/>
                    </a:lnTo>
                    <a:lnTo>
                      <a:pt x="180" y="2023"/>
                    </a:lnTo>
                    <a:lnTo>
                      <a:pt x="175" y="2028"/>
                    </a:lnTo>
                    <a:lnTo>
                      <a:pt x="175" y="2287"/>
                    </a:lnTo>
                    <a:lnTo>
                      <a:pt x="180" y="2292"/>
                    </a:lnTo>
                    <a:lnTo>
                      <a:pt x="3794" y="2292"/>
                    </a:lnTo>
                    <a:lnTo>
                      <a:pt x="3799" y="2287"/>
                    </a:lnTo>
                    <a:lnTo>
                      <a:pt x="3799" y="2280"/>
                    </a:lnTo>
                    <a:lnTo>
                      <a:pt x="3799" y="2035"/>
                    </a:lnTo>
                    <a:lnTo>
                      <a:pt x="3799" y="2030"/>
                    </a:lnTo>
                    <a:lnTo>
                      <a:pt x="3799" y="2028"/>
                    </a:lnTo>
                    <a:moveTo>
                      <a:pt x="3806" y="3501"/>
                    </a:moveTo>
                    <a:lnTo>
                      <a:pt x="3802" y="3496"/>
                    </a:lnTo>
                    <a:lnTo>
                      <a:pt x="3794" y="3496"/>
                    </a:lnTo>
                    <a:lnTo>
                      <a:pt x="3794" y="3508"/>
                    </a:lnTo>
                    <a:lnTo>
                      <a:pt x="3794" y="3753"/>
                    </a:lnTo>
                    <a:lnTo>
                      <a:pt x="192" y="3753"/>
                    </a:lnTo>
                    <a:lnTo>
                      <a:pt x="192" y="3508"/>
                    </a:lnTo>
                    <a:lnTo>
                      <a:pt x="3794" y="3508"/>
                    </a:lnTo>
                    <a:lnTo>
                      <a:pt x="3794" y="3496"/>
                    </a:lnTo>
                    <a:lnTo>
                      <a:pt x="185" y="3496"/>
                    </a:lnTo>
                    <a:lnTo>
                      <a:pt x="180" y="3501"/>
                    </a:lnTo>
                    <a:lnTo>
                      <a:pt x="180" y="3760"/>
                    </a:lnTo>
                    <a:lnTo>
                      <a:pt x="185" y="3765"/>
                    </a:lnTo>
                    <a:lnTo>
                      <a:pt x="3802" y="3765"/>
                    </a:lnTo>
                    <a:lnTo>
                      <a:pt x="3806" y="3760"/>
                    </a:lnTo>
                    <a:lnTo>
                      <a:pt x="3806" y="3753"/>
                    </a:lnTo>
                    <a:lnTo>
                      <a:pt x="3806" y="3508"/>
                    </a:lnTo>
                    <a:lnTo>
                      <a:pt x="3806" y="3504"/>
                    </a:lnTo>
                    <a:lnTo>
                      <a:pt x="3806" y="3501"/>
                    </a:lnTo>
                    <a:moveTo>
                      <a:pt x="3806" y="3206"/>
                    </a:moveTo>
                    <a:lnTo>
                      <a:pt x="3802" y="3201"/>
                    </a:lnTo>
                    <a:lnTo>
                      <a:pt x="3794" y="3201"/>
                    </a:lnTo>
                    <a:lnTo>
                      <a:pt x="3794" y="3213"/>
                    </a:lnTo>
                    <a:lnTo>
                      <a:pt x="3794" y="3458"/>
                    </a:lnTo>
                    <a:lnTo>
                      <a:pt x="192" y="3458"/>
                    </a:lnTo>
                    <a:lnTo>
                      <a:pt x="192" y="3213"/>
                    </a:lnTo>
                    <a:lnTo>
                      <a:pt x="3794" y="3213"/>
                    </a:lnTo>
                    <a:lnTo>
                      <a:pt x="3794" y="3201"/>
                    </a:lnTo>
                    <a:lnTo>
                      <a:pt x="185" y="3201"/>
                    </a:lnTo>
                    <a:lnTo>
                      <a:pt x="180" y="3206"/>
                    </a:lnTo>
                    <a:lnTo>
                      <a:pt x="180" y="3465"/>
                    </a:lnTo>
                    <a:lnTo>
                      <a:pt x="185" y="3470"/>
                    </a:lnTo>
                    <a:lnTo>
                      <a:pt x="3802" y="3470"/>
                    </a:lnTo>
                    <a:lnTo>
                      <a:pt x="3806" y="3465"/>
                    </a:lnTo>
                    <a:lnTo>
                      <a:pt x="3806" y="3458"/>
                    </a:lnTo>
                    <a:lnTo>
                      <a:pt x="3806" y="3213"/>
                    </a:lnTo>
                    <a:lnTo>
                      <a:pt x="3806" y="3208"/>
                    </a:lnTo>
                    <a:lnTo>
                      <a:pt x="3806" y="3206"/>
                    </a:lnTo>
                    <a:moveTo>
                      <a:pt x="3806" y="2913"/>
                    </a:moveTo>
                    <a:lnTo>
                      <a:pt x="3802" y="2908"/>
                    </a:lnTo>
                    <a:lnTo>
                      <a:pt x="3794" y="2908"/>
                    </a:lnTo>
                    <a:lnTo>
                      <a:pt x="3794" y="2920"/>
                    </a:lnTo>
                    <a:lnTo>
                      <a:pt x="3794" y="3163"/>
                    </a:lnTo>
                    <a:lnTo>
                      <a:pt x="192" y="3163"/>
                    </a:lnTo>
                    <a:lnTo>
                      <a:pt x="192" y="2920"/>
                    </a:lnTo>
                    <a:lnTo>
                      <a:pt x="3794" y="2920"/>
                    </a:lnTo>
                    <a:lnTo>
                      <a:pt x="3794" y="2908"/>
                    </a:lnTo>
                    <a:lnTo>
                      <a:pt x="185" y="2908"/>
                    </a:lnTo>
                    <a:lnTo>
                      <a:pt x="180" y="2913"/>
                    </a:lnTo>
                    <a:lnTo>
                      <a:pt x="180" y="3170"/>
                    </a:lnTo>
                    <a:lnTo>
                      <a:pt x="185" y="3175"/>
                    </a:lnTo>
                    <a:lnTo>
                      <a:pt x="3802" y="3175"/>
                    </a:lnTo>
                    <a:lnTo>
                      <a:pt x="3806" y="3170"/>
                    </a:lnTo>
                    <a:lnTo>
                      <a:pt x="3806" y="3163"/>
                    </a:lnTo>
                    <a:lnTo>
                      <a:pt x="3806" y="2920"/>
                    </a:lnTo>
                    <a:lnTo>
                      <a:pt x="3806" y="2916"/>
                    </a:lnTo>
                    <a:lnTo>
                      <a:pt x="3806" y="2913"/>
                    </a:lnTo>
                    <a:moveTo>
                      <a:pt x="3806" y="2618"/>
                    </a:moveTo>
                    <a:lnTo>
                      <a:pt x="3802" y="2613"/>
                    </a:lnTo>
                    <a:lnTo>
                      <a:pt x="3794" y="2613"/>
                    </a:lnTo>
                    <a:lnTo>
                      <a:pt x="3794" y="2625"/>
                    </a:lnTo>
                    <a:lnTo>
                      <a:pt x="3794" y="2870"/>
                    </a:lnTo>
                    <a:lnTo>
                      <a:pt x="192" y="2870"/>
                    </a:lnTo>
                    <a:lnTo>
                      <a:pt x="192" y="2625"/>
                    </a:lnTo>
                    <a:lnTo>
                      <a:pt x="3794" y="2625"/>
                    </a:lnTo>
                    <a:lnTo>
                      <a:pt x="3794" y="2613"/>
                    </a:lnTo>
                    <a:lnTo>
                      <a:pt x="185" y="2613"/>
                    </a:lnTo>
                    <a:lnTo>
                      <a:pt x="180" y="2618"/>
                    </a:lnTo>
                    <a:lnTo>
                      <a:pt x="180" y="2877"/>
                    </a:lnTo>
                    <a:lnTo>
                      <a:pt x="185" y="2882"/>
                    </a:lnTo>
                    <a:lnTo>
                      <a:pt x="3802" y="2882"/>
                    </a:lnTo>
                    <a:lnTo>
                      <a:pt x="3806" y="2877"/>
                    </a:lnTo>
                    <a:lnTo>
                      <a:pt x="3806" y="2870"/>
                    </a:lnTo>
                    <a:lnTo>
                      <a:pt x="3806" y="2625"/>
                    </a:lnTo>
                    <a:lnTo>
                      <a:pt x="3806" y="2620"/>
                    </a:lnTo>
                    <a:lnTo>
                      <a:pt x="3806" y="261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91" name="Line 458"/>
              <p:cNvCxnSpPr/>
              <p:nvPr/>
            </p:nvCxnSpPr>
            <p:spPr bwMode="auto">
              <a:xfrm>
                <a:off x="6317" y="-5080"/>
                <a:ext cx="350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4" name="AutoShape 459"/>
              <p:cNvSpPr>
                <a:spLocks/>
              </p:cNvSpPr>
              <p:nvPr/>
            </p:nvSpPr>
            <p:spPr bwMode="auto">
              <a:xfrm>
                <a:off x="6648" y="-5137"/>
                <a:ext cx="176" cy="1248"/>
              </a:xfrm>
              <a:custGeom>
                <a:avLst/>
                <a:gdLst>
                  <a:gd name="T0" fmla="+- 0 6823 6648"/>
                  <a:gd name="T1" fmla="*/ T0 w 176"/>
                  <a:gd name="T2" fmla="+- 0 -3946 -5136"/>
                  <a:gd name="T3" fmla="*/ -3946 h 1248"/>
                  <a:gd name="T4" fmla="+- 0 6648 6648"/>
                  <a:gd name="T5" fmla="*/ T4 w 176"/>
                  <a:gd name="T6" fmla="+- 0 -4006 -5136"/>
                  <a:gd name="T7" fmla="*/ -4006 h 1248"/>
                  <a:gd name="T8" fmla="+- 0 6648 6648"/>
                  <a:gd name="T9" fmla="*/ T8 w 176"/>
                  <a:gd name="T10" fmla="+- 0 -3888 -5136"/>
                  <a:gd name="T11" fmla="*/ -3888 h 1248"/>
                  <a:gd name="T12" fmla="+- 0 6823 6648"/>
                  <a:gd name="T13" fmla="*/ T12 w 176"/>
                  <a:gd name="T14" fmla="+- 0 -3946 -5136"/>
                  <a:gd name="T15" fmla="*/ -3946 h 1248"/>
                  <a:gd name="T16" fmla="+- 0 6823 6648"/>
                  <a:gd name="T17" fmla="*/ T16 w 176"/>
                  <a:gd name="T18" fmla="+- 0 -4253 -5136"/>
                  <a:gd name="T19" fmla="*/ -4253 h 1248"/>
                  <a:gd name="T20" fmla="+- 0 6648 6648"/>
                  <a:gd name="T21" fmla="*/ T20 w 176"/>
                  <a:gd name="T22" fmla="+- 0 -4313 -5136"/>
                  <a:gd name="T23" fmla="*/ -4313 h 1248"/>
                  <a:gd name="T24" fmla="+- 0 6648 6648"/>
                  <a:gd name="T25" fmla="*/ T24 w 176"/>
                  <a:gd name="T26" fmla="+- 0 -4196 -5136"/>
                  <a:gd name="T27" fmla="*/ -4196 h 1248"/>
                  <a:gd name="T28" fmla="+- 0 6823 6648"/>
                  <a:gd name="T29" fmla="*/ T28 w 176"/>
                  <a:gd name="T30" fmla="+- 0 -4253 -5136"/>
                  <a:gd name="T31" fmla="*/ -4253 h 1248"/>
                  <a:gd name="T32" fmla="+- 0 6823 6648"/>
                  <a:gd name="T33" fmla="*/ T32 w 176"/>
                  <a:gd name="T34" fmla="+- 0 -4668 -5136"/>
                  <a:gd name="T35" fmla="*/ -4668 h 1248"/>
                  <a:gd name="T36" fmla="+- 0 6648 6648"/>
                  <a:gd name="T37" fmla="*/ T36 w 176"/>
                  <a:gd name="T38" fmla="+- 0 -4726 -5136"/>
                  <a:gd name="T39" fmla="*/ -4726 h 1248"/>
                  <a:gd name="T40" fmla="+- 0 6648 6648"/>
                  <a:gd name="T41" fmla="*/ T40 w 176"/>
                  <a:gd name="T42" fmla="+- 0 -4608 -5136"/>
                  <a:gd name="T43" fmla="*/ -4608 h 1248"/>
                  <a:gd name="T44" fmla="+- 0 6823 6648"/>
                  <a:gd name="T45" fmla="*/ T44 w 176"/>
                  <a:gd name="T46" fmla="+- 0 -4668 -5136"/>
                  <a:gd name="T47" fmla="*/ -4668 h 1248"/>
                  <a:gd name="T48" fmla="+- 0 6823 6648"/>
                  <a:gd name="T49" fmla="*/ T48 w 176"/>
                  <a:gd name="T50" fmla="+- 0 -5079 -5136"/>
                  <a:gd name="T51" fmla="*/ -5079 h 1248"/>
                  <a:gd name="T52" fmla="+- 0 6648 6648"/>
                  <a:gd name="T53" fmla="*/ T52 w 176"/>
                  <a:gd name="T54" fmla="+- 0 -5136 -5136"/>
                  <a:gd name="T55" fmla="*/ -5136 h 1248"/>
                  <a:gd name="T56" fmla="+- 0 6648 6648"/>
                  <a:gd name="T57" fmla="*/ T56 w 176"/>
                  <a:gd name="T58" fmla="+- 0 -5019 -5136"/>
                  <a:gd name="T59" fmla="*/ -5019 h 1248"/>
                  <a:gd name="T60" fmla="+- 0 6823 6648"/>
                  <a:gd name="T61" fmla="*/ T60 w 176"/>
                  <a:gd name="T62" fmla="+- 0 -5079 -5136"/>
                  <a:gd name="T63" fmla="*/ -5079 h 12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76" h="1248">
                    <a:moveTo>
                      <a:pt x="175" y="1190"/>
                    </a:moveTo>
                    <a:lnTo>
                      <a:pt x="0" y="1130"/>
                    </a:lnTo>
                    <a:lnTo>
                      <a:pt x="0" y="1248"/>
                    </a:lnTo>
                    <a:lnTo>
                      <a:pt x="175" y="1190"/>
                    </a:lnTo>
                    <a:moveTo>
                      <a:pt x="175" y="883"/>
                    </a:moveTo>
                    <a:lnTo>
                      <a:pt x="0" y="823"/>
                    </a:lnTo>
                    <a:lnTo>
                      <a:pt x="0" y="940"/>
                    </a:lnTo>
                    <a:lnTo>
                      <a:pt x="175" y="883"/>
                    </a:lnTo>
                    <a:moveTo>
                      <a:pt x="175" y="468"/>
                    </a:moveTo>
                    <a:lnTo>
                      <a:pt x="0" y="410"/>
                    </a:lnTo>
                    <a:lnTo>
                      <a:pt x="0" y="528"/>
                    </a:lnTo>
                    <a:lnTo>
                      <a:pt x="175" y="468"/>
                    </a:lnTo>
                    <a:moveTo>
                      <a:pt x="175" y="57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175" y="5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55" name="Line 460"/>
              <p:cNvCxnSpPr/>
              <p:nvPr/>
            </p:nvCxnSpPr>
            <p:spPr bwMode="auto">
              <a:xfrm>
                <a:off x="6317" y="-3645"/>
                <a:ext cx="350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6" name="AutoShape 461"/>
              <p:cNvSpPr>
                <a:spLocks/>
              </p:cNvSpPr>
              <p:nvPr/>
            </p:nvSpPr>
            <p:spPr bwMode="auto">
              <a:xfrm>
                <a:off x="6648" y="-3702"/>
                <a:ext cx="183" cy="396"/>
              </a:xfrm>
              <a:custGeom>
                <a:avLst/>
                <a:gdLst>
                  <a:gd name="T0" fmla="+- 0 6823 6648"/>
                  <a:gd name="T1" fmla="*/ T0 w 183"/>
                  <a:gd name="T2" fmla="+- 0 -3644 -3701"/>
                  <a:gd name="T3" fmla="*/ -3644 h 396"/>
                  <a:gd name="T4" fmla="+- 0 6648 6648"/>
                  <a:gd name="T5" fmla="*/ T4 w 183"/>
                  <a:gd name="T6" fmla="+- 0 -3701 -3701"/>
                  <a:gd name="T7" fmla="*/ -3701 h 396"/>
                  <a:gd name="T8" fmla="+- 0 6648 6648"/>
                  <a:gd name="T9" fmla="*/ T8 w 183"/>
                  <a:gd name="T10" fmla="+- 0 -3584 -3701"/>
                  <a:gd name="T11" fmla="*/ -3584 h 396"/>
                  <a:gd name="T12" fmla="+- 0 6823 6648"/>
                  <a:gd name="T13" fmla="*/ T12 w 183"/>
                  <a:gd name="T14" fmla="+- 0 -3644 -3701"/>
                  <a:gd name="T15" fmla="*/ -3644 h 396"/>
                  <a:gd name="T16" fmla="+- 0 6830 6648"/>
                  <a:gd name="T17" fmla="*/ T16 w 183"/>
                  <a:gd name="T18" fmla="+- 0 -3363 -3701"/>
                  <a:gd name="T19" fmla="*/ -3363 h 396"/>
                  <a:gd name="T20" fmla="+- 0 6653 6648"/>
                  <a:gd name="T21" fmla="*/ T20 w 183"/>
                  <a:gd name="T22" fmla="+- 0 -3420 -3701"/>
                  <a:gd name="T23" fmla="*/ -3420 h 396"/>
                  <a:gd name="T24" fmla="+- 0 6653 6648"/>
                  <a:gd name="T25" fmla="*/ T24 w 183"/>
                  <a:gd name="T26" fmla="+- 0 -3305 -3701"/>
                  <a:gd name="T27" fmla="*/ -3305 h 396"/>
                  <a:gd name="T28" fmla="+- 0 6830 6648"/>
                  <a:gd name="T29" fmla="*/ T28 w 183"/>
                  <a:gd name="T30" fmla="+- 0 -3363 -3701"/>
                  <a:gd name="T31" fmla="*/ -3363 h 3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83" h="396">
                    <a:moveTo>
                      <a:pt x="175" y="57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175" y="57"/>
                    </a:lnTo>
                    <a:moveTo>
                      <a:pt x="182" y="338"/>
                    </a:moveTo>
                    <a:lnTo>
                      <a:pt x="5" y="281"/>
                    </a:lnTo>
                    <a:lnTo>
                      <a:pt x="5" y="396"/>
                    </a:lnTo>
                    <a:lnTo>
                      <a:pt x="182" y="33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57" name="Line 462"/>
              <p:cNvCxnSpPr/>
              <p:nvPr/>
            </p:nvCxnSpPr>
            <p:spPr bwMode="auto">
              <a:xfrm>
                <a:off x="6317" y="-3066"/>
                <a:ext cx="355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8" name="Freeform 463"/>
              <p:cNvSpPr>
                <a:spLocks/>
              </p:cNvSpPr>
              <p:nvPr/>
            </p:nvSpPr>
            <p:spPr bwMode="auto">
              <a:xfrm>
                <a:off x="6652" y="-3126"/>
                <a:ext cx="178" cy="118"/>
              </a:xfrm>
              <a:custGeom>
                <a:avLst/>
                <a:gdLst>
                  <a:gd name="T0" fmla="+- 0 6653 6653"/>
                  <a:gd name="T1" fmla="*/ T0 w 178"/>
                  <a:gd name="T2" fmla="+- 0 -3125 -3125"/>
                  <a:gd name="T3" fmla="*/ -3125 h 118"/>
                  <a:gd name="T4" fmla="+- 0 6653 6653"/>
                  <a:gd name="T5" fmla="*/ T4 w 178"/>
                  <a:gd name="T6" fmla="+- 0 -3008 -3125"/>
                  <a:gd name="T7" fmla="*/ -3008 h 118"/>
                  <a:gd name="T8" fmla="+- 0 6830 6653"/>
                  <a:gd name="T9" fmla="*/ T8 w 178"/>
                  <a:gd name="T10" fmla="+- 0 -3065 -3125"/>
                  <a:gd name="T11" fmla="*/ -3065 h 118"/>
                  <a:gd name="T12" fmla="+- 0 6653 6653"/>
                  <a:gd name="T13" fmla="*/ T12 w 178"/>
                  <a:gd name="T14" fmla="+- 0 -3125 -3125"/>
                  <a:gd name="T15" fmla="*/ -3125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8" h="118">
                    <a:moveTo>
                      <a:pt x="0" y="0"/>
                    </a:moveTo>
                    <a:lnTo>
                      <a:pt x="0" y="117"/>
                    </a:lnTo>
                    <a:lnTo>
                      <a:pt x="177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59" name="Line 464"/>
              <p:cNvCxnSpPr/>
              <p:nvPr/>
            </p:nvCxnSpPr>
            <p:spPr bwMode="auto">
              <a:xfrm>
                <a:off x="6317" y="-2769"/>
                <a:ext cx="362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0" name="Freeform 465"/>
              <p:cNvSpPr>
                <a:spLocks/>
              </p:cNvSpPr>
              <p:nvPr/>
            </p:nvSpPr>
            <p:spPr bwMode="auto">
              <a:xfrm>
                <a:off x="6660" y="-2828"/>
                <a:ext cx="176" cy="118"/>
              </a:xfrm>
              <a:custGeom>
                <a:avLst/>
                <a:gdLst>
                  <a:gd name="T0" fmla="+- 0 6660 6660"/>
                  <a:gd name="T1" fmla="*/ T0 w 176"/>
                  <a:gd name="T2" fmla="+- 0 -2828 -2828"/>
                  <a:gd name="T3" fmla="*/ -2828 h 118"/>
                  <a:gd name="T4" fmla="+- 0 6660 6660"/>
                  <a:gd name="T5" fmla="*/ T4 w 176"/>
                  <a:gd name="T6" fmla="+- 0 -2710 -2828"/>
                  <a:gd name="T7" fmla="*/ -2710 h 118"/>
                  <a:gd name="T8" fmla="+- 0 6835 6660"/>
                  <a:gd name="T9" fmla="*/ T8 w 176"/>
                  <a:gd name="T10" fmla="+- 0 -2768 -2828"/>
                  <a:gd name="T11" fmla="*/ -2768 h 118"/>
                  <a:gd name="T12" fmla="+- 0 6660 6660"/>
                  <a:gd name="T13" fmla="*/ T12 w 176"/>
                  <a:gd name="T14" fmla="+- 0 -2828 -2828"/>
                  <a:gd name="T15" fmla="*/ -2828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6" h="118">
                    <a:moveTo>
                      <a:pt x="0" y="0"/>
                    </a:moveTo>
                    <a:lnTo>
                      <a:pt x="0" y="118"/>
                    </a:lnTo>
                    <a:lnTo>
                      <a:pt x="175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61" name="Line 466"/>
              <p:cNvCxnSpPr/>
              <p:nvPr/>
            </p:nvCxnSpPr>
            <p:spPr bwMode="auto">
              <a:xfrm>
                <a:off x="6317" y="-2476"/>
                <a:ext cx="362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2" name="Freeform 467"/>
              <p:cNvSpPr>
                <a:spLocks/>
              </p:cNvSpPr>
              <p:nvPr/>
            </p:nvSpPr>
            <p:spPr bwMode="auto">
              <a:xfrm>
                <a:off x="6660" y="-2533"/>
                <a:ext cx="176" cy="118"/>
              </a:xfrm>
              <a:custGeom>
                <a:avLst/>
                <a:gdLst>
                  <a:gd name="T0" fmla="+- 0 6660 6660"/>
                  <a:gd name="T1" fmla="*/ T0 w 176"/>
                  <a:gd name="T2" fmla="+- 0 -2532 -2532"/>
                  <a:gd name="T3" fmla="*/ -2532 h 118"/>
                  <a:gd name="T4" fmla="+- 0 6660 6660"/>
                  <a:gd name="T5" fmla="*/ T4 w 176"/>
                  <a:gd name="T6" fmla="+- 0 -2415 -2532"/>
                  <a:gd name="T7" fmla="*/ -2415 h 118"/>
                  <a:gd name="T8" fmla="+- 0 6835 6660"/>
                  <a:gd name="T9" fmla="*/ T8 w 176"/>
                  <a:gd name="T10" fmla="+- 0 -2475 -2532"/>
                  <a:gd name="T11" fmla="*/ -2475 h 118"/>
                  <a:gd name="T12" fmla="+- 0 6660 6660"/>
                  <a:gd name="T13" fmla="*/ T12 w 176"/>
                  <a:gd name="T14" fmla="+- 0 -2532 -2532"/>
                  <a:gd name="T15" fmla="*/ -2532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6" h="118">
                    <a:moveTo>
                      <a:pt x="0" y="0"/>
                    </a:moveTo>
                    <a:lnTo>
                      <a:pt x="0" y="117"/>
                    </a:lnTo>
                    <a:lnTo>
                      <a:pt x="175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63" name="Line 468"/>
              <p:cNvCxnSpPr/>
              <p:nvPr/>
            </p:nvCxnSpPr>
            <p:spPr bwMode="auto">
              <a:xfrm>
                <a:off x="6317" y="-2200"/>
                <a:ext cx="362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" name="Freeform 469"/>
              <p:cNvSpPr>
                <a:spLocks/>
              </p:cNvSpPr>
              <p:nvPr/>
            </p:nvSpPr>
            <p:spPr bwMode="auto">
              <a:xfrm>
                <a:off x="6660" y="-2257"/>
                <a:ext cx="176" cy="118"/>
              </a:xfrm>
              <a:custGeom>
                <a:avLst/>
                <a:gdLst>
                  <a:gd name="T0" fmla="+- 0 6660 6660"/>
                  <a:gd name="T1" fmla="*/ T0 w 176"/>
                  <a:gd name="T2" fmla="+- 0 -2256 -2256"/>
                  <a:gd name="T3" fmla="*/ -2256 h 118"/>
                  <a:gd name="T4" fmla="+- 0 6660 6660"/>
                  <a:gd name="T5" fmla="*/ T4 w 176"/>
                  <a:gd name="T6" fmla="+- 0 -2139 -2256"/>
                  <a:gd name="T7" fmla="*/ -2139 h 118"/>
                  <a:gd name="T8" fmla="+- 0 6835 6660"/>
                  <a:gd name="T9" fmla="*/ T8 w 176"/>
                  <a:gd name="T10" fmla="+- 0 -2199 -2256"/>
                  <a:gd name="T11" fmla="*/ -2199 h 118"/>
                  <a:gd name="T12" fmla="+- 0 6660 6660"/>
                  <a:gd name="T13" fmla="*/ T12 w 176"/>
                  <a:gd name="T14" fmla="+- 0 -2256 -2256"/>
                  <a:gd name="T15" fmla="*/ -2256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6" h="118">
                    <a:moveTo>
                      <a:pt x="0" y="0"/>
                    </a:moveTo>
                    <a:lnTo>
                      <a:pt x="0" y="117"/>
                    </a:lnTo>
                    <a:lnTo>
                      <a:pt x="175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65" name="Line 470"/>
              <p:cNvCxnSpPr/>
              <p:nvPr/>
            </p:nvCxnSpPr>
            <p:spPr bwMode="auto">
              <a:xfrm>
                <a:off x="6317" y="-1902"/>
                <a:ext cx="362" cy="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6" name="AutoShape 471"/>
              <p:cNvSpPr>
                <a:spLocks/>
              </p:cNvSpPr>
              <p:nvPr/>
            </p:nvSpPr>
            <p:spPr bwMode="auto">
              <a:xfrm>
                <a:off x="1550" y="-1959"/>
                <a:ext cx="8828" cy="1704"/>
              </a:xfrm>
              <a:custGeom>
                <a:avLst/>
                <a:gdLst>
                  <a:gd name="T0" fmla="+- 0 6835 1550"/>
                  <a:gd name="T1" fmla="*/ T0 w 8828"/>
                  <a:gd name="T2" fmla="+- 0 -1901 -1959"/>
                  <a:gd name="T3" fmla="*/ -1901 h 1704"/>
                  <a:gd name="T4" fmla="+- 0 6660 1550"/>
                  <a:gd name="T5" fmla="*/ T4 w 8828"/>
                  <a:gd name="T6" fmla="+- 0 -1959 -1959"/>
                  <a:gd name="T7" fmla="*/ -1959 h 1704"/>
                  <a:gd name="T8" fmla="+- 0 6660 1550"/>
                  <a:gd name="T9" fmla="*/ T8 w 8828"/>
                  <a:gd name="T10" fmla="+- 0 -1841 -1959"/>
                  <a:gd name="T11" fmla="*/ -1841 h 1704"/>
                  <a:gd name="T12" fmla="+- 0 6835 1550"/>
                  <a:gd name="T13" fmla="*/ T12 w 8828"/>
                  <a:gd name="T14" fmla="+- 0 -1901 -1959"/>
                  <a:gd name="T15" fmla="*/ -1901 h 1704"/>
                  <a:gd name="T16" fmla="+- 0 10378 1550"/>
                  <a:gd name="T17" fmla="*/ T16 w 8828"/>
                  <a:gd name="T18" fmla="+- 0 -776 -1959"/>
                  <a:gd name="T19" fmla="*/ -776 h 1704"/>
                  <a:gd name="T20" fmla="+- 0 10373 1550"/>
                  <a:gd name="T21" fmla="*/ T20 w 8828"/>
                  <a:gd name="T22" fmla="+- 0 -780 -1959"/>
                  <a:gd name="T23" fmla="*/ -780 h 1704"/>
                  <a:gd name="T24" fmla="+- 0 10366 1550"/>
                  <a:gd name="T25" fmla="*/ T24 w 8828"/>
                  <a:gd name="T26" fmla="+- 0 -780 -1959"/>
                  <a:gd name="T27" fmla="*/ -780 h 1704"/>
                  <a:gd name="T28" fmla="+- 0 10366 1550"/>
                  <a:gd name="T29" fmla="*/ T28 w 8828"/>
                  <a:gd name="T30" fmla="+- 0 -768 -1959"/>
                  <a:gd name="T31" fmla="*/ -768 h 1704"/>
                  <a:gd name="T32" fmla="+- 0 10366 1550"/>
                  <a:gd name="T33" fmla="*/ T32 w 8828"/>
                  <a:gd name="T34" fmla="+- 0 -267 -1959"/>
                  <a:gd name="T35" fmla="*/ -267 h 1704"/>
                  <a:gd name="T36" fmla="+- 0 1562 1550"/>
                  <a:gd name="T37" fmla="*/ T36 w 8828"/>
                  <a:gd name="T38" fmla="+- 0 -267 -1959"/>
                  <a:gd name="T39" fmla="*/ -267 h 1704"/>
                  <a:gd name="T40" fmla="+- 0 1562 1550"/>
                  <a:gd name="T41" fmla="*/ T40 w 8828"/>
                  <a:gd name="T42" fmla="+- 0 -768 -1959"/>
                  <a:gd name="T43" fmla="*/ -768 h 1704"/>
                  <a:gd name="T44" fmla="+- 0 10366 1550"/>
                  <a:gd name="T45" fmla="*/ T44 w 8828"/>
                  <a:gd name="T46" fmla="+- 0 -768 -1959"/>
                  <a:gd name="T47" fmla="*/ -768 h 1704"/>
                  <a:gd name="T48" fmla="+- 0 10366 1550"/>
                  <a:gd name="T49" fmla="*/ T48 w 8828"/>
                  <a:gd name="T50" fmla="+- 0 -780 -1959"/>
                  <a:gd name="T51" fmla="*/ -780 h 1704"/>
                  <a:gd name="T52" fmla="+- 0 1555 1550"/>
                  <a:gd name="T53" fmla="*/ T52 w 8828"/>
                  <a:gd name="T54" fmla="+- 0 -780 -1959"/>
                  <a:gd name="T55" fmla="*/ -780 h 1704"/>
                  <a:gd name="T56" fmla="+- 0 1550 1550"/>
                  <a:gd name="T57" fmla="*/ T56 w 8828"/>
                  <a:gd name="T58" fmla="+- 0 -776 -1959"/>
                  <a:gd name="T59" fmla="*/ -776 h 1704"/>
                  <a:gd name="T60" fmla="+- 0 1550 1550"/>
                  <a:gd name="T61" fmla="*/ T60 w 8828"/>
                  <a:gd name="T62" fmla="+- 0 -260 -1959"/>
                  <a:gd name="T63" fmla="*/ -260 h 1704"/>
                  <a:gd name="T64" fmla="+- 0 1555 1550"/>
                  <a:gd name="T65" fmla="*/ T64 w 8828"/>
                  <a:gd name="T66" fmla="+- 0 -255 -1959"/>
                  <a:gd name="T67" fmla="*/ -255 h 1704"/>
                  <a:gd name="T68" fmla="+- 0 10373 1550"/>
                  <a:gd name="T69" fmla="*/ T68 w 8828"/>
                  <a:gd name="T70" fmla="+- 0 -255 -1959"/>
                  <a:gd name="T71" fmla="*/ -255 h 1704"/>
                  <a:gd name="T72" fmla="+- 0 10378 1550"/>
                  <a:gd name="T73" fmla="*/ T72 w 8828"/>
                  <a:gd name="T74" fmla="+- 0 -260 -1959"/>
                  <a:gd name="T75" fmla="*/ -260 h 1704"/>
                  <a:gd name="T76" fmla="+- 0 10378 1550"/>
                  <a:gd name="T77" fmla="*/ T76 w 8828"/>
                  <a:gd name="T78" fmla="+- 0 -267 -1959"/>
                  <a:gd name="T79" fmla="*/ -267 h 1704"/>
                  <a:gd name="T80" fmla="+- 0 10378 1550"/>
                  <a:gd name="T81" fmla="*/ T80 w 8828"/>
                  <a:gd name="T82" fmla="+- 0 -768 -1959"/>
                  <a:gd name="T83" fmla="*/ -768 h 1704"/>
                  <a:gd name="T84" fmla="+- 0 10378 1550"/>
                  <a:gd name="T85" fmla="*/ T84 w 8828"/>
                  <a:gd name="T86" fmla="+- 0 -773 -1959"/>
                  <a:gd name="T87" fmla="*/ -773 h 1704"/>
                  <a:gd name="T88" fmla="+- 0 10378 1550"/>
                  <a:gd name="T89" fmla="*/ T88 w 8828"/>
                  <a:gd name="T90" fmla="+- 0 -776 -1959"/>
                  <a:gd name="T91" fmla="*/ -776 h 1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8828" h="1704">
                    <a:moveTo>
                      <a:pt x="5285" y="58"/>
                    </a:moveTo>
                    <a:lnTo>
                      <a:pt x="5110" y="0"/>
                    </a:lnTo>
                    <a:lnTo>
                      <a:pt x="5110" y="118"/>
                    </a:lnTo>
                    <a:lnTo>
                      <a:pt x="5285" y="58"/>
                    </a:lnTo>
                    <a:moveTo>
                      <a:pt x="8828" y="1183"/>
                    </a:moveTo>
                    <a:lnTo>
                      <a:pt x="8823" y="1179"/>
                    </a:lnTo>
                    <a:lnTo>
                      <a:pt x="8816" y="1179"/>
                    </a:lnTo>
                    <a:lnTo>
                      <a:pt x="8816" y="1191"/>
                    </a:lnTo>
                    <a:lnTo>
                      <a:pt x="8816" y="1692"/>
                    </a:lnTo>
                    <a:lnTo>
                      <a:pt x="12" y="1692"/>
                    </a:lnTo>
                    <a:lnTo>
                      <a:pt x="12" y="1191"/>
                    </a:lnTo>
                    <a:lnTo>
                      <a:pt x="8816" y="1191"/>
                    </a:lnTo>
                    <a:lnTo>
                      <a:pt x="8816" y="1179"/>
                    </a:lnTo>
                    <a:lnTo>
                      <a:pt x="5" y="1179"/>
                    </a:lnTo>
                    <a:lnTo>
                      <a:pt x="0" y="1183"/>
                    </a:lnTo>
                    <a:lnTo>
                      <a:pt x="0" y="1699"/>
                    </a:lnTo>
                    <a:lnTo>
                      <a:pt x="5" y="1704"/>
                    </a:lnTo>
                    <a:lnTo>
                      <a:pt x="8823" y="1704"/>
                    </a:lnTo>
                    <a:lnTo>
                      <a:pt x="8828" y="1699"/>
                    </a:lnTo>
                    <a:lnTo>
                      <a:pt x="8828" y="1692"/>
                    </a:lnTo>
                    <a:lnTo>
                      <a:pt x="8828" y="1191"/>
                    </a:lnTo>
                    <a:lnTo>
                      <a:pt x="8828" y="1186"/>
                    </a:lnTo>
                    <a:lnTo>
                      <a:pt x="8828" y="118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167" name="Picture 47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6" y="-1388"/>
                <a:ext cx="118" cy="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8" name="Text Box 473"/>
              <p:cNvSpPr txBox="1">
                <a:spLocks noChangeArrowheads="1"/>
              </p:cNvSpPr>
              <p:nvPr/>
            </p:nvSpPr>
            <p:spPr bwMode="auto">
              <a:xfrm>
                <a:off x="1489" y="-5978"/>
                <a:ext cx="3482" cy="4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indent="4445">
                  <a:lnSpc>
                    <a:spcPct val="166000"/>
                  </a:lnSpc>
                  <a:spcAft>
                    <a:spcPts val="0"/>
                  </a:spcAft>
                </a:pP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Сигнал частоти обертів від колінчастого </a:t>
                </a:r>
                <a:r>
                  <a:rPr lang="uk-UA" sz="800" dirty="0" err="1">
                    <a:effectLst/>
                    <a:latin typeface="Arial"/>
                    <a:ea typeface="Times New Roman"/>
                    <a:cs typeface="Times New Roman"/>
                  </a:rPr>
                  <a:t>вала</a:t>
                </a: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 Фазові сигнали від колінчастого </a:t>
                </a:r>
                <a:r>
                  <a:rPr lang="uk-UA" sz="800" dirty="0" err="1">
                    <a:effectLst/>
                    <a:latin typeface="Arial"/>
                    <a:ea typeface="Times New Roman"/>
                    <a:cs typeface="Times New Roman"/>
                  </a:rPr>
                  <a:t>вала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  <a:p>
                <a:pPr marR="666115">
                  <a:lnSpc>
                    <a:spcPct val="162000"/>
                  </a:lnSpc>
                  <a:spcAft>
                    <a:spcPts val="0"/>
                  </a:spcAft>
                </a:pP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Сигнал навантаження двигуна Положення дросельної заслінки Сигнали датчика  кисню </a:t>
                </a:r>
                <a:endParaRPr lang="uk-UA" sz="800" dirty="0" smtClean="0">
                  <a:effectLst/>
                  <a:latin typeface="Arial"/>
                  <a:ea typeface="Times New Roman"/>
                  <a:cs typeface="Times New Roman"/>
                </a:endParaRPr>
              </a:p>
              <a:p>
                <a:pPr marR="666115">
                  <a:lnSpc>
                    <a:spcPct val="162000"/>
                  </a:lnSpc>
                  <a:spcAft>
                    <a:spcPts val="0"/>
                  </a:spcAft>
                </a:pPr>
                <a:r>
                  <a:rPr lang="uk-UA" sz="800" dirty="0" smtClean="0">
                    <a:effectLst/>
                    <a:latin typeface="Arial"/>
                    <a:ea typeface="Times New Roman"/>
                    <a:cs typeface="Times New Roman"/>
                  </a:rPr>
                  <a:t>Сигнали </a:t>
                </a: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датчика</a:t>
                </a:r>
                <a:r>
                  <a:rPr lang="uk-UA" sz="800" spc="10" dirty="0">
                    <a:effectLst/>
                    <a:latin typeface="Arial"/>
                    <a:ea typeface="Times New Roman"/>
                    <a:cs typeface="Times New Roman"/>
                  </a:rPr>
                  <a:t> </a:t>
                </a: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детонації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ts val="780"/>
                  </a:lnSpc>
                  <a:spcAft>
                    <a:spcPts val="0"/>
                  </a:spcAft>
                </a:pPr>
                <a:endParaRPr lang="uk-UA" sz="800" dirty="0" smtClean="0">
                  <a:effectLst/>
                  <a:latin typeface="Arial"/>
                  <a:ea typeface="Times New Roman"/>
                  <a:cs typeface="Times New Roman"/>
                </a:endParaRPr>
              </a:p>
              <a:p>
                <a:pPr>
                  <a:lnSpc>
                    <a:spcPts val="780"/>
                  </a:lnSpc>
                  <a:spcAft>
                    <a:spcPts val="0"/>
                  </a:spcAft>
                </a:pPr>
                <a:r>
                  <a:rPr lang="uk-UA" sz="800" dirty="0" smtClean="0">
                    <a:effectLst/>
                    <a:latin typeface="Arial"/>
                    <a:ea typeface="Times New Roman"/>
                    <a:cs typeface="Times New Roman"/>
                  </a:rPr>
                  <a:t>Температури</a:t>
                </a: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: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  <a:p>
                <a:pPr marL="62230" indent="-62865">
                  <a:spcBef>
                    <a:spcPts val="50"/>
                  </a:spcBef>
                  <a:spcAft>
                    <a:spcPts val="0"/>
                  </a:spcAft>
                  <a:tabLst>
                    <a:tab pos="62865" algn="l"/>
                  </a:tabLst>
                </a:pP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Охолоджувальної</a:t>
                </a:r>
                <a:r>
                  <a:rPr lang="uk-UA" sz="800" spc="-15" dirty="0">
                    <a:effectLst/>
                    <a:latin typeface="Arial"/>
                    <a:ea typeface="Times New Roman"/>
                    <a:cs typeface="Times New Roman"/>
                  </a:rPr>
                  <a:t> </a:t>
                </a: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рідини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  <a:p>
                <a:pPr marL="62230" indent="-62865">
                  <a:spcBef>
                    <a:spcPts val="55"/>
                  </a:spcBef>
                  <a:spcAft>
                    <a:spcPts val="0"/>
                  </a:spcAft>
                  <a:tabLst>
                    <a:tab pos="62865" algn="l"/>
                  </a:tabLst>
                </a:pP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Повітря, що</a:t>
                </a:r>
                <a:r>
                  <a:rPr lang="uk-UA" sz="800" spc="15" dirty="0">
                    <a:effectLst/>
                    <a:latin typeface="Arial"/>
                    <a:ea typeface="Times New Roman"/>
                    <a:cs typeface="Times New Roman"/>
                  </a:rPr>
                  <a:t> </a:t>
                </a: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всмоктується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  <a:p>
                <a:pPr marL="62230" indent="-62865">
                  <a:spcAft>
                    <a:spcPts val="0"/>
                  </a:spcAft>
                  <a:tabLst>
                    <a:tab pos="62865" algn="l"/>
                  </a:tabLst>
                </a:pP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Моторного </a:t>
                </a:r>
                <a:r>
                  <a:rPr lang="uk-UA" sz="800" dirty="0" smtClean="0">
                    <a:effectLst/>
                    <a:latin typeface="Arial"/>
                    <a:ea typeface="Times New Roman"/>
                    <a:cs typeface="Times New Roman"/>
                  </a:rPr>
                  <a:t>мастила</a:t>
                </a:r>
              </a:p>
              <a:p>
                <a:pPr marL="62230" indent="-62865">
                  <a:spcAft>
                    <a:spcPts val="0"/>
                  </a:spcAft>
                  <a:tabLst>
                    <a:tab pos="62865" algn="l"/>
                  </a:tabLst>
                </a:pPr>
                <a:r>
                  <a:rPr lang="uk-UA" sz="800" dirty="0" smtClean="0">
                    <a:effectLst/>
                    <a:latin typeface="Arial"/>
                    <a:ea typeface="Times New Roman"/>
                    <a:cs typeface="Times New Roman"/>
                  </a:rPr>
                  <a:t>Зовнішнього </a:t>
                </a: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середовища </a:t>
                </a:r>
                <a:endParaRPr lang="uk-UA" sz="800" dirty="0" smtClean="0">
                  <a:effectLst/>
                  <a:latin typeface="Arial"/>
                  <a:ea typeface="Times New Roman"/>
                  <a:cs typeface="Times New Roman"/>
                </a:endParaRPr>
              </a:p>
              <a:p>
                <a:pPr marR="605790">
                  <a:lnSpc>
                    <a:spcPct val="155000"/>
                  </a:lnSpc>
                  <a:spcAft>
                    <a:spcPts val="0"/>
                  </a:spcAft>
                  <a:tabLst>
                    <a:tab pos="62865" algn="l"/>
                  </a:tabLst>
                </a:pPr>
                <a:r>
                  <a:rPr lang="uk-UA" sz="800" dirty="0" smtClean="0">
                    <a:effectLst/>
                    <a:latin typeface="Arial"/>
                    <a:ea typeface="Times New Roman"/>
                    <a:cs typeface="Times New Roman"/>
                  </a:rPr>
                  <a:t>Швидкість  автомобіля</a:t>
                </a:r>
              </a:p>
              <a:p>
                <a:pPr marR="605790">
                  <a:lnSpc>
                    <a:spcPct val="155000"/>
                  </a:lnSpc>
                  <a:spcAft>
                    <a:spcPts val="0"/>
                  </a:spcAft>
                  <a:tabLst>
                    <a:tab pos="62865" algn="l"/>
                  </a:tabLst>
                </a:pPr>
                <a:r>
                  <a:rPr lang="uk-UA" sz="800" dirty="0" smtClean="0">
                    <a:effectLst/>
                    <a:latin typeface="Arial"/>
                    <a:ea typeface="Times New Roman"/>
                    <a:cs typeface="Times New Roman"/>
                  </a:rPr>
                  <a:t> </a:t>
                </a: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Параметри кондиціонера</a:t>
                </a:r>
                <a:r>
                  <a:rPr lang="uk-UA" sz="800" spc="-50" dirty="0">
                    <a:effectLst/>
                    <a:latin typeface="Arial"/>
                    <a:ea typeface="Times New Roman"/>
                    <a:cs typeface="Times New Roman"/>
                  </a:rPr>
                  <a:t> </a:t>
                </a: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повітря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  <a:p>
                <a:pPr marL="7620" marR="482600">
                  <a:lnSpc>
                    <a:spcPct val="162000"/>
                  </a:lnSpc>
                  <a:spcAft>
                    <a:spcPts val="0"/>
                  </a:spcAft>
                </a:pP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Положення дросельної заслінки </a:t>
                </a:r>
                <a:endParaRPr lang="uk-UA" sz="800" dirty="0" smtClean="0">
                  <a:effectLst/>
                  <a:latin typeface="Arial"/>
                  <a:ea typeface="Times New Roman"/>
                  <a:cs typeface="Times New Roman"/>
                </a:endParaRPr>
              </a:p>
              <a:p>
                <a:pPr marL="7620" marR="482600">
                  <a:lnSpc>
                    <a:spcPct val="162000"/>
                  </a:lnSpc>
                  <a:spcAft>
                    <a:spcPts val="0"/>
                  </a:spcAft>
                </a:pPr>
                <a:r>
                  <a:rPr lang="uk-UA" sz="800" dirty="0" smtClean="0">
                    <a:effectLst/>
                    <a:latin typeface="Arial"/>
                    <a:ea typeface="Times New Roman"/>
                    <a:cs typeface="Times New Roman"/>
                  </a:rPr>
                  <a:t>Тиск пального</a:t>
                </a:r>
              </a:p>
              <a:p>
                <a:pPr marL="7620">
                  <a:spcAft>
                    <a:spcPts val="0"/>
                  </a:spcAft>
                </a:pPr>
                <a:r>
                  <a:rPr lang="uk-UA" sz="800" dirty="0" smtClean="0">
                    <a:effectLst/>
                    <a:latin typeface="Arial"/>
                    <a:ea typeface="Times New Roman"/>
                    <a:cs typeface="Times New Roman"/>
                  </a:rPr>
                  <a:t>Тиск </a:t>
                </a: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мастила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69" name="Text Box 474"/>
              <p:cNvSpPr txBox="1">
                <a:spLocks noChangeArrowheads="1"/>
              </p:cNvSpPr>
              <p:nvPr/>
            </p:nvSpPr>
            <p:spPr bwMode="auto">
              <a:xfrm>
                <a:off x="6316" y="-4860"/>
                <a:ext cx="376" cy="1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900"/>
                  </a:lnSpc>
                  <a:spcAft>
                    <a:spcPts val="0"/>
                  </a:spcAft>
                  <a:tabLst>
                    <a:tab pos="222250" algn="l"/>
                  </a:tabLst>
                </a:pPr>
                <a:r>
                  <a:rPr lang="ru-RU" sz="800" u="sng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uk-UA" sz="800" u="sng">
                    <a:effectLst/>
                    <a:latin typeface="Times New Roman"/>
                    <a:ea typeface="Times New Roman"/>
                  </a:rPr>
                  <a:t>	</a:t>
                </a:r>
                <a:endParaRPr lang="ru-RU" sz="1100"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45"/>
                  </a:spcBef>
                  <a:spcAft>
                    <a:spcPts val="0"/>
                  </a:spcAft>
                </a:pPr>
                <a:r>
                  <a:rPr lang="uk-UA" sz="1150">
                    <a:effectLst/>
                    <a:latin typeface="Times New Roman"/>
                    <a:ea typeface="Times New Roman"/>
                  </a:rPr>
                  <a:t> </a:t>
                </a:r>
                <a:endParaRPr lang="ru-RU" sz="1100"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5"/>
                  </a:spcBef>
                  <a:spcAft>
                    <a:spcPts val="0"/>
                  </a:spcAft>
                  <a:tabLst>
                    <a:tab pos="222250" algn="l"/>
                  </a:tabLst>
                </a:pPr>
                <a:r>
                  <a:rPr lang="uk-UA" sz="800" u="sng">
                    <a:effectLst/>
                    <a:latin typeface="Times New Roman"/>
                    <a:ea typeface="Times New Roman"/>
                  </a:rPr>
                  <a:t> 	</a:t>
                </a:r>
                <a:endParaRPr lang="ru-RU" sz="1100"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420"/>
                  </a:spcBef>
                  <a:spcAft>
                    <a:spcPts val="0"/>
                  </a:spcAft>
                  <a:tabLst>
                    <a:tab pos="222250" algn="l"/>
                  </a:tabLst>
                </a:pPr>
                <a:r>
                  <a:rPr lang="uk-UA" sz="800" u="sng">
                    <a:effectLst/>
                    <a:latin typeface="Times New Roman"/>
                    <a:ea typeface="Times New Roman"/>
                  </a:rPr>
                  <a:t> 	</a:t>
                </a:r>
                <a:endParaRPr lang="ru-RU" sz="110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uk-UA" sz="900">
                    <a:effectLst/>
                    <a:latin typeface="Times New Roman"/>
                    <a:ea typeface="Times New Roman"/>
                  </a:rPr>
                  <a:t> </a:t>
                </a:r>
                <a:endParaRPr lang="ru-RU" sz="1100"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10"/>
                  </a:spcBef>
                  <a:spcAft>
                    <a:spcPts val="0"/>
                  </a:spcAft>
                </a:pPr>
                <a:r>
                  <a:rPr lang="uk-UA" sz="850">
                    <a:effectLst/>
                    <a:latin typeface="Times New Roman"/>
                    <a:ea typeface="Times New Roman"/>
                  </a:rPr>
                  <a:t> </a:t>
                </a:r>
                <a:endParaRPr lang="ru-RU" sz="110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  <a:tabLst>
                    <a:tab pos="225425" algn="l"/>
                  </a:tabLst>
                </a:pPr>
                <a:r>
                  <a:rPr lang="uk-UA" sz="800" u="sng">
                    <a:effectLst/>
                    <a:latin typeface="Times New Roman"/>
                    <a:ea typeface="Times New Roman"/>
                  </a:rPr>
                  <a:t> 	</a:t>
                </a:r>
                <a:endParaRPr lang="ru-RU" sz="11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70" name="Text Box 475"/>
              <p:cNvSpPr txBox="1">
                <a:spLocks noChangeArrowheads="1"/>
              </p:cNvSpPr>
              <p:nvPr/>
            </p:nvSpPr>
            <p:spPr bwMode="auto">
              <a:xfrm>
                <a:off x="5061" y="-3165"/>
                <a:ext cx="38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900"/>
                  </a:lnSpc>
                  <a:spcAft>
                    <a:spcPts val="0"/>
                  </a:spcAft>
                  <a:tabLst>
                    <a:tab pos="229870" algn="l"/>
                  </a:tabLst>
                </a:pPr>
                <a:r>
                  <a:rPr lang="ru-RU" sz="800" u="sng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uk-UA" sz="800" u="sng">
                    <a:effectLst/>
                    <a:latin typeface="Times New Roman"/>
                    <a:ea typeface="Times New Roman"/>
                  </a:rPr>
                  <a:t>	</a:t>
                </a:r>
                <a:endParaRPr lang="ru-RU" sz="11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71" name="Text Box 476"/>
              <p:cNvSpPr txBox="1">
                <a:spLocks noChangeArrowheads="1"/>
              </p:cNvSpPr>
              <p:nvPr/>
            </p:nvSpPr>
            <p:spPr bwMode="auto">
              <a:xfrm>
                <a:off x="5073" y="-2280"/>
                <a:ext cx="371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900"/>
                  </a:lnSpc>
                  <a:spcAft>
                    <a:spcPts val="0"/>
                  </a:spcAft>
                  <a:tabLst>
                    <a:tab pos="222250" algn="l"/>
                  </a:tabLst>
                </a:pPr>
                <a:r>
                  <a:rPr lang="ru-RU" sz="800" u="sng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uk-UA" sz="800" u="sng">
                    <a:effectLst/>
                    <a:latin typeface="Times New Roman"/>
                    <a:ea typeface="Times New Roman"/>
                  </a:rPr>
                  <a:t>	</a:t>
                </a:r>
                <a:endParaRPr lang="ru-RU" sz="1100"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555"/>
                  </a:spcBef>
                  <a:spcAft>
                    <a:spcPts val="0"/>
                  </a:spcAft>
                  <a:tabLst>
                    <a:tab pos="222250" algn="l"/>
                  </a:tabLst>
                </a:pPr>
                <a:r>
                  <a:rPr lang="uk-UA" sz="800" u="sng">
                    <a:effectLst/>
                    <a:latin typeface="Times New Roman"/>
                    <a:ea typeface="Times New Roman"/>
                  </a:rPr>
                  <a:t> 	</a:t>
                </a:r>
                <a:endParaRPr lang="ru-RU" sz="11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72" name="Text Box 477"/>
              <p:cNvSpPr txBox="1">
                <a:spLocks noChangeArrowheads="1"/>
              </p:cNvSpPr>
              <p:nvPr/>
            </p:nvSpPr>
            <p:spPr bwMode="auto">
              <a:xfrm>
                <a:off x="6895" y="-5446"/>
                <a:ext cx="3479" cy="3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910"/>
                  </a:lnSpc>
                  <a:spcAft>
                    <a:spcPts val="0"/>
                  </a:spcAft>
                </a:pP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Запалювання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590"/>
                  </a:spcBef>
                  <a:spcAft>
                    <a:spcPts val="0"/>
                  </a:spcAft>
                </a:pP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Безпосереднє впорскування пального (DFI)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05000"/>
                  </a:lnSpc>
                  <a:spcBef>
                    <a:spcPts val="690"/>
                  </a:spcBef>
                  <a:spcAft>
                    <a:spcPts val="0"/>
                  </a:spcAft>
                </a:pP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Керування холостим ходом через дросельну заслінку та запалювання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60000"/>
                  </a:lnSpc>
                  <a:spcAft>
                    <a:spcPts val="0"/>
                  </a:spcAft>
                </a:pP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Нагрівальні елементи в датчику кисню </a:t>
                </a:r>
                <a:endParaRPr lang="uk-UA" sz="800" dirty="0" smtClean="0">
                  <a:effectLst/>
                  <a:latin typeface="Arial"/>
                  <a:ea typeface="Times New Roman"/>
                  <a:cs typeface="Times New Roman"/>
                </a:endParaRPr>
              </a:p>
              <a:p>
                <a:pPr>
                  <a:lnSpc>
                    <a:spcPct val="160000"/>
                  </a:lnSpc>
                  <a:spcAft>
                    <a:spcPts val="0"/>
                  </a:spcAft>
                </a:pPr>
                <a:r>
                  <a:rPr lang="uk-UA" sz="800" dirty="0" smtClean="0">
                    <a:effectLst/>
                    <a:latin typeface="Arial"/>
                    <a:ea typeface="Times New Roman"/>
                    <a:cs typeface="Times New Roman"/>
                  </a:rPr>
                  <a:t>Паливний </a:t>
                </a: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насос з адаптивним регулюванням </a:t>
                </a:r>
                <a:r>
                  <a:rPr lang="uk-UA" sz="800" dirty="0" smtClean="0">
                    <a:effectLst/>
                    <a:latin typeface="Arial"/>
                    <a:ea typeface="Times New Roman"/>
                    <a:cs typeface="Times New Roman"/>
                  </a:rPr>
                  <a:t>Дренаж паливного </a:t>
                </a: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бака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  <a:p>
                <a:pPr marL="2540">
                  <a:lnSpc>
                    <a:spcPct val="158000"/>
                  </a:lnSpc>
                  <a:spcAft>
                    <a:spcPts val="0"/>
                  </a:spcAft>
                </a:pP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Регулювання фаз розподільного </a:t>
                </a:r>
                <a:r>
                  <a:rPr lang="uk-UA" sz="800" dirty="0" err="1">
                    <a:effectLst/>
                    <a:latin typeface="Arial"/>
                    <a:ea typeface="Times New Roman"/>
                    <a:cs typeface="Times New Roman"/>
                  </a:rPr>
                  <a:t>вала</a:t>
                </a: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 Вентилятор двигуна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  <a:p>
                <a:pPr marL="7620">
                  <a:spcAft>
                    <a:spcPts val="0"/>
                  </a:spcAft>
                </a:pPr>
                <a:endParaRPr lang="uk-UA" sz="800" dirty="0" smtClean="0">
                  <a:effectLst/>
                  <a:latin typeface="Arial"/>
                  <a:ea typeface="Times New Roman"/>
                  <a:cs typeface="Times New Roman"/>
                </a:endParaRPr>
              </a:p>
              <a:p>
                <a:pPr marL="7620">
                  <a:spcAft>
                    <a:spcPts val="0"/>
                  </a:spcAft>
                </a:pPr>
                <a:r>
                  <a:rPr lang="uk-UA" sz="800" dirty="0" smtClean="0">
                    <a:effectLst/>
                    <a:latin typeface="Arial"/>
                    <a:ea typeface="Times New Roman"/>
                    <a:cs typeface="Times New Roman"/>
                  </a:rPr>
                  <a:t>Стартер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  <a:p>
                <a:pPr marL="7620" marR="1028065">
                  <a:lnSpc>
                    <a:spcPct val="160000"/>
                  </a:lnSpc>
                  <a:spcAft>
                    <a:spcPts val="0"/>
                  </a:spcAft>
                </a:pP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Тиск пального </a:t>
                </a:r>
                <a:endParaRPr lang="uk-UA" sz="800" dirty="0" smtClean="0">
                  <a:effectLst/>
                  <a:latin typeface="Arial"/>
                  <a:ea typeface="Times New Roman"/>
                  <a:cs typeface="Times New Roman"/>
                </a:endParaRPr>
              </a:p>
              <a:p>
                <a:pPr marL="7620" marR="1028065">
                  <a:lnSpc>
                    <a:spcPct val="160000"/>
                  </a:lnSpc>
                  <a:spcAft>
                    <a:spcPts val="0"/>
                  </a:spcAft>
                </a:pPr>
                <a:r>
                  <a:rPr lang="uk-UA" sz="800" dirty="0" smtClean="0">
                    <a:effectLst/>
                    <a:latin typeface="Arial"/>
                    <a:ea typeface="Times New Roman"/>
                    <a:cs typeface="Times New Roman"/>
                  </a:rPr>
                  <a:t>Дросельна </a:t>
                </a: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заслінка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  <a:p>
                <a:pPr marL="7620">
                  <a:spcBef>
                    <a:spcPts val="10"/>
                  </a:spcBef>
                  <a:spcAft>
                    <a:spcPts val="0"/>
                  </a:spcAft>
                </a:pPr>
                <a:r>
                  <a:rPr lang="uk-UA" sz="800" dirty="0">
                    <a:effectLst/>
                    <a:latin typeface="Arial"/>
                    <a:ea typeface="Times New Roman"/>
                    <a:cs typeface="Times New Roman"/>
                  </a:rPr>
                  <a:t>Геометрія впускного </a:t>
                </a:r>
                <a:r>
                  <a:rPr lang="uk-UA" sz="800" dirty="0" err="1" smtClean="0">
                    <a:effectLst/>
                    <a:latin typeface="Arial"/>
                    <a:ea typeface="Times New Roman"/>
                    <a:cs typeface="Times New Roman"/>
                  </a:rPr>
                  <a:t>колектора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73" name="Text Box 478"/>
              <p:cNvSpPr txBox="1">
                <a:spLocks noChangeArrowheads="1"/>
              </p:cNvSpPr>
              <p:nvPr/>
            </p:nvSpPr>
            <p:spPr bwMode="auto">
              <a:xfrm>
                <a:off x="1680" y="-715"/>
                <a:ext cx="8588" cy="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106680" indent="-106680">
                  <a:lnSpc>
                    <a:spcPct val="105000"/>
                  </a:lnSpc>
                  <a:spcAft>
                    <a:spcPts val="0"/>
                  </a:spcAft>
                </a:pPr>
                <a:r>
                  <a:rPr lang="uk-UA" sz="800">
                    <a:effectLst/>
                    <a:latin typeface="Arial"/>
                    <a:ea typeface="Times New Roman"/>
                    <a:cs typeface="Times New Roman"/>
                  </a:rPr>
                  <a:t>Зв’язок через інтерфейс CAN з блоком керування PSM, блоком керування трансмісією, іммобілайзером двигуна, панеллю приладів, блоком керування кондиціонером повітря, кнопкою „Sport”, бортовою діагностикою тощо.</a:t>
                </a:r>
                <a:endParaRPr lang="ru-RU" sz="11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68" name="Надпись 2"/>
            <p:cNvSpPr txBox="1">
              <a:spLocks noChangeArrowheads="1"/>
            </p:cNvSpPr>
            <p:nvPr/>
          </p:nvSpPr>
          <p:spPr bwMode="auto">
            <a:xfrm>
              <a:off x="296883" y="0"/>
              <a:ext cx="1337310" cy="3562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uk-UA" sz="1050" b="1">
                  <a:effectLst/>
                  <a:latin typeface="Arial"/>
                  <a:ea typeface="Times New Roman"/>
                  <a:cs typeface="Times New Roman"/>
                </a:rPr>
                <a:t>Вхідні</a:t>
              </a:r>
              <a:r>
                <a:rPr lang="uk-UA" sz="1050" b="1" spc="-55">
                  <a:effectLst/>
                  <a:latin typeface="Arial"/>
                  <a:ea typeface="Times New Roman"/>
                  <a:cs typeface="Times New Roman"/>
                </a:rPr>
                <a:t> </a:t>
              </a:r>
              <a:r>
                <a:rPr lang="uk-UA" sz="1050" b="1">
                  <a:effectLst/>
                  <a:latin typeface="Arial"/>
                  <a:ea typeface="Times New Roman"/>
                  <a:cs typeface="Times New Roman"/>
                </a:rPr>
                <a:t>дані</a:t>
              </a:r>
              <a:endParaRPr lang="ru-RU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Надпись 2"/>
            <p:cNvSpPr txBox="1">
              <a:spLocks noChangeArrowheads="1"/>
            </p:cNvSpPr>
            <p:nvPr/>
          </p:nvSpPr>
          <p:spPr bwMode="auto">
            <a:xfrm>
              <a:off x="3467595" y="35626"/>
              <a:ext cx="2256312" cy="4156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1050" b="1">
                  <a:effectLst/>
                  <a:latin typeface="Arial"/>
                  <a:ea typeface="Times New Roman"/>
                  <a:cs typeface="Times New Roman"/>
                </a:rPr>
                <a:t>Дані</a:t>
              </a:r>
              <a:r>
                <a:rPr lang="uk-UA" sz="1050" b="1" spc="-165">
                  <a:effectLst/>
                  <a:latin typeface="Arial"/>
                  <a:ea typeface="Times New Roman"/>
                  <a:cs typeface="Times New Roman"/>
                </a:rPr>
                <a:t> </a:t>
              </a:r>
              <a:r>
                <a:rPr lang="uk-UA" sz="1050" b="1">
                  <a:effectLst/>
                  <a:latin typeface="Arial"/>
                  <a:ea typeface="Times New Roman"/>
                  <a:cs typeface="Times New Roman"/>
                </a:rPr>
                <a:t>для</a:t>
              </a:r>
              <a:r>
                <a:rPr lang="uk-UA" sz="1050" b="1" spc="-160">
                  <a:effectLst/>
                  <a:latin typeface="Arial"/>
                  <a:ea typeface="Times New Roman"/>
                  <a:cs typeface="Times New Roman"/>
                </a:rPr>
                <a:t> </a:t>
              </a:r>
              <a:r>
                <a:rPr lang="uk-UA" sz="1050" b="1">
                  <a:effectLst/>
                  <a:latin typeface="Arial"/>
                  <a:ea typeface="Times New Roman"/>
                  <a:cs typeface="Times New Roman"/>
                </a:rPr>
                <a:t>регулювання/керування</a:t>
              </a:r>
              <a:endParaRPr lang="ru-RU" sz="11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74" name="Поле 482"/>
          <p:cNvSpPr txBox="1">
            <a:spLocks noChangeArrowheads="1"/>
          </p:cNvSpPr>
          <p:nvPr/>
        </p:nvSpPr>
        <p:spPr bwMode="auto">
          <a:xfrm>
            <a:off x="4401820" y="2399030"/>
            <a:ext cx="340360" cy="205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algn="ctr">
              <a:spcBef>
                <a:spcPts val="90"/>
              </a:spcBef>
              <a:spcAft>
                <a:spcPts val="0"/>
              </a:spcAft>
            </a:pPr>
            <a:r>
              <a:rPr lang="uk-UA" sz="1050" b="1">
                <a:effectLst/>
                <a:latin typeface="Arial"/>
                <a:ea typeface="Times New Roman"/>
                <a:cs typeface="Times New Roman"/>
              </a:rPr>
              <a:t>Система</a:t>
            </a:r>
            <a:r>
              <a:rPr lang="uk-UA" sz="1050" b="1" spc="-135"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uk-UA" sz="1050" b="1">
                <a:effectLst/>
                <a:latin typeface="Arial"/>
                <a:ea typeface="Times New Roman"/>
                <a:cs typeface="Times New Roman"/>
              </a:rPr>
              <a:t>керування</a:t>
            </a:r>
            <a:r>
              <a:rPr lang="uk-UA" sz="1050" b="1" spc="-130"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uk-UA" sz="1050" b="1">
                <a:effectLst/>
                <a:latin typeface="Arial"/>
                <a:ea typeface="Times New Roman"/>
                <a:cs typeface="Times New Roman"/>
              </a:rPr>
              <a:t>двигуном</a:t>
            </a:r>
            <a:endParaRPr lang="ru-RU" sz="1100">
              <a:effectLst/>
              <a:latin typeface="Times New Roman"/>
              <a:ea typeface="Times New Roman"/>
            </a:endParaRPr>
          </a:p>
          <a:p>
            <a:pPr algn="ctr">
              <a:spcBef>
                <a:spcPts val="245"/>
              </a:spcBef>
              <a:spcAft>
                <a:spcPts val="0"/>
              </a:spcAft>
            </a:pPr>
            <a:r>
              <a:rPr lang="uk-UA" sz="900">
                <a:effectLst/>
                <a:latin typeface="Arial"/>
                <a:ea typeface="Times New Roman"/>
                <a:cs typeface="Times New Roman"/>
              </a:rPr>
              <a:t>(MED 9.1)</a:t>
            </a:r>
            <a:endParaRPr lang="ru-RU" sz="110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3730" y="5762178"/>
            <a:ext cx="6271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Схема інформаційних потоків системи керування двигуном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42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Особливості систем керування дизельних двигунів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Відмінність систем впорскування дизельних двигунів полягає в механізмі створення високого тиску. На даний час існують такі системи впорскування для дизельного двигуна:</a:t>
            </a:r>
            <a:endParaRPr lang="ru-RU" dirty="0"/>
          </a:p>
          <a:p>
            <a:pPr lvl="0"/>
            <a:r>
              <a:rPr lang="uk-UA" dirty="0"/>
              <a:t>система з рядним ПНВТ;</a:t>
            </a:r>
            <a:endParaRPr lang="ru-RU" dirty="0"/>
          </a:p>
          <a:p>
            <a:pPr lvl="0"/>
            <a:r>
              <a:rPr lang="uk-UA" dirty="0"/>
              <a:t>система з розподільним ПНВТ;</a:t>
            </a:r>
            <a:endParaRPr lang="ru-RU" dirty="0"/>
          </a:p>
          <a:p>
            <a:pPr lvl="0"/>
            <a:r>
              <a:rPr lang="uk-UA" dirty="0"/>
              <a:t>система з індивідуальними ПНВТ;</a:t>
            </a:r>
            <a:endParaRPr lang="ru-RU" dirty="0"/>
          </a:p>
          <a:p>
            <a:r>
              <a:rPr lang="uk-UA" dirty="0"/>
              <a:t>система </a:t>
            </a:r>
            <a:r>
              <a:rPr lang="uk-UA" dirty="0" err="1"/>
              <a:t>Common</a:t>
            </a:r>
            <a:r>
              <a:rPr lang="uk-UA" dirty="0"/>
              <a:t> </a:t>
            </a:r>
            <a:r>
              <a:rPr lang="uk-UA" dirty="0" err="1"/>
              <a:t>Rail</a:t>
            </a:r>
            <a:r>
              <a:rPr lang="uk-UA" dirty="0"/>
              <a:t> (</a:t>
            </a:r>
            <a:r>
              <a:rPr lang="uk-UA" dirty="0" err="1"/>
              <a:t>injection</a:t>
            </a:r>
            <a:r>
              <a:rPr lang="uk-UA" dirty="0"/>
              <a:t> </a:t>
            </a:r>
            <a:r>
              <a:rPr lang="uk-UA" dirty="0" err="1"/>
              <a:t>system</a:t>
            </a:r>
            <a:r>
              <a:rPr lang="uk-UA" dirty="0"/>
              <a:t> </a:t>
            </a:r>
            <a:r>
              <a:rPr lang="uk-UA" dirty="0" err="1"/>
              <a:t>common</a:t>
            </a:r>
            <a:r>
              <a:rPr lang="uk-UA" dirty="0"/>
              <a:t> </a:t>
            </a:r>
            <a:r>
              <a:rPr lang="uk-UA" dirty="0" err="1"/>
              <a:t>rail</a:t>
            </a:r>
            <a:r>
              <a:rPr lang="uk-UA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83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КЕРУВАННЯ ТРАНСМІСІЄЮ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/>
              <a:t>керування</a:t>
            </a:r>
            <a:r>
              <a:rPr lang="ru-RU" b="1" dirty="0"/>
              <a:t> </a:t>
            </a:r>
            <a:r>
              <a:rPr lang="ru-RU" b="1" dirty="0" err="1"/>
              <a:t>зчепленням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dirty="0" err="1" smtClean="0"/>
              <a:t>Зчеплення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en-US" sz="2000" dirty="0"/>
              <a:t>clutch) </a:t>
            </a:r>
            <a:r>
              <a:rPr lang="ru-RU" sz="2000" dirty="0" err="1"/>
              <a:t>призначене</a:t>
            </a:r>
            <a:r>
              <a:rPr lang="ru-RU" sz="2000" dirty="0"/>
              <a:t> для </a:t>
            </a:r>
            <a:r>
              <a:rPr lang="ru-RU" sz="2000" dirty="0" err="1"/>
              <a:t>короткочасного</a:t>
            </a:r>
            <a:r>
              <a:rPr lang="ru-RU" sz="2000" dirty="0"/>
              <a:t> </a:t>
            </a:r>
            <a:r>
              <a:rPr lang="ru-RU" sz="2000" dirty="0" err="1"/>
              <a:t>роз’єднання</a:t>
            </a:r>
            <a:r>
              <a:rPr lang="ru-RU" sz="2000" dirty="0"/>
              <a:t> вала </a:t>
            </a:r>
            <a:r>
              <a:rPr lang="ru-RU" sz="2000" dirty="0" err="1"/>
              <a:t>двигуна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трансмісії</a:t>
            </a:r>
            <a:r>
              <a:rPr lang="ru-RU" sz="2000" dirty="0"/>
              <a:t> і </a:t>
            </a:r>
            <a:r>
              <a:rPr lang="ru-RU" sz="2000" dirty="0" err="1"/>
              <a:t>наступного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плавного </a:t>
            </a:r>
            <a:r>
              <a:rPr lang="ru-RU" sz="2000" dirty="0" err="1"/>
              <a:t>з’єднання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/>
              <a:t>при </a:t>
            </a:r>
            <a:r>
              <a:rPr lang="ru-RU" sz="2000" dirty="0" err="1"/>
              <a:t>рушанні</a:t>
            </a:r>
            <a:r>
              <a:rPr lang="ru-RU" sz="2000" dirty="0"/>
              <a:t> </a:t>
            </a:r>
            <a:r>
              <a:rPr lang="ru-RU" sz="2000" dirty="0" err="1"/>
              <a:t>автомобіля</a:t>
            </a:r>
            <a:r>
              <a:rPr lang="ru-RU" sz="2000" dirty="0"/>
              <a:t> з </a:t>
            </a:r>
            <a:r>
              <a:rPr lang="ru-RU" sz="2000" dirty="0" err="1"/>
              <a:t>місця</a:t>
            </a:r>
            <a:r>
              <a:rPr lang="ru-RU" sz="2000" dirty="0"/>
              <a:t> та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переключення</a:t>
            </a:r>
            <a:r>
              <a:rPr lang="ru-RU" sz="2000" dirty="0"/>
              <a:t> передач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 smtClean="0"/>
              <a:t>руху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uk-UA" sz="2000" dirty="0"/>
          </a:p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dirty="0" err="1" smtClean="0"/>
              <a:t>Автоматичне</a:t>
            </a:r>
            <a:r>
              <a:rPr lang="ru-RU" sz="2000" dirty="0" smtClean="0"/>
              <a:t> </a:t>
            </a:r>
            <a:r>
              <a:rPr lang="ru-RU" sz="2000" dirty="0" err="1"/>
              <a:t>зчеплення</a:t>
            </a:r>
            <a:r>
              <a:rPr lang="ru-RU" sz="2000" dirty="0"/>
              <a:t> </a:t>
            </a:r>
            <a:r>
              <a:rPr lang="ru-RU" sz="2000" dirty="0" err="1" smtClean="0"/>
              <a:t>дозволяє</a:t>
            </a:r>
            <a:r>
              <a:rPr lang="ru-RU" sz="2000" dirty="0" smtClean="0"/>
              <a:t> </a:t>
            </a:r>
            <a:r>
              <a:rPr lang="ru-RU" sz="2000" dirty="0" err="1"/>
              <a:t>здійснювати</a:t>
            </a:r>
            <a:r>
              <a:rPr lang="ru-RU" sz="2000" dirty="0"/>
              <a:t> плавне </a:t>
            </a:r>
            <a:r>
              <a:rPr lang="ru-RU" sz="2000" dirty="0" err="1"/>
              <a:t>рушання</a:t>
            </a:r>
            <a:r>
              <a:rPr lang="ru-RU" sz="2000" dirty="0"/>
              <a:t> </a:t>
            </a:r>
            <a:r>
              <a:rPr lang="ru-RU" sz="2000" dirty="0" err="1"/>
              <a:t>автомобіля</a:t>
            </a:r>
            <a:r>
              <a:rPr lang="ru-RU" sz="2000" dirty="0"/>
              <a:t> з </a:t>
            </a:r>
            <a:r>
              <a:rPr lang="ru-RU" sz="2000" dirty="0" err="1"/>
              <a:t>місця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застосовуватися</a:t>
            </a:r>
            <a:r>
              <a:rPr lang="ru-RU" sz="2000" dirty="0"/>
              <a:t> разом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сервомеханізмом</a:t>
            </a:r>
            <a:r>
              <a:rPr lang="ru-RU" sz="2000" dirty="0"/>
              <a:t> </a:t>
            </a:r>
            <a:r>
              <a:rPr lang="ru-RU" sz="2000" dirty="0" err="1"/>
              <a:t>включення</a:t>
            </a:r>
            <a:r>
              <a:rPr lang="ru-RU" sz="2000" dirty="0"/>
              <a:t> з метою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цілком</a:t>
            </a:r>
            <a:r>
              <a:rPr lang="ru-RU" sz="2000" dirty="0"/>
              <a:t> автоматичного </a:t>
            </a:r>
            <a:r>
              <a:rPr lang="ru-RU" sz="2000" dirty="0" err="1"/>
              <a:t>переключення</a:t>
            </a:r>
            <a:r>
              <a:rPr lang="ru-RU" sz="2000" dirty="0"/>
              <a:t> передач. </a:t>
            </a:r>
          </a:p>
        </p:txBody>
      </p:sp>
    </p:spTree>
    <p:extLst>
      <p:ext uri="{BB962C8B-B14F-4D97-AF65-F5344CB8AC3E}">
        <p14:creationId xmlns:p14="http://schemas.microsoft.com/office/powerpoint/2010/main" val="2963519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487</Words>
  <Application>Microsoft Office PowerPoint</Application>
  <PresentationFormat>Экран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КОРОТКИЙ НАРИС РОЗВИТКУ ІНФОРМАЦІЙНИХ КОМП’ЮТЕРНИХ СИСТЕМ АВТОТРАНСПОРТУ</vt:lpstr>
      <vt:lpstr>Тенденції розвитку автомобільної електроніки</vt:lpstr>
      <vt:lpstr>СИСТЕМИ КЕРУВАННЯ ДВИГУНАМИ</vt:lpstr>
      <vt:lpstr>СИСТЕМИ КЕРУВАННЯ ДВИГУНАМИ</vt:lpstr>
      <vt:lpstr>Особливості систем керування бензинових двигунів</vt:lpstr>
      <vt:lpstr>Особливості систем керування бензинових двигунів</vt:lpstr>
      <vt:lpstr>Особливості систем керування бензинових двигунів</vt:lpstr>
      <vt:lpstr>Особливості систем керування дизельних двигунів</vt:lpstr>
      <vt:lpstr> КЕРУВАННЯ ТРАНСМІСІЄЮ </vt:lpstr>
      <vt:lpstr> КЕРУВАННЯ ТРАНСМІСІЄЮ </vt:lpstr>
      <vt:lpstr> СИСТЕМИ КЕРУВАННЯ ПІДВІСКОЮ </vt:lpstr>
      <vt:lpstr> СИСТЕМИ КЕРУВАННЯ ПІДВІСКОЮ </vt:lpstr>
      <vt:lpstr> СИСТЕМИ КЕРУВАННЯ ПІДВІСКОЮ </vt:lpstr>
      <vt:lpstr> СИСТЕМИ КЕРУВАННЯ ПІДВІСКОЮ </vt:lpstr>
      <vt:lpstr> СИСТЕМИ КЕРУВАННЯ ПІДВІСКОЮ </vt:lpstr>
      <vt:lpstr> КЕРУВАННЯ ГАЛЬМІВНИМИ СИСТЕМАМИ </vt:lpstr>
      <vt:lpstr> КЕРУВАННЯ ГАЛЬМІВНИМИ СИСТЕМАМИ </vt:lpstr>
      <vt:lpstr> Керування гальмовою системою при круїз-контролі </vt:lpstr>
      <vt:lpstr>   РУЛЬОВЕ КЕРУВАННЯ </vt:lpstr>
      <vt:lpstr>ІНФОРМАЦІЙНІ КОНТРОЛЬНО-ДІАГНОСТИЧНІ СИСТЕМИ </vt:lpstr>
      <vt:lpstr>ІНФОРМАЦІЙНІ КОНТРОЛЬНО-ДІАГНОСТИЧНІ СИСТЕМИ </vt:lpstr>
      <vt:lpstr>ІНФОРМАЦІЙНІ КОНТРОЛЬНО-ДІАГНОСТИЧНІ СИСТЕМИ </vt:lpstr>
      <vt:lpstr>ІНФОРМАЦІЙНІ КОНТРОЛЬНО-ДІАГНОСТИЧНІ СИСТЕМИ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КОРОТКИЙ НАРИС РОЗВИТКУ ІНФОРМАЦІЙНИХ КОМП’ЮТЕРНИХ СИСТЕМ АВТОТРАНСПОРТУ</dc:title>
  <dc:creator>админ</dc:creator>
  <cp:lastModifiedBy>админ</cp:lastModifiedBy>
  <cp:revision>8</cp:revision>
  <dcterms:created xsi:type="dcterms:W3CDTF">2022-01-10T09:01:42Z</dcterms:created>
  <dcterms:modified xsi:type="dcterms:W3CDTF">2022-03-17T10:00:57Z</dcterms:modified>
</cp:coreProperties>
</file>