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9" r:id="rId3"/>
    <p:sldId id="258" r:id="rId4"/>
    <p:sldId id="282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80" r:id="rId13"/>
    <p:sldId id="268" r:id="rId14"/>
    <p:sldId id="270" r:id="rId15"/>
    <p:sldId id="273" r:id="rId16"/>
    <p:sldId id="281" r:id="rId17"/>
    <p:sldId id="272" r:id="rId18"/>
    <p:sldId id="274" r:id="rId19"/>
    <p:sldId id="278" r:id="rId20"/>
    <p:sldId id="283" r:id="rId21"/>
    <p:sldId id="27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1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8A2C70-DB6B-4F25-89FC-EF4367903FE6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2B25879-93F4-4DA9-846D-74CD79FB3690}">
      <dgm:prSet phldrT="[Текст]" custT="1"/>
      <dgm:spPr/>
      <dgm:t>
        <a:bodyPr/>
        <a:lstStyle/>
        <a:p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Конфлікти</a:t>
          </a:r>
          <a:endParaRPr lang="uk-UA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8B741-157F-4B06-8F6A-DFEF488C376A}" type="parTrans" cxnId="{F93D8587-10DC-458F-9459-8253BFE22840}">
      <dgm:prSet/>
      <dgm:spPr/>
      <dgm:t>
        <a:bodyPr/>
        <a:lstStyle/>
        <a:p>
          <a:endParaRPr lang="uk-UA"/>
        </a:p>
      </dgm:t>
    </dgm:pt>
    <dgm:pt modelId="{F961680A-61E5-4913-8BF3-D08C41387EB4}" type="sibTrans" cxnId="{F93D8587-10DC-458F-9459-8253BFE22840}">
      <dgm:prSet/>
      <dgm:spPr/>
      <dgm:t>
        <a:bodyPr/>
        <a:lstStyle/>
        <a:p>
          <a:endParaRPr lang="uk-UA"/>
        </a:p>
      </dgm:t>
    </dgm:pt>
    <dgm:pt modelId="{FD931A69-166B-4F39-8B11-151A68885F53}">
      <dgm:prSet phldrT="[Текст]"/>
      <dgm:spPr/>
      <dgm:t>
        <a:bodyPr/>
        <a:lstStyle/>
        <a:p>
          <a:r>
            <a:rPr lang="uk-UA" dirty="0" smtClean="0"/>
            <a:t>Конструктивні</a:t>
          </a:r>
        </a:p>
        <a:p>
          <a:endParaRPr lang="uk-UA" dirty="0"/>
        </a:p>
      </dgm:t>
    </dgm:pt>
    <dgm:pt modelId="{5BC6C19A-CB21-471A-818D-25511E28F7B5}" type="parTrans" cxnId="{0FFF65D1-5F88-42D5-A733-ADC9AECF6405}">
      <dgm:prSet/>
      <dgm:spPr/>
      <dgm:t>
        <a:bodyPr/>
        <a:lstStyle/>
        <a:p>
          <a:endParaRPr lang="uk-UA"/>
        </a:p>
      </dgm:t>
    </dgm:pt>
    <dgm:pt modelId="{D7E32F24-6560-43E6-9BB2-AF2274BE4E23}" type="sibTrans" cxnId="{0FFF65D1-5F88-42D5-A733-ADC9AECF6405}">
      <dgm:prSet/>
      <dgm:spPr/>
      <dgm:t>
        <a:bodyPr/>
        <a:lstStyle/>
        <a:p>
          <a:endParaRPr lang="uk-UA"/>
        </a:p>
      </dgm:t>
    </dgm:pt>
    <dgm:pt modelId="{AF6E1F83-5C0D-4ADC-93C3-A20F60F0A95F}">
      <dgm:prSet phldrT="[Текст]" custT="1"/>
      <dgm:spPr/>
      <dgm:t>
        <a:bodyPr/>
        <a:lstStyle/>
        <a:p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Деструктивні</a:t>
          </a:r>
          <a:endParaRPr lang="uk-UA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FA6AE8-C417-4083-A34E-0FA865B484EB}" type="parTrans" cxnId="{4548C5C4-6B8F-4A1E-90ED-659D43CD9BD2}">
      <dgm:prSet/>
      <dgm:spPr/>
      <dgm:t>
        <a:bodyPr/>
        <a:lstStyle/>
        <a:p>
          <a:endParaRPr lang="uk-UA"/>
        </a:p>
      </dgm:t>
    </dgm:pt>
    <dgm:pt modelId="{5AED3AE3-0B4C-4028-85FA-A9F77546E9A6}" type="sibTrans" cxnId="{4548C5C4-6B8F-4A1E-90ED-659D43CD9BD2}">
      <dgm:prSet/>
      <dgm:spPr/>
      <dgm:t>
        <a:bodyPr/>
        <a:lstStyle/>
        <a:p>
          <a:endParaRPr lang="uk-UA"/>
        </a:p>
      </dgm:t>
    </dgm:pt>
    <dgm:pt modelId="{887053C3-BDE8-42B4-BB09-96CFF43843CA}">
      <dgm:prSet phldrT="[Текст]"/>
      <dgm:spPr/>
      <dgm:t>
        <a:bodyPr/>
        <a:lstStyle/>
        <a:p>
          <a:r>
            <a:rPr lang="uk-UA" dirty="0" smtClean="0"/>
            <a:t>Класифікація</a:t>
          </a:r>
          <a:endParaRPr lang="uk-UA" dirty="0"/>
        </a:p>
      </dgm:t>
    </dgm:pt>
    <dgm:pt modelId="{3BB7E034-03CE-4071-B019-D6C2B2BEF198}" type="parTrans" cxnId="{62A395B4-7BFF-4676-BAA9-815DDDB91D49}">
      <dgm:prSet/>
      <dgm:spPr/>
      <dgm:t>
        <a:bodyPr/>
        <a:lstStyle/>
        <a:p>
          <a:endParaRPr lang="uk-UA"/>
        </a:p>
      </dgm:t>
    </dgm:pt>
    <dgm:pt modelId="{79ADE32D-4392-436F-AE94-D7FBAEE18AD0}" type="sibTrans" cxnId="{62A395B4-7BFF-4676-BAA9-815DDDB91D49}">
      <dgm:prSet/>
      <dgm:spPr/>
      <dgm:t>
        <a:bodyPr/>
        <a:lstStyle/>
        <a:p>
          <a:endParaRPr lang="uk-UA"/>
        </a:p>
      </dgm:t>
    </dgm:pt>
    <dgm:pt modelId="{A4BA5970-A61F-4760-9A8F-53B7561AD865}" type="pres">
      <dgm:prSet presAssocID="{CB8A2C70-DB6B-4F25-89FC-EF4367903FE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0BD2A6D-0402-414F-851A-793AFDB4D9B7}" type="pres">
      <dgm:prSet presAssocID="{CB8A2C70-DB6B-4F25-89FC-EF4367903FE6}" presName="hierFlow" presStyleCnt="0"/>
      <dgm:spPr/>
    </dgm:pt>
    <dgm:pt modelId="{759781E8-A418-493A-96A6-7531603341C6}" type="pres">
      <dgm:prSet presAssocID="{CB8A2C70-DB6B-4F25-89FC-EF4367903FE6}" presName="firstBuf" presStyleCnt="0"/>
      <dgm:spPr/>
    </dgm:pt>
    <dgm:pt modelId="{3DDC5015-2CED-408E-B65B-1395C06136C8}" type="pres">
      <dgm:prSet presAssocID="{CB8A2C70-DB6B-4F25-89FC-EF4367903FE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975FCE4-54AC-4B08-A1DA-63027EEC2A3A}" type="pres">
      <dgm:prSet presAssocID="{D2B25879-93F4-4DA9-846D-74CD79FB3690}" presName="Name14" presStyleCnt="0"/>
      <dgm:spPr/>
    </dgm:pt>
    <dgm:pt modelId="{2E3AF3CD-FE44-46F5-8F42-1796B91345DA}" type="pres">
      <dgm:prSet presAssocID="{D2B25879-93F4-4DA9-846D-74CD79FB3690}" presName="level1Shape" presStyleLbl="node0" presStyleIdx="0" presStyleCnt="1" custScaleX="271660" custScaleY="337672" custLinFactNeighborX="-5043" custLinFactNeighborY="-1679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2B18B01-D891-42F2-A1C3-FF785EECBBF3}" type="pres">
      <dgm:prSet presAssocID="{D2B25879-93F4-4DA9-846D-74CD79FB3690}" presName="hierChild2" presStyleCnt="0"/>
      <dgm:spPr/>
    </dgm:pt>
    <dgm:pt modelId="{E5F33EEC-7974-4890-9C3B-78CC12E321E6}" type="pres">
      <dgm:prSet presAssocID="{5BC6C19A-CB21-471A-818D-25511E28F7B5}" presName="Name19" presStyleLbl="parChTrans1D2" presStyleIdx="0" presStyleCnt="2"/>
      <dgm:spPr/>
      <dgm:t>
        <a:bodyPr/>
        <a:lstStyle/>
        <a:p>
          <a:endParaRPr lang="uk-UA"/>
        </a:p>
      </dgm:t>
    </dgm:pt>
    <dgm:pt modelId="{0940E155-6AAF-4112-9D43-9F17F8085F6C}" type="pres">
      <dgm:prSet presAssocID="{FD931A69-166B-4F39-8B11-151A68885F53}" presName="Name21" presStyleCnt="0"/>
      <dgm:spPr/>
    </dgm:pt>
    <dgm:pt modelId="{D990A0EB-7834-4BFA-938E-B192CB42B9AF}" type="pres">
      <dgm:prSet presAssocID="{FD931A69-166B-4F39-8B11-151A68885F53}" presName="level2Shape" presStyleLbl="node2" presStyleIdx="0" presStyleCnt="2" custScaleX="325561" custScaleY="681204"/>
      <dgm:spPr/>
      <dgm:t>
        <a:bodyPr/>
        <a:lstStyle/>
        <a:p>
          <a:endParaRPr lang="uk-UA"/>
        </a:p>
      </dgm:t>
    </dgm:pt>
    <dgm:pt modelId="{F60625AB-395C-4715-8D85-AA901A141B04}" type="pres">
      <dgm:prSet presAssocID="{FD931A69-166B-4F39-8B11-151A68885F53}" presName="hierChild3" presStyleCnt="0"/>
      <dgm:spPr/>
    </dgm:pt>
    <dgm:pt modelId="{B2CBAF20-5BD1-4CD0-8D2B-18A4F20171A3}" type="pres">
      <dgm:prSet presAssocID="{34FA6AE8-C417-4083-A34E-0FA865B484EB}" presName="Name19" presStyleLbl="parChTrans1D2" presStyleIdx="1" presStyleCnt="2"/>
      <dgm:spPr/>
      <dgm:t>
        <a:bodyPr/>
        <a:lstStyle/>
        <a:p>
          <a:endParaRPr lang="uk-UA"/>
        </a:p>
      </dgm:t>
    </dgm:pt>
    <dgm:pt modelId="{2C1A5AD4-70C9-40C0-A5BD-999A0818148B}" type="pres">
      <dgm:prSet presAssocID="{AF6E1F83-5C0D-4ADC-93C3-A20F60F0A95F}" presName="Name21" presStyleCnt="0"/>
      <dgm:spPr/>
    </dgm:pt>
    <dgm:pt modelId="{01A4C223-6030-4E54-9C80-74683B31ACA9}" type="pres">
      <dgm:prSet presAssocID="{AF6E1F83-5C0D-4ADC-93C3-A20F60F0A95F}" presName="level2Shape" presStyleLbl="node2" presStyleIdx="1" presStyleCnt="2" custScaleX="304584" custScaleY="604321" custLinFactNeighborX="15675" custLinFactNeighborY="-24779"/>
      <dgm:spPr/>
      <dgm:t>
        <a:bodyPr/>
        <a:lstStyle/>
        <a:p>
          <a:endParaRPr lang="uk-UA"/>
        </a:p>
      </dgm:t>
    </dgm:pt>
    <dgm:pt modelId="{933BB066-48AF-40E3-9C56-B1B8277FE11D}" type="pres">
      <dgm:prSet presAssocID="{AF6E1F83-5C0D-4ADC-93C3-A20F60F0A95F}" presName="hierChild3" presStyleCnt="0"/>
      <dgm:spPr/>
    </dgm:pt>
    <dgm:pt modelId="{33C71CC5-AA88-4D28-A2F9-B51DA517345A}" type="pres">
      <dgm:prSet presAssocID="{CB8A2C70-DB6B-4F25-89FC-EF4367903FE6}" presName="bgShapesFlow" presStyleCnt="0"/>
      <dgm:spPr/>
    </dgm:pt>
    <dgm:pt modelId="{8D9AF76A-6ECE-4D22-9507-3C378C0A6D6D}" type="pres">
      <dgm:prSet presAssocID="{887053C3-BDE8-42B4-BB09-96CFF43843CA}" presName="rectComp" presStyleCnt="0"/>
      <dgm:spPr/>
    </dgm:pt>
    <dgm:pt modelId="{E7B9A65B-DD62-4116-8395-26A24A30BBFA}" type="pres">
      <dgm:prSet presAssocID="{887053C3-BDE8-42B4-BB09-96CFF43843CA}" presName="bgRect" presStyleLbl="bgShp" presStyleIdx="0" presStyleCnt="1" custScaleX="88450" custScaleY="849035"/>
      <dgm:spPr/>
      <dgm:t>
        <a:bodyPr/>
        <a:lstStyle/>
        <a:p>
          <a:endParaRPr lang="uk-UA"/>
        </a:p>
      </dgm:t>
    </dgm:pt>
    <dgm:pt modelId="{F261DC98-2C75-43EB-9792-1CBFE5F74B2F}" type="pres">
      <dgm:prSet presAssocID="{887053C3-BDE8-42B4-BB09-96CFF43843CA}" presName="bgRectTx" presStyleLbl="bgShp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AF31B31-6712-4CC9-8903-162ECAA23CA8}" type="presOf" srcId="{AF6E1F83-5C0D-4ADC-93C3-A20F60F0A95F}" destId="{01A4C223-6030-4E54-9C80-74683B31ACA9}" srcOrd="0" destOrd="0" presId="urn:microsoft.com/office/officeart/2005/8/layout/hierarchy6"/>
    <dgm:cxn modelId="{0FFF65D1-5F88-42D5-A733-ADC9AECF6405}" srcId="{D2B25879-93F4-4DA9-846D-74CD79FB3690}" destId="{FD931A69-166B-4F39-8B11-151A68885F53}" srcOrd="0" destOrd="0" parTransId="{5BC6C19A-CB21-471A-818D-25511E28F7B5}" sibTransId="{D7E32F24-6560-43E6-9BB2-AF2274BE4E23}"/>
    <dgm:cxn modelId="{4548C5C4-6B8F-4A1E-90ED-659D43CD9BD2}" srcId="{D2B25879-93F4-4DA9-846D-74CD79FB3690}" destId="{AF6E1F83-5C0D-4ADC-93C3-A20F60F0A95F}" srcOrd="1" destOrd="0" parTransId="{34FA6AE8-C417-4083-A34E-0FA865B484EB}" sibTransId="{5AED3AE3-0B4C-4028-85FA-A9F77546E9A6}"/>
    <dgm:cxn modelId="{62A395B4-7BFF-4676-BAA9-815DDDB91D49}" srcId="{CB8A2C70-DB6B-4F25-89FC-EF4367903FE6}" destId="{887053C3-BDE8-42B4-BB09-96CFF43843CA}" srcOrd="1" destOrd="0" parTransId="{3BB7E034-03CE-4071-B019-D6C2B2BEF198}" sibTransId="{79ADE32D-4392-436F-AE94-D7FBAEE18AD0}"/>
    <dgm:cxn modelId="{0D96603B-7C5B-4E04-88C4-11DEA170AA89}" type="presOf" srcId="{34FA6AE8-C417-4083-A34E-0FA865B484EB}" destId="{B2CBAF20-5BD1-4CD0-8D2B-18A4F20171A3}" srcOrd="0" destOrd="0" presId="urn:microsoft.com/office/officeart/2005/8/layout/hierarchy6"/>
    <dgm:cxn modelId="{F93D8587-10DC-458F-9459-8253BFE22840}" srcId="{CB8A2C70-DB6B-4F25-89FC-EF4367903FE6}" destId="{D2B25879-93F4-4DA9-846D-74CD79FB3690}" srcOrd="0" destOrd="0" parTransId="{C768B741-157F-4B06-8F6A-DFEF488C376A}" sibTransId="{F961680A-61E5-4913-8BF3-D08C41387EB4}"/>
    <dgm:cxn modelId="{943453C1-AE54-4411-BE00-E95300873D23}" type="presOf" srcId="{887053C3-BDE8-42B4-BB09-96CFF43843CA}" destId="{F261DC98-2C75-43EB-9792-1CBFE5F74B2F}" srcOrd="1" destOrd="0" presId="urn:microsoft.com/office/officeart/2005/8/layout/hierarchy6"/>
    <dgm:cxn modelId="{D2D4F056-FFEC-434B-86DC-1C8CAE198D38}" type="presOf" srcId="{CB8A2C70-DB6B-4F25-89FC-EF4367903FE6}" destId="{A4BA5970-A61F-4760-9A8F-53B7561AD865}" srcOrd="0" destOrd="0" presId="urn:microsoft.com/office/officeart/2005/8/layout/hierarchy6"/>
    <dgm:cxn modelId="{1B6A2254-64D8-4620-8045-860CA21A1975}" type="presOf" srcId="{D2B25879-93F4-4DA9-846D-74CD79FB3690}" destId="{2E3AF3CD-FE44-46F5-8F42-1796B91345DA}" srcOrd="0" destOrd="0" presId="urn:microsoft.com/office/officeart/2005/8/layout/hierarchy6"/>
    <dgm:cxn modelId="{132E5A42-CD82-4B67-8E62-EB6A05A14FB6}" type="presOf" srcId="{887053C3-BDE8-42B4-BB09-96CFF43843CA}" destId="{E7B9A65B-DD62-4116-8395-26A24A30BBFA}" srcOrd="0" destOrd="0" presId="urn:microsoft.com/office/officeart/2005/8/layout/hierarchy6"/>
    <dgm:cxn modelId="{A5EAFCF8-3C3D-4059-95D5-1607876DF4CB}" type="presOf" srcId="{5BC6C19A-CB21-471A-818D-25511E28F7B5}" destId="{E5F33EEC-7974-4890-9C3B-78CC12E321E6}" srcOrd="0" destOrd="0" presId="urn:microsoft.com/office/officeart/2005/8/layout/hierarchy6"/>
    <dgm:cxn modelId="{7A0246CE-BFE4-4065-9F04-7BFD4FACC035}" type="presOf" srcId="{FD931A69-166B-4F39-8B11-151A68885F53}" destId="{D990A0EB-7834-4BFA-938E-B192CB42B9AF}" srcOrd="0" destOrd="0" presId="urn:microsoft.com/office/officeart/2005/8/layout/hierarchy6"/>
    <dgm:cxn modelId="{C6B78A10-5274-46C7-B719-3A23C6763BAD}" type="presParOf" srcId="{A4BA5970-A61F-4760-9A8F-53B7561AD865}" destId="{20BD2A6D-0402-414F-851A-793AFDB4D9B7}" srcOrd="0" destOrd="0" presId="urn:microsoft.com/office/officeart/2005/8/layout/hierarchy6"/>
    <dgm:cxn modelId="{36F10048-8F61-430F-916E-80B64412C9DB}" type="presParOf" srcId="{20BD2A6D-0402-414F-851A-793AFDB4D9B7}" destId="{759781E8-A418-493A-96A6-7531603341C6}" srcOrd="0" destOrd="0" presId="urn:microsoft.com/office/officeart/2005/8/layout/hierarchy6"/>
    <dgm:cxn modelId="{5DE2B80E-AAA3-41AE-9FD4-7C810E36F0BC}" type="presParOf" srcId="{20BD2A6D-0402-414F-851A-793AFDB4D9B7}" destId="{3DDC5015-2CED-408E-B65B-1395C06136C8}" srcOrd="1" destOrd="0" presId="urn:microsoft.com/office/officeart/2005/8/layout/hierarchy6"/>
    <dgm:cxn modelId="{6339FCA0-6437-4D4B-B5AC-03951B4C9611}" type="presParOf" srcId="{3DDC5015-2CED-408E-B65B-1395C06136C8}" destId="{4975FCE4-54AC-4B08-A1DA-63027EEC2A3A}" srcOrd="0" destOrd="0" presId="urn:microsoft.com/office/officeart/2005/8/layout/hierarchy6"/>
    <dgm:cxn modelId="{65CF2E07-D281-4425-BE98-2C21A7487609}" type="presParOf" srcId="{4975FCE4-54AC-4B08-A1DA-63027EEC2A3A}" destId="{2E3AF3CD-FE44-46F5-8F42-1796B91345DA}" srcOrd="0" destOrd="0" presId="urn:microsoft.com/office/officeart/2005/8/layout/hierarchy6"/>
    <dgm:cxn modelId="{50BBE75D-59FB-406E-8934-586D019E1DA2}" type="presParOf" srcId="{4975FCE4-54AC-4B08-A1DA-63027EEC2A3A}" destId="{12B18B01-D891-42F2-A1C3-FF785EECBBF3}" srcOrd="1" destOrd="0" presId="urn:microsoft.com/office/officeart/2005/8/layout/hierarchy6"/>
    <dgm:cxn modelId="{18295955-63B8-4D14-B757-6EAF734E4931}" type="presParOf" srcId="{12B18B01-D891-42F2-A1C3-FF785EECBBF3}" destId="{E5F33EEC-7974-4890-9C3B-78CC12E321E6}" srcOrd="0" destOrd="0" presId="urn:microsoft.com/office/officeart/2005/8/layout/hierarchy6"/>
    <dgm:cxn modelId="{BDF67E91-4BF9-402C-AE4B-0447CBADF8E0}" type="presParOf" srcId="{12B18B01-D891-42F2-A1C3-FF785EECBBF3}" destId="{0940E155-6AAF-4112-9D43-9F17F8085F6C}" srcOrd="1" destOrd="0" presId="urn:microsoft.com/office/officeart/2005/8/layout/hierarchy6"/>
    <dgm:cxn modelId="{170DA0B4-19DC-4C83-8D57-8B6428F02EC5}" type="presParOf" srcId="{0940E155-6AAF-4112-9D43-9F17F8085F6C}" destId="{D990A0EB-7834-4BFA-938E-B192CB42B9AF}" srcOrd="0" destOrd="0" presId="urn:microsoft.com/office/officeart/2005/8/layout/hierarchy6"/>
    <dgm:cxn modelId="{3216909F-1767-4CBD-8DE6-F07EC08D9062}" type="presParOf" srcId="{0940E155-6AAF-4112-9D43-9F17F8085F6C}" destId="{F60625AB-395C-4715-8D85-AA901A141B04}" srcOrd="1" destOrd="0" presId="urn:microsoft.com/office/officeart/2005/8/layout/hierarchy6"/>
    <dgm:cxn modelId="{0EB70CE8-BD5F-4D00-BAB6-D193198C979A}" type="presParOf" srcId="{12B18B01-D891-42F2-A1C3-FF785EECBBF3}" destId="{B2CBAF20-5BD1-4CD0-8D2B-18A4F20171A3}" srcOrd="2" destOrd="0" presId="urn:microsoft.com/office/officeart/2005/8/layout/hierarchy6"/>
    <dgm:cxn modelId="{33ADF24D-2623-4C84-8A34-AF164A3A2AAF}" type="presParOf" srcId="{12B18B01-D891-42F2-A1C3-FF785EECBBF3}" destId="{2C1A5AD4-70C9-40C0-A5BD-999A0818148B}" srcOrd="3" destOrd="0" presId="urn:microsoft.com/office/officeart/2005/8/layout/hierarchy6"/>
    <dgm:cxn modelId="{1008DBD6-76C7-46E3-9922-2A0202D370D7}" type="presParOf" srcId="{2C1A5AD4-70C9-40C0-A5BD-999A0818148B}" destId="{01A4C223-6030-4E54-9C80-74683B31ACA9}" srcOrd="0" destOrd="0" presId="urn:microsoft.com/office/officeart/2005/8/layout/hierarchy6"/>
    <dgm:cxn modelId="{94882465-28D1-49AE-AB30-DE8C5E85F9AB}" type="presParOf" srcId="{2C1A5AD4-70C9-40C0-A5BD-999A0818148B}" destId="{933BB066-48AF-40E3-9C56-B1B8277FE11D}" srcOrd="1" destOrd="0" presId="urn:microsoft.com/office/officeart/2005/8/layout/hierarchy6"/>
    <dgm:cxn modelId="{12EC8B0B-10B2-45F8-A372-F566E730A4A7}" type="presParOf" srcId="{A4BA5970-A61F-4760-9A8F-53B7561AD865}" destId="{33C71CC5-AA88-4D28-A2F9-B51DA517345A}" srcOrd="1" destOrd="0" presId="urn:microsoft.com/office/officeart/2005/8/layout/hierarchy6"/>
    <dgm:cxn modelId="{9FF50EF7-F0E9-42C5-911A-180082F344CD}" type="presParOf" srcId="{33C71CC5-AA88-4D28-A2F9-B51DA517345A}" destId="{8D9AF76A-6ECE-4D22-9507-3C378C0A6D6D}" srcOrd="0" destOrd="0" presId="urn:microsoft.com/office/officeart/2005/8/layout/hierarchy6"/>
    <dgm:cxn modelId="{73155B29-D668-4AF8-A7CB-DC7B1BFF0ECC}" type="presParOf" srcId="{8D9AF76A-6ECE-4D22-9507-3C378C0A6D6D}" destId="{E7B9A65B-DD62-4116-8395-26A24A30BBFA}" srcOrd="0" destOrd="0" presId="urn:microsoft.com/office/officeart/2005/8/layout/hierarchy6"/>
    <dgm:cxn modelId="{35EF971B-A967-43C2-94A2-F5310C3198E2}" type="presParOf" srcId="{8D9AF76A-6ECE-4D22-9507-3C378C0A6D6D}" destId="{F261DC98-2C75-43EB-9792-1CBFE5F74B2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9799F2-6537-49FC-8F12-1551B52A995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955CC6-6274-4718-BCB2-FDDD17F5616B}">
      <dgm:prSet phldrT="[Текст]"/>
      <dgm:spPr/>
      <dgm:t>
        <a:bodyPr/>
        <a:lstStyle/>
        <a:p>
          <a:r>
            <a:rPr lang="uk-UA" dirty="0" smtClean="0"/>
            <a:t>Наслідки</a:t>
          </a:r>
          <a:endParaRPr lang="uk-UA" dirty="0"/>
        </a:p>
      </dgm:t>
    </dgm:pt>
    <dgm:pt modelId="{5D2361B5-E497-4869-8FD7-2047A2D59AC2}" type="parTrans" cxnId="{D1202DF9-C1F4-4FD3-BB1E-F506448DB91A}">
      <dgm:prSet/>
      <dgm:spPr/>
      <dgm:t>
        <a:bodyPr/>
        <a:lstStyle/>
        <a:p>
          <a:endParaRPr lang="uk-UA"/>
        </a:p>
      </dgm:t>
    </dgm:pt>
    <dgm:pt modelId="{DEE35307-0D90-4068-9B0E-2964D588BFBE}" type="sibTrans" cxnId="{D1202DF9-C1F4-4FD3-BB1E-F506448DB91A}">
      <dgm:prSet/>
      <dgm:spPr/>
      <dgm:t>
        <a:bodyPr/>
        <a:lstStyle/>
        <a:p>
          <a:endParaRPr lang="uk-UA"/>
        </a:p>
      </dgm:t>
    </dgm:pt>
    <dgm:pt modelId="{F2DBAF94-60C3-442F-965D-FD80DCF17013}">
      <dgm:prSet phldrT="[Текст]"/>
      <dgm:spPr/>
      <dgm:t>
        <a:bodyPr/>
        <a:lstStyle/>
        <a:p>
          <a:r>
            <a:rPr lang="uk-UA" dirty="0" smtClean="0"/>
            <a:t>Функціональні(позитивні)</a:t>
          </a:r>
          <a:endParaRPr lang="uk-UA" dirty="0"/>
        </a:p>
      </dgm:t>
    </dgm:pt>
    <dgm:pt modelId="{A617E95B-46CE-468E-884E-AD38D3C66781}" type="parTrans" cxnId="{2F7A71AB-E580-4044-9454-690B9D36FC23}">
      <dgm:prSet/>
      <dgm:spPr/>
      <dgm:t>
        <a:bodyPr/>
        <a:lstStyle/>
        <a:p>
          <a:endParaRPr lang="uk-UA"/>
        </a:p>
      </dgm:t>
    </dgm:pt>
    <dgm:pt modelId="{ABD41C4C-849B-494D-83FB-57E5F4C511DF}" type="sibTrans" cxnId="{2F7A71AB-E580-4044-9454-690B9D36FC23}">
      <dgm:prSet/>
      <dgm:spPr/>
      <dgm:t>
        <a:bodyPr/>
        <a:lstStyle/>
        <a:p>
          <a:endParaRPr lang="uk-UA"/>
        </a:p>
      </dgm:t>
    </dgm:pt>
    <dgm:pt modelId="{CF0A3021-79EE-4EAB-A3DB-265786ACF94A}">
      <dgm:prSet phldrT="[Текст]"/>
      <dgm:spPr/>
      <dgm:t>
        <a:bodyPr/>
        <a:lstStyle/>
        <a:p>
          <a:r>
            <a:rPr lang="uk-UA" dirty="0" err="1" smtClean="0"/>
            <a:t>Дисфункціональні</a:t>
          </a:r>
          <a:r>
            <a:rPr lang="uk-UA" dirty="0" smtClean="0"/>
            <a:t>(негативні)</a:t>
          </a:r>
          <a:endParaRPr lang="uk-UA" dirty="0"/>
        </a:p>
      </dgm:t>
    </dgm:pt>
    <dgm:pt modelId="{BF165D0A-FA12-4171-BE54-D39B54AA518A}" type="parTrans" cxnId="{04B5E505-7F52-4B08-82CF-1E4621EE4D01}">
      <dgm:prSet/>
      <dgm:spPr/>
      <dgm:t>
        <a:bodyPr/>
        <a:lstStyle/>
        <a:p>
          <a:endParaRPr lang="uk-UA"/>
        </a:p>
      </dgm:t>
    </dgm:pt>
    <dgm:pt modelId="{BEFE8952-7FB6-45C5-A23A-E1EAB9D03D1A}" type="sibTrans" cxnId="{04B5E505-7F52-4B08-82CF-1E4621EE4D01}">
      <dgm:prSet/>
      <dgm:spPr/>
      <dgm:t>
        <a:bodyPr/>
        <a:lstStyle/>
        <a:p>
          <a:endParaRPr lang="uk-UA"/>
        </a:p>
      </dgm:t>
    </dgm:pt>
    <dgm:pt modelId="{EE51FA49-9376-4945-AD94-C691B57CCEC6}" type="pres">
      <dgm:prSet presAssocID="{FD9799F2-6537-49FC-8F12-1551B52A995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25F84EB-2D1F-4B36-8B12-A886F7942CDA}" type="pres">
      <dgm:prSet presAssocID="{1A955CC6-6274-4718-BCB2-FDDD17F5616B}" presName="root1" presStyleCnt="0"/>
      <dgm:spPr/>
    </dgm:pt>
    <dgm:pt modelId="{ABA67A76-DB4E-41D4-8C03-0E31CC3048EB}" type="pres">
      <dgm:prSet presAssocID="{1A955CC6-6274-4718-BCB2-FDDD17F5616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D7F3626-C2C9-4DDD-AA9D-B8F851150E84}" type="pres">
      <dgm:prSet presAssocID="{1A955CC6-6274-4718-BCB2-FDDD17F5616B}" presName="level2hierChild" presStyleCnt="0"/>
      <dgm:spPr/>
    </dgm:pt>
    <dgm:pt modelId="{BEB49BB2-3145-46F5-A04C-4715C954D1DD}" type="pres">
      <dgm:prSet presAssocID="{A617E95B-46CE-468E-884E-AD38D3C66781}" presName="conn2-1" presStyleLbl="parChTrans1D2" presStyleIdx="0" presStyleCnt="2"/>
      <dgm:spPr/>
      <dgm:t>
        <a:bodyPr/>
        <a:lstStyle/>
        <a:p>
          <a:endParaRPr lang="uk-UA"/>
        </a:p>
      </dgm:t>
    </dgm:pt>
    <dgm:pt modelId="{069CDDD3-6EF9-4CF6-B284-9F03383B29E5}" type="pres">
      <dgm:prSet presAssocID="{A617E95B-46CE-468E-884E-AD38D3C66781}" presName="connTx" presStyleLbl="parChTrans1D2" presStyleIdx="0" presStyleCnt="2"/>
      <dgm:spPr/>
      <dgm:t>
        <a:bodyPr/>
        <a:lstStyle/>
        <a:p>
          <a:endParaRPr lang="uk-UA"/>
        </a:p>
      </dgm:t>
    </dgm:pt>
    <dgm:pt modelId="{852B7109-6DBA-431F-A77F-2D1F94D9F612}" type="pres">
      <dgm:prSet presAssocID="{F2DBAF94-60C3-442F-965D-FD80DCF17013}" presName="root2" presStyleCnt="0"/>
      <dgm:spPr/>
    </dgm:pt>
    <dgm:pt modelId="{BCB323D8-1355-4DCE-8435-655A2183295B}" type="pres">
      <dgm:prSet presAssocID="{F2DBAF94-60C3-442F-965D-FD80DCF1701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41932D7-E2A0-47EE-A5C0-2E5FE633FCC1}" type="pres">
      <dgm:prSet presAssocID="{F2DBAF94-60C3-442F-965D-FD80DCF17013}" presName="level3hierChild" presStyleCnt="0"/>
      <dgm:spPr/>
    </dgm:pt>
    <dgm:pt modelId="{B79C46CF-70E8-4044-A94E-5BA4D1043649}" type="pres">
      <dgm:prSet presAssocID="{BF165D0A-FA12-4171-BE54-D39B54AA518A}" presName="conn2-1" presStyleLbl="parChTrans1D2" presStyleIdx="1" presStyleCnt="2"/>
      <dgm:spPr/>
      <dgm:t>
        <a:bodyPr/>
        <a:lstStyle/>
        <a:p>
          <a:endParaRPr lang="uk-UA"/>
        </a:p>
      </dgm:t>
    </dgm:pt>
    <dgm:pt modelId="{2CD60956-0ABC-43B5-8163-E04C12B19442}" type="pres">
      <dgm:prSet presAssocID="{BF165D0A-FA12-4171-BE54-D39B54AA518A}" presName="connTx" presStyleLbl="parChTrans1D2" presStyleIdx="1" presStyleCnt="2"/>
      <dgm:spPr/>
      <dgm:t>
        <a:bodyPr/>
        <a:lstStyle/>
        <a:p>
          <a:endParaRPr lang="uk-UA"/>
        </a:p>
      </dgm:t>
    </dgm:pt>
    <dgm:pt modelId="{69F657E1-A778-4FFE-A43D-1C9E6AC33F10}" type="pres">
      <dgm:prSet presAssocID="{CF0A3021-79EE-4EAB-A3DB-265786ACF94A}" presName="root2" presStyleCnt="0"/>
      <dgm:spPr/>
    </dgm:pt>
    <dgm:pt modelId="{B851DF3B-FCC1-47E8-912C-1DBD6D29C164}" type="pres">
      <dgm:prSet presAssocID="{CF0A3021-79EE-4EAB-A3DB-265786ACF94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D50DB5E-DB26-43C2-BC32-7BE9EA381E66}" type="pres">
      <dgm:prSet presAssocID="{CF0A3021-79EE-4EAB-A3DB-265786ACF94A}" presName="level3hierChild" presStyleCnt="0"/>
      <dgm:spPr/>
    </dgm:pt>
  </dgm:ptLst>
  <dgm:cxnLst>
    <dgm:cxn modelId="{8D193F52-29CB-4FEE-9C96-C005580B554F}" type="presOf" srcId="{CF0A3021-79EE-4EAB-A3DB-265786ACF94A}" destId="{B851DF3B-FCC1-47E8-912C-1DBD6D29C164}" srcOrd="0" destOrd="0" presId="urn:microsoft.com/office/officeart/2008/layout/HorizontalMultiLevelHierarchy"/>
    <dgm:cxn modelId="{D217A3F4-62DD-4A36-AAE3-BDF0E299F635}" type="presOf" srcId="{A617E95B-46CE-468E-884E-AD38D3C66781}" destId="{BEB49BB2-3145-46F5-A04C-4715C954D1DD}" srcOrd="0" destOrd="0" presId="urn:microsoft.com/office/officeart/2008/layout/HorizontalMultiLevelHierarchy"/>
    <dgm:cxn modelId="{ADA5CB40-6C22-4947-90AF-14833B942A52}" type="presOf" srcId="{BF165D0A-FA12-4171-BE54-D39B54AA518A}" destId="{2CD60956-0ABC-43B5-8163-E04C12B19442}" srcOrd="1" destOrd="0" presId="urn:microsoft.com/office/officeart/2008/layout/HorizontalMultiLevelHierarchy"/>
    <dgm:cxn modelId="{B72E3771-DE25-4079-932A-A7CCD91DC616}" type="presOf" srcId="{A617E95B-46CE-468E-884E-AD38D3C66781}" destId="{069CDDD3-6EF9-4CF6-B284-9F03383B29E5}" srcOrd="1" destOrd="0" presId="urn:microsoft.com/office/officeart/2008/layout/HorizontalMultiLevelHierarchy"/>
    <dgm:cxn modelId="{2F7A71AB-E580-4044-9454-690B9D36FC23}" srcId="{1A955CC6-6274-4718-BCB2-FDDD17F5616B}" destId="{F2DBAF94-60C3-442F-965D-FD80DCF17013}" srcOrd="0" destOrd="0" parTransId="{A617E95B-46CE-468E-884E-AD38D3C66781}" sibTransId="{ABD41C4C-849B-494D-83FB-57E5F4C511DF}"/>
    <dgm:cxn modelId="{94D442E5-4651-46A2-B14E-7BC17E0DB967}" type="presOf" srcId="{FD9799F2-6537-49FC-8F12-1551B52A995C}" destId="{EE51FA49-9376-4945-AD94-C691B57CCEC6}" srcOrd="0" destOrd="0" presId="urn:microsoft.com/office/officeart/2008/layout/HorizontalMultiLevelHierarchy"/>
    <dgm:cxn modelId="{F8D37B4B-8FB0-4B8F-A952-675716B081EF}" type="presOf" srcId="{F2DBAF94-60C3-442F-965D-FD80DCF17013}" destId="{BCB323D8-1355-4DCE-8435-655A2183295B}" srcOrd="0" destOrd="0" presId="urn:microsoft.com/office/officeart/2008/layout/HorizontalMultiLevelHierarchy"/>
    <dgm:cxn modelId="{04B5E505-7F52-4B08-82CF-1E4621EE4D01}" srcId="{1A955CC6-6274-4718-BCB2-FDDD17F5616B}" destId="{CF0A3021-79EE-4EAB-A3DB-265786ACF94A}" srcOrd="1" destOrd="0" parTransId="{BF165D0A-FA12-4171-BE54-D39B54AA518A}" sibTransId="{BEFE8952-7FB6-45C5-A23A-E1EAB9D03D1A}"/>
    <dgm:cxn modelId="{AF47A15C-7EB3-4937-A879-17D9A8B250C7}" type="presOf" srcId="{1A955CC6-6274-4718-BCB2-FDDD17F5616B}" destId="{ABA67A76-DB4E-41D4-8C03-0E31CC3048EB}" srcOrd="0" destOrd="0" presId="urn:microsoft.com/office/officeart/2008/layout/HorizontalMultiLevelHierarchy"/>
    <dgm:cxn modelId="{D1202DF9-C1F4-4FD3-BB1E-F506448DB91A}" srcId="{FD9799F2-6537-49FC-8F12-1551B52A995C}" destId="{1A955CC6-6274-4718-BCB2-FDDD17F5616B}" srcOrd="0" destOrd="0" parTransId="{5D2361B5-E497-4869-8FD7-2047A2D59AC2}" sibTransId="{DEE35307-0D90-4068-9B0E-2964D588BFBE}"/>
    <dgm:cxn modelId="{A44B2BC2-4B0A-437F-AE4B-4F2836B19965}" type="presOf" srcId="{BF165D0A-FA12-4171-BE54-D39B54AA518A}" destId="{B79C46CF-70E8-4044-A94E-5BA4D1043649}" srcOrd="0" destOrd="0" presId="urn:microsoft.com/office/officeart/2008/layout/HorizontalMultiLevelHierarchy"/>
    <dgm:cxn modelId="{450F46ED-BC15-450C-A247-801332F547BA}" type="presParOf" srcId="{EE51FA49-9376-4945-AD94-C691B57CCEC6}" destId="{825F84EB-2D1F-4B36-8B12-A886F7942CDA}" srcOrd="0" destOrd="0" presId="urn:microsoft.com/office/officeart/2008/layout/HorizontalMultiLevelHierarchy"/>
    <dgm:cxn modelId="{FFED113D-C404-4923-8C5E-F0F321F05C4B}" type="presParOf" srcId="{825F84EB-2D1F-4B36-8B12-A886F7942CDA}" destId="{ABA67A76-DB4E-41D4-8C03-0E31CC3048EB}" srcOrd="0" destOrd="0" presId="urn:microsoft.com/office/officeart/2008/layout/HorizontalMultiLevelHierarchy"/>
    <dgm:cxn modelId="{2065B3D6-4375-4F60-8A1F-9BB8557341FA}" type="presParOf" srcId="{825F84EB-2D1F-4B36-8B12-A886F7942CDA}" destId="{FD7F3626-C2C9-4DDD-AA9D-B8F851150E84}" srcOrd="1" destOrd="0" presId="urn:microsoft.com/office/officeart/2008/layout/HorizontalMultiLevelHierarchy"/>
    <dgm:cxn modelId="{16FC433A-DA09-462A-AD16-DE950DECADAA}" type="presParOf" srcId="{FD7F3626-C2C9-4DDD-AA9D-B8F851150E84}" destId="{BEB49BB2-3145-46F5-A04C-4715C954D1DD}" srcOrd="0" destOrd="0" presId="urn:microsoft.com/office/officeart/2008/layout/HorizontalMultiLevelHierarchy"/>
    <dgm:cxn modelId="{4570094F-7550-4EE0-9713-E94D8ECE3097}" type="presParOf" srcId="{BEB49BB2-3145-46F5-A04C-4715C954D1DD}" destId="{069CDDD3-6EF9-4CF6-B284-9F03383B29E5}" srcOrd="0" destOrd="0" presId="urn:microsoft.com/office/officeart/2008/layout/HorizontalMultiLevelHierarchy"/>
    <dgm:cxn modelId="{BEC57C50-A1B3-4F73-9916-906291ADC72C}" type="presParOf" srcId="{FD7F3626-C2C9-4DDD-AA9D-B8F851150E84}" destId="{852B7109-6DBA-431F-A77F-2D1F94D9F612}" srcOrd="1" destOrd="0" presId="urn:microsoft.com/office/officeart/2008/layout/HorizontalMultiLevelHierarchy"/>
    <dgm:cxn modelId="{E3411FCC-0F26-4210-853A-9C122D6C9B7F}" type="presParOf" srcId="{852B7109-6DBA-431F-A77F-2D1F94D9F612}" destId="{BCB323D8-1355-4DCE-8435-655A2183295B}" srcOrd="0" destOrd="0" presId="urn:microsoft.com/office/officeart/2008/layout/HorizontalMultiLevelHierarchy"/>
    <dgm:cxn modelId="{EBC903F1-3823-4BD2-9A95-48F854D43BD8}" type="presParOf" srcId="{852B7109-6DBA-431F-A77F-2D1F94D9F612}" destId="{D41932D7-E2A0-47EE-A5C0-2E5FE633FCC1}" srcOrd="1" destOrd="0" presId="urn:microsoft.com/office/officeart/2008/layout/HorizontalMultiLevelHierarchy"/>
    <dgm:cxn modelId="{64889533-A0A0-481C-B837-8156D7D0B130}" type="presParOf" srcId="{FD7F3626-C2C9-4DDD-AA9D-B8F851150E84}" destId="{B79C46CF-70E8-4044-A94E-5BA4D1043649}" srcOrd="2" destOrd="0" presId="urn:microsoft.com/office/officeart/2008/layout/HorizontalMultiLevelHierarchy"/>
    <dgm:cxn modelId="{AEA19CB7-C9B8-49FF-8278-06E40D058CA0}" type="presParOf" srcId="{B79C46CF-70E8-4044-A94E-5BA4D1043649}" destId="{2CD60956-0ABC-43B5-8163-E04C12B19442}" srcOrd="0" destOrd="0" presId="urn:microsoft.com/office/officeart/2008/layout/HorizontalMultiLevelHierarchy"/>
    <dgm:cxn modelId="{379692F6-D043-4267-B437-B46C54A3381D}" type="presParOf" srcId="{FD7F3626-C2C9-4DDD-AA9D-B8F851150E84}" destId="{69F657E1-A778-4FFE-A43D-1C9E6AC33F10}" srcOrd="3" destOrd="0" presId="urn:microsoft.com/office/officeart/2008/layout/HorizontalMultiLevelHierarchy"/>
    <dgm:cxn modelId="{EB8823F7-2AF7-420B-A0BB-9E90ACAFBE77}" type="presParOf" srcId="{69F657E1-A778-4FFE-A43D-1C9E6AC33F10}" destId="{B851DF3B-FCC1-47E8-912C-1DBD6D29C164}" srcOrd="0" destOrd="0" presId="urn:microsoft.com/office/officeart/2008/layout/HorizontalMultiLevelHierarchy"/>
    <dgm:cxn modelId="{DB7E7089-272E-4E6A-8AC9-AA5DA2EF9BFA}" type="presParOf" srcId="{69F657E1-A778-4FFE-A43D-1C9E6AC33F10}" destId="{3D50DB5E-DB26-43C2-BC32-7BE9EA381E6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9A65B-DD62-4116-8395-26A24A30BBFA}">
      <dsp:nvSpPr>
        <dsp:cNvPr id="0" name=""/>
        <dsp:cNvSpPr/>
      </dsp:nvSpPr>
      <dsp:spPr>
        <a:xfrm>
          <a:off x="482381" y="53207"/>
          <a:ext cx="7388164" cy="47718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Класифікація</a:t>
          </a:r>
          <a:endParaRPr lang="uk-UA" sz="2300" kern="1200" dirty="0"/>
        </a:p>
      </dsp:txBody>
      <dsp:txXfrm>
        <a:off x="482381" y="53207"/>
        <a:ext cx="2216449" cy="4771814"/>
      </dsp:txXfrm>
    </dsp:sp>
    <dsp:sp modelId="{2E3AF3CD-FE44-46F5-8F42-1796B91345DA}">
      <dsp:nvSpPr>
        <dsp:cNvPr id="0" name=""/>
        <dsp:cNvSpPr/>
      </dsp:nvSpPr>
      <dsp:spPr>
        <a:xfrm>
          <a:off x="4356191" y="21396"/>
          <a:ext cx="1908506" cy="15815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Конфлікти</a:t>
          </a:r>
          <a:endParaRPr lang="uk-UA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02512" y="67717"/>
        <a:ext cx="1815864" cy="1488867"/>
      </dsp:txXfrm>
    </dsp:sp>
    <dsp:sp modelId="{E5F33EEC-7974-4890-9C3B-78CC12E321E6}">
      <dsp:nvSpPr>
        <dsp:cNvPr id="0" name=""/>
        <dsp:cNvSpPr/>
      </dsp:nvSpPr>
      <dsp:spPr>
        <a:xfrm>
          <a:off x="4170588" y="1602906"/>
          <a:ext cx="1139856" cy="265989"/>
        </a:xfrm>
        <a:custGeom>
          <a:avLst/>
          <a:gdLst/>
          <a:ahLst/>
          <a:cxnLst/>
          <a:rect l="0" t="0" r="0" b="0"/>
          <a:pathLst>
            <a:path>
              <a:moveTo>
                <a:pt x="1139856" y="0"/>
              </a:moveTo>
              <a:lnTo>
                <a:pt x="1139856" y="132994"/>
              </a:lnTo>
              <a:lnTo>
                <a:pt x="0" y="132994"/>
              </a:lnTo>
              <a:lnTo>
                <a:pt x="0" y="26598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0A0EB-7834-4BFA-938E-B192CB42B9AF}">
      <dsp:nvSpPr>
        <dsp:cNvPr id="0" name=""/>
        <dsp:cNvSpPr/>
      </dsp:nvSpPr>
      <dsp:spPr>
        <a:xfrm>
          <a:off x="3026998" y="1868895"/>
          <a:ext cx="2287180" cy="319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Конструктивні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200" kern="1200" dirty="0"/>
        </a:p>
      </dsp:txBody>
      <dsp:txXfrm>
        <a:off x="3093987" y="1935884"/>
        <a:ext cx="2153202" cy="3056486"/>
      </dsp:txXfrm>
    </dsp:sp>
    <dsp:sp modelId="{B2CBAF20-5BD1-4CD0-8D2B-18A4F20171A3}">
      <dsp:nvSpPr>
        <dsp:cNvPr id="0" name=""/>
        <dsp:cNvSpPr/>
      </dsp:nvSpPr>
      <dsp:spPr>
        <a:xfrm>
          <a:off x="5310445" y="1602906"/>
          <a:ext cx="1394521" cy="149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967"/>
              </a:lnTo>
              <a:lnTo>
                <a:pt x="1394521" y="74967"/>
              </a:lnTo>
              <a:lnTo>
                <a:pt x="1394521" y="1499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4C223-6030-4E54-9C80-74683B31ACA9}">
      <dsp:nvSpPr>
        <dsp:cNvPr id="0" name=""/>
        <dsp:cNvSpPr/>
      </dsp:nvSpPr>
      <dsp:spPr>
        <a:xfrm>
          <a:off x="5635061" y="1752841"/>
          <a:ext cx="2139809" cy="28303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Деструктивні</a:t>
          </a:r>
          <a:endParaRPr lang="uk-UA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97734" y="1815514"/>
        <a:ext cx="2014463" cy="27050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46CF-70E8-4044-A94E-5BA4D1043649}">
      <dsp:nvSpPr>
        <dsp:cNvPr id="0" name=""/>
        <dsp:cNvSpPr/>
      </dsp:nvSpPr>
      <dsp:spPr>
        <a:xfrm>
          <a:off x="2399646" y="2872581"/>
          <a:ext cx="716077" cy="682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8038" y="0"/>
              </a:lnTo>
              <a:lnTo>
                <a:pt x="358038" y="682238"/>
              </a:lnTo>
              <a:lnTo>
                <a:pt x="716077" y="6822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2732959" y="3188974"/>
        <a:ext cx="49452" cy="49452"/>
      </dsp:txXfrm>
    </dsp:sp>
    <dsp:sp modelId="{BEB49BB2-3145-46F5-A04C-4715C954D1DD}">
      <dsp:nvSpPr>
        <dsp:cNvPr id="0" name=""/>
        <dsp:cNvSpPr/>
      </dsp:nvSpPr>
      <dsp:spPr>
        <a:xfrm>
          <a:off x="2399646" y="2190343"/>
          <a:ext cx="716077" cy="682238"/>
        </a:xfrm>
        <a:custGeom>
          <a:avLst/>
          <a:gdLst/>
          <a:ahLst/>
          <a:cxnLst/>
          <a:rect l="0" t="0" r="0" b="0"/>
          <a:pathLst>
            <a:path>
              <a:moveTo>
                <a:pt x="0" y="682238"/>
              </a:moveTo>
              <a:lnTo>
                <a:pt x="358038" y="682238"/>
              </a:lnTo>
              <a:lnTo>
                <a:pt x="358038" y="0"/>
              </a:lnTo>
              <a:lnTo>
                <a:pt x="71607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2732959" y="2506736"/>
        <a:ext cx="49452" cy="49452"/>
      </dsp:txXfrm>
    </dsp:sp>
    <dsp:sp modelId="{ABA67A76-DB4E-41D4-8C03-0E31CC3048EB}">
      <dsp:nvSpPr>
        <dsp:cNvPr id="0" name=""/>
        <dsp:cNvSpPr/>
      </dsp:nvSpPr>
      <dsp:spPr>
        <a:xfrm rot="16200000">
          <a:off x="-1018725" y="2326791"/>
          <a:ext cx="5745163" cy="1091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Наслідки</a:t>
          </a:r>
          <a:endParaRPr lang="uk-UA" sz="6500" kern="1200" dirty="0"/>
        </a:p>
      </dsp:txBody>
      <dsp:txXfrm>
        <a:off x="-1018725" y="2326791"/>
        <a:ext cx="5745163" cy="1091580"/>
      </dsp:txXfrm>
    </dsp:sp>
    <dsp:sp modelId="{BCB323D8-1355-4DCE-8435-655A2183295B}">
      <dsp:nvSpPr>
        <dsp:cNvPr id="0" name=""/>
        <dsp:cNvSpPr/>
      </dsp:nvSpPr>
      <dsp:spPr>
        <a:xfrm>
          <a:off x="3115723" y="1644552"/>
          <a:ext cx="3580385" cy="1091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Функціональні(позитивні)</a:t>
          </a:r>
          <a:endParaRPr lang="uk-UA" sz="1900" kern="1200" dirty="0"/>
        </a:p>
      </dsp:txBody>
      <dsp:txXfrm>
        <a:off x="3115723" y="1644552"/>
        <a:ext cx="3580385" cy="1091580"/>
      </dsp:txXfrm>
    </dsp:sp>
    <dsp:sp modelId="{B851DF3B-FCC1-47E8-912C-1DBD6D29C164}">
      <dsp:nvSpPr>
        <dsp:cNvPr id="0" name=""/>
        <dsp:cNvSpPr/>
      </dsp:nvSpPr>
      <dsp:spPr>
        <a:xfrm>
          <a:off x="3115723" y="3009029"/>
          <a:ext cx="3580385" cy="1091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err="1" smtClean="0"/>
            <a:t>Дисфункціональні</a:t>
          </a:r>
          <a:r>
            <a:rPr lang="uk-UA" sz="1900" kern="1200" dirty="0" smtClean="0"/>
            <a:t>(негативні)</a:t>
          </a:r>
          <a:endParaRPr lang="uk-UA" sz="1900" kern="1200" dirty="0"/>
        </a:p>
      </dsp:txBody>
      <dsp:txXfrm>
        <a:off x="3115723" y="3009029"/>
        <a:ext cx="3580385" cy="109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072D83-415B-4E70-B9B0-C3900D1A58F2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F17B894-C661-4271-9B62-EF04A439F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743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4038600"/>
            <a:ext cx="9144000" cy="1930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Rectangle 9"/>
          <p:cNvSpPr/>
          <p:nvPr/>
        </p:nvSpPr>
        <p:spPr>
          <a:xfrm>
            <a:off x="0" y="4111625"/>
            <a:ext cx="1371600" cy="177641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tx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Rectangle 10"/>
          <p:cNvSpPr/>
          <p:nvPr/>
        </p:nvSpPr>
        <p:spPr>
          <a:xfrm>
            <a:off x="1371600" y="4111625"/>
            <a:ext cx="7772400" cy="1776413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71600" y="4191000"/>
            <a:ext cx="7467600" cy="1066800"/>
          </a:xfrm>
        </p:spPr>
        <p:txBody>
          <a:bodyPr>
            <a:normAutofit/>
          </a:bodyPr>
          <a:lstStyle>
            <a:lvl1pPr>
              <a:defRPr sz="4400" cap="none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467600" cy="609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DDF9456-7D5C-455F-951C-5D4D2F906906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D79C29A-840F-4DD6-809E-9722F82D62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A4855-A678-4D06-8941-CB150ECB7F16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BDFBB-6D4B-4C48-B185-540D9EE0EE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8823325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Rectangle 7"/>
          <p:cNvSpPr/>
          <p:nvPr/>
        </p:nvSpPr>
        <p:spPr>
          <a:xfrm>
            <a:off x="8915400" y="533400"/>
            <a:ext cx="228600" cy="63246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996B1-B02F-4435-8464-DBA789BF13C8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3793E-25B9-4685-A0E6-9A3E53B9C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765175" y="1600200"/>
            <a:ext cx="39243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41875" y="1600200"/>
            <a:ext cx="39243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32525"/>
            <a:ext cx="1752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D9DC6-9290-40FC-8BE4-D3CD8AEA87A0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00400" y="6232525"/>
            <a:ext cx="4752975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01000" y="6232525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57C35-74E1-4E5C-ACDC-E20557212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5175" y="1600200"/>
            <a:ext cx="80010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71600" y="6232525"/>
            <a:ext cx="1752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A96C4-7A67-4370-995E-3C8CBEF867DD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00400" y="6232525"/>
            <a:ext cx="4752975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01000" y="6232525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B8DC5-0690-4705-9395-AA9BFC118B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62000" y="381000"/>
            <a:ext cx="8004175" cy="5745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371600" y="6232525"/>
            <a:ext cx="1752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A7CAF-5505-4D7C-AD98-46A0A48A584A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200400" y="6232525"/>
            <a:ext cx="4752975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001000" y="6232525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8780-D94A-44D7-9F0B-AF423BAD0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5175" y="1600200"/>
            <a:ext cx="39243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41875" y="1600200"/>
            <a:ext cx="39243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32525"/>
            <a:ext cx="1752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CA22-ECCE-4725-BC62-B6BE75B06F0B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00400" y="6232525"/>
            <a:ext cx="4752975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01000" y="6232525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D06D2-C701-4CE9-9634-C35FB31AC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004048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82143-6B30-4197-9DE1-1D57C2F0E240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1B439-B231-4A8E-A5F7-04F486DDA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3716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 anchor="ctr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5554B-FCCC-467D-BF8D-73BDD8EA73E6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CA55B-161D-495B-9E19-0F040B99E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768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3CECA-2C0F-4164-9715-339C19AEC132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92630-AE32-42DA-9A0C-5156EF004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620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768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7620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768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45B6-BC2D-4BF8-B73F-9B03388EB13D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BC1C-277B-408A-9FAC-3501DA752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244F0-6246-453B-89F3-D27F971026E4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23C1E-8D3C-4FE3-85BF-A6350065F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C377C-3854-4F14-B8C2-3CABC153DD1A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CA335-2911-4FAF-A51D-A24291475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600200"/>
            <a:ext cx="1600200" cy="4495800"/>
          </a:xfrm>
          <a:solidFill>
            <a:schemeClr val="accent3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6324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918D8-F349-4D40-96F3-7FC8ED902F58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4EBF3-5CD2-420E-B30E-A5C9FAFFE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0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Rectangle 8"/>
          <p:cNvSpPr/>
          <p:nvPr/>
        </p:nvSpPr>
        <p:spPr>
          <a:xfrm>
            <a:off x="0" y="4659313"/>
            <a:ext cx="1371600" cy="712787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Rectangle 9"/>
          <p:cNvSpPr/>
          <p:nvPr/>
        </p:nvSpPr>
        <p:spPr>
          <a:xfrm>
            <a:off x="1371600" y="4659313"/>
            <a:ext cx="7772400" cy="712787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486400"/>
            <a:ext cx="7543800" cy="6858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0"/>
            <a:ext cx="7772400" cy="4568952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298CC-E826-4E83-9013-6FA1E9566C67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6DB81-A143-4DF0-8E04-CFC75EDE0F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762000" y="381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765175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0"/>
            <a:ext cx="9144000" cy="32067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3400" y="0"/>
            <a:ext cx="8610600" cy="228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232525"/>
            <a:ext cx="1752600" cy="32067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64131495-FCB3-432B-AB55-0221E1FFAAFF}" type="datetimeFigureOut">
              <a:rPr lang="ru-RU"/>
              <a:pPr>
                <a:defRPr/>
              </a:pPr>
              <a:t>10.10.2022</a:t>
            </a:fld>
            <a:endParaRPr lang="ru-RU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00400" y="6232525"/>
            <a:ext cx="4752975" cy="32067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6232525"/>
            <a:ext cx="838200" cy="32067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FB235D7C-7CDC-42EA-A95E-F779A86D4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1" r:id="rId2"/>
    <p:sldLayoutId id="2147483677" r:id="rId3"/>
    <p:sldLayoutId id="2147483670" r:id="rId4"/>
    <p:sldLayoutId id="2147483669" r:id="rId5"/>
    <p:sldLayoutId id="2147483668" r:id="rId6"/>
    <p:sldLayoutId id="2147483678" r:id="rId7"/>
    <p:sldLayoutId id="2147483667" r:id="rId8"/>
    <p:sldLayoutId id="2147483679" r:id="rId9"/>
    <p:sldLayoutId id="2147483666" r:id="rId10"/>
    <p:sldLayoutId id="2147483680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5373216"/>
            <a:ext cx="7467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chemeClr val="bg1"/>
                </a:solidFill>
                <a:latin typeface="Arial" charset="0"/>
              </a:rPr>
              <a:t>Лекція </a:t>
            </a:r>
            <a:r>
              <a:rPr lang="uk-UA" sz="4800" b="1" dirty="0" smtClean="0">
                <a:solidFill>
                  <a:schemeClr val="bg1"/>
                </a:solidFill>
                <a:latin typeface="Arial" charset="0"/>
              </a:rPr>
              <a:t>№</a:t>
            </a:r>
            <a:r>
              <a:rPr lang="en-US" sz="4800" b="1" dirty="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uk-UA" sz="4800" b="1" dirty="0" smtClean="0">
                <a:solidFill>
                  <a:schemeClr val="bg1"/>
                </a:solidFill>
                <a:latin typeface="Arial" charset="0"/>
              </a:rPr>
              <a:t>Конфлікт</a:t>
            </a:r>
            <a:r>
              <a:rPr lang="uk-UA" sz="4800" b="1" dirty="0" smtClean="0">
                <a:latin typeface="Arial" charset="0"/>
              </a:rPr>
              <a:t/>
            </a:r>
            <a:br>
              <a:rPr lang="uk-UA" sz="4800" b="1" dirty="0" smtClean="0">
                <a:latin typeface="Arial" charset="0"/>
              </a:rPr>
            </a:br>
            <a:r>
              <a:rPr lang="uk-UA" sz="4800" b="1" dirty="0" smtClean="0">
                <a:latin typeface="Arial" charset="0"/>
              </a:rPr>
              <a:t/>
            </a:r>
            <a:br>
              <a:rPr lang="uk-UA" sz="4800" b="1" dirty="0" smtClean="0">
                <a:latin typeface="Arial" charset="0"/>
              </a:rPr>
            </a:br>
            <a:endParaRPr lang="ru-RU" sz="4800" b="1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Grp="1"/>
          </p:cNvSpPr>
          <p:nvPr>
            <p:ph type="body" sz="half" idx="1"/>
          </p:nvPr>
        </p:nvSpPr>
        <p:spPr>
          <a:xfrm>
            <a:off x="685800" y="381000"/>
            <a:ext cx="3810000" cy="6172200"/>
          </a:xfrm>
        </p:spPr>
        <p:txBody>
          <a:bodyPr/>
          <a:lstStyle/>
          <a:p>
            <a:pPr marL="0" indent="360363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 </a:t>
            </a:r>
            <a:r>
              <a:rPr lang="uk-UA" sz="2400" b="1" i="1" dirty="0" smtClean="0">
                <a:latin typeface="Arial" charset="0"/>
              </a:rPr>
              <a:t>Конфлікт між особистістю і групою.</a:t>
            </a:r>
            <a:r>
              <a:rPr lang="uk-UA" sz="2400" dirty="0" smtClean="0">
                <a:latin typeface="Arial" charset="0"/>
              </a:rPr>
              <a:t> Виробничі та навчальні групи встановлюють певні норми поведінки. Кожен повинен додержуватися, дотримуватися їх, щоб  отримати визнання даною   неформальною групою як її учасник і тим самим  задовольнити свої  соціальні потреби. Однак, якщо очікування групи заходять у суперечності з очікуваннями окремої   особистості, може   виникнути конфлікт</a:t>
            </a:r>
            <a:r>
              <a:rPr lang="ru-RU" sz="2400" dirty="0" smtClean="0">
                <a:latin typeface="Arial" charset="0"/>
              </a:rPr>
              <a:t>.</a:t>
            </a:r>
          </a:p>
        </p:txBody>
      </p:sp>
      <p:pic>
        <p:nvPicPr>
          <p:cNvPr id="48135" name="Picture 7" descr="images (8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16734" y="286936"/>
            <a:ext cx="3099048" cy="3099048"/>
          </a:xfrm>
        </p:spPr>
      </p:pic>
      <p:pic>
        <p:nvPicPr>
          <p:cNvPr id="12290" name="Picture 2" descr="http://women-britva.ru/images/788103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296" y="3429000"/>
            <a:ext cx="4693704" cy="3129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Grp="1"/>
          </p:cNvSpPr>
          <p:nvPr>
            <p:ph type="body" sz="half" idx="1"/>
          </p:nvPr>
        </p:nvSpPr>
        <p:spPr>
          <a:xfrm>
            <a:off x="685800" y="228600"/>
            <a:ext cx="4038600" cy="6324600"/>
          </a:xfrm>
        </p:spPr>
        <p:txBody>
          <a:bodyPr/>
          <a:lstStyle/>
          <a:p>
            <a:pPr marL="0" indent="304800">
              <a:buFont typeface="Wingdings" pitchFamily="2" charset="2"/>
              <a:buNone/>
            </a:pPr>
            <a:r>
              <a:rPr lang="uk-UA" sz="2200" b="1" i="1" dirty="0" err="1" smtClean="0">
                <a:latin typeface="Arial" charset="0"/>
              </a:rPr>
              <a:t>Міжгруповий</a:t>
            </a:r>
            <a:r>
              <a:rPr lang="uk-UA" sz="2200" b="1" i="1" dirty="0" smtClean="0">
                <a:latin typeface="Arial" charset="0"/>
              </a:rPr>
              <a:t> конфлікт.</a:t>
            </a:r>
            <a:r>
              <a:rPr lang="uk-UA" sz="2200" dirty="0" smtClean="0">
                <a:latin typeface="Arial" charset="0"/>
              </a:rPr>
              <a:t> Будь-яка організація складається з певних формальних і неформальних груп, між якими можуть виникати конфлікти. Найчастіше конфлікт виникає через розбіжності в цілях чи інтересах функціональних структурних груп, які просто не в змозі мирно співіснувати, оскільки всередині будь-якої групи постійно відбувається динамічний розвиток, змінюються цілі, завдання, що поступово входять у суперечки.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pics.livejournal.com/motyileva/pic/000049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2940" y="1412776"/>
            <a:ext cx="4421060" cy="3645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конфлікту: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 стадія-виникнення об'єктивної конфліктної ситуації.</a:t>
            </a:r>
          </a:p>
          <a:p>
            <a:r>
              <a:rPr lang="uk-UA" dirty="0" smtClean="0"/>
              <a:t>ІІ стадія – усвідомлення ситуації як конфліктної.</a:t>
            </a:r>
          </a:p>
          <a:p>
            <a:r>
              <a:rPr lang="uk-UA" dirty="0" smtClean="0"/>
              <a:t>ІІІ стадія – перехід до конфліктної поведінки.</a:t>
            </a:r>
          </a:p>
          <a:p>
            <a:r>
              <a:rPr lang="uk-UA" dirty="0" smtClean="0"/>
              <a:t>І</a:t>
            </a:r>
            <a:r>
              <a:rPr lang="en-US" dirty="0" smtClean="0"/>
              <a:t>V </a:t>
            </a:r>
            <a:r>
              <a:rPr lang="uk-UA" dirty="0" smtClean="0"/>
              <a:t>стадія конфлікти можуть мати різне вирішення.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226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>
                <a:latin typeface="Arial" charset="0"/>
              </a:rPr>
              <a:t>ПРИРОДА КОНФЛІКТУ</a:t>
            </a:r>
            <a:endParaRPr lang="ru-RU" smtClean="0">
              <a:latin typeface="Arial" charset="0"/>
            </a:endParaRPr>
          </a:p>
        </p:txBody>
      </p:sp>
      <p:sp>
        <p:nvSpPr>
          <p:cNvPr id="52243" name="AutoShape 19"/>
          <p:cNvSpPr>
            <a:spLocks noChangeArrowheads="1"/>
          </p:cNvSpPr>
          <p:nvPr/>
        </p:nvSpPr>
        <p:spPr bwMode="auto">
          <a:xfrm>
            <a:off x="0" y="2362200"/>
            <a:ext cx="18288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Учасники</a:t>
            </a:r>
          </a:p>
          <a:p>
            <a:pPr algn="ctr"/>
            <a:r>
              <a:rPr lang="uk-UA"/>
              <a:t>конфлікту</a:t>
            </a:r>
            <a:endParaRPr lang="ru-RU"/>
          </a:p>
        </p:txBody>
      </p:sp>
      <p:sp>
        <p:nvSpPr>
          <p:cNvPr id="52244" name="AutoShape 20"/>
          <p:cNvSpPr>
            <a:spLocks noChangeArrowheads="1"/>
          </p:cNvSpPr>
          <p:nvPr/>
        </p:nvSpPr>
        <p:spPr bwMode="auto">
          <a:xfrm>
            <a:off x="2362200" y="2362200"/>
            <a:ext cx="19812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dirty="0"/>
              <a:t>Об'єкт </a:t>
            </a:r>
          </a:p>
          <a:p>
            <a:pPr algn="ctr"/>
            <a:r>
              <a:rPr lang="uk-UA" dirty="0"/>
              <a:t>конфлікту</a:t>
            </a:r>
            <a:endParaRPr lang="ru-RU" dirty="0"/>
          </a:p>
        </p:txBody>
      </p:sp>
      <p:sp>
        <p:nvSpPr>
          <p:cNvPr id="52245" name="AutoShape 21"/>
          <p:cNvSpPr>
            <a:spLocks noChangeArrowheads="1"/>
          </p:cNvSpPr>
          <p:nvPr/>
        </p:nvSpPr>
        <p:spPr bwMode="auto">
          <a:xfrm>
            <a:off x="4800600" y="2362200"/>
            <a:ext cx="19050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dirty="0"/>
              <a:t>Інцидент</a:t>
            </a:r>
            <a:endParaRPr lang="ru-RU" dirty="0"/>
          </a:p>
        </p:txBody>
      </p:sp>
      <p:sp>
        <p:nvSpPr>
          <p:cNvPr id="52246" name="AutoShape 22"/>
          <p:cNvSpPr>
            <a:spLocks noChangeArrowheads="1"/>
          </p:cNvSpPr>
          <p:nvPr/>
        </p:nvSpPr>
        <p:spPr bwMode="auto">
          <a:xfrm>
            <a:off x="7239000" y="2362200"/>
            <a:ext cx="19050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dirty="0"/>
              <a:t>КОНФЛІКТ</a:t>
            </a:r>
            <a:endParaRPr lang="ru-RU" dirty="0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1905000" y="2819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213360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4343400" y="2819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4572000" y="2667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>
            <a:off x="6781800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6781800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5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5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43" grpId="0" animBg="1"/>
      <p:bldP spid="52244" grpId="0" animBg="1"/>
      <p:bldP spid="52245" grpId="0" animBg="1"/>
      <p:bldP spid="522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762000"/>
          </a:xfrm>
        </p:spPr>
        <p:txBody>
          <a:bodyPr/>
          <a:lstStyle/>
          <a:p>
            <a:pPr algn="ctr"/>
            <a:r>
              <a:rPr lang="ru-RU" smtClean="0">
                <a:latin typeface="Arial" charset="0"/>
              </a:rPr>
              <a:t>ПРИЧИНИ КОНФЛІКТУ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539552" y="1143000"/>
            <a:ext cx="8299648" cy="5486400"/>
          </a:xfrm>
        </p:spPr>
        <p:txBody>
          <a:bodyPr/>
          <a:lstStyle/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500" dirty="0" smtClean="0">
                <a:latin typeface="Arial" charset="0"/>
              </a:rPr>
              <a:t>• </a:t>
            </a:r>
            <a:r>
              <a:rPr lang="uk-UA" sz="2800" dirty="0" smtClean="0">
                <a:latin typeface="Arial" charset="0"/>
              </a:rPr>
              <a:t>розподіл ресурсів (вони завжди обмежені, а претендує на їх використання кілька сторін):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різниця у цілях (спеціалізація, конкретизація та дроблення на підрозділи передбачає їх різну стратегічну спрямованість);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взаємозалежність у досягненні результату (вимагає співробітництва, хоча, реалізовуючи власні завдання, люди інколи нехтують іншими);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різниця в уяві та цінностях (відсутність об'єктивної оцінки ситуації):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незадовільні комунікації (відсутність повної та достовірної інформації);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різниця у досвіді та манері поведінки; </a:t>
            </a:r>
          </a:p>
          <a:p>
            <a:pPr marL="0" indent="401638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Arial" charset="0"/>
              </a:rPr>
              <a:t>• різка зміна подій чи умов.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/>
          </p:nvPr>
        </p:nvSpPr>
        <p:spPr>
          <a:xfrm>
            <a:off x="762000" y="381000"/>
            <a:ext cx="8202488" cy="535225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4400" b="1" dirty="0" err="1" smtClean="0">
                <a:solidFill>
                  <a:srgbClr val="00B050"/>
                </a:solidFill>
              </a:rPr>
              <a:t>Способи</a:t>
            </a:r>
            <a:r>
              <a:rPr lang="ru-RU" sz="4400" b="1" dirty="0">
                <a:solidFill>
                  <a:srgbClr val="00B050"/>
                </a:solidFill>
              </a:rPr>
              <a:t> </a:t>
            </a:r>
            <a:r>
              <a:rPr lang="ru-RU" sz="4400" b="1" dirty="0" err="1" smtClean="0">
                <a:solidFill>
                  <a:srgbClr val="00B050"/>
                </a:solidFill>
              </a:rPr>
              <a:t>вирішення</a:t>
            </a:r>
            <a:r>
              <a:rPr lang="ru-RU" sz="4400" b="1" dirty="0" smtClean="0">
                <a:solidFill>
                  <a:srgbClr val="00B050"/>
                </a:solidFill>
              </a:rPr>
              <a:t> </a:t>
            </a:r>
            <a:r>
              <a:rPr lang="ru-RU" sz="4400" b="1" dirty="0" err="1" smtClean="0">
                <a:solidFill>
                  <a:srgbClr val="00B050"/>
                </a:solidFill>
              </a:rPr>
              <a:t>конфлікту</a:t>
            </a:r>
            <a:r>
              <a:rPr lang="ru-RU" sz="4400" b="1" dirty="0" smtClean="0">
                <a:solidFill>
                  <a:srgbClr val="00B050"/>
                </a:solidFill>
              </a:rPr>
              <a:t>:</a:t>
            </a:r>
            <a:endParaRPr lang="uk-UA" sz="4400" b="1" dirty="0" smtClean="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ru-RU" sz="2000" dirty="0" smtClean="0"/>
          </a:p>
          <a:p>
            <a:pPr>
              <a:lnSpc>
                <a:spcPct val="90000"/>
              </a:lnSpc>
            </a:pPr>
            <a:r>
              <a:rPr lang="ru-RU" sz="2400" b="1" dirty="0" err="1" smtClean="0"/>
              <a:t>Згладжування,пристосування</a:t>
            </a:r>
            <a:r>
              <a:rPr lang="ru-RU" sz="2400" dirty="0" smtClean="0"/>
              <a:t> - </a:t>
            </a:r>
            <a:r>
              <a:rPr lang="ru-RU" sz="2400" dirty="0" err="1" smtClean="0"/>
              <a:t>згладжування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протиріч</a:t>
            </a:r>
            <a:r>
              <a:rPr lang="ru-RU" sz="2400" dirty="0" smtClean="0"/>
              <a:t>, </a:t>
            </a:r>
            <a:r>
              <a:rPr lang="ru-RU" sz="2400" dirty="0" err="1" smtClean="0"/>
              <a:t>навіть</a:t>
            </a:r>
            <a:r>
              <a:rPr lang="ru-RU" sz="2400" dirty="0" smtClean="0"/>
              <a:t> на шкоду </a:t>
            </a:r>
            <a:r>
              <a:rPr lang="ru-RU" sz="2400" dirty="0" err="1" smtClean="0"/>
              <a:t>своїх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інтересів</a:t>
            </a:r>
            <a:r>
              <a:rPr lang="ru-RU" sz="24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ru-RU" sz="2400" b="1" dirty="0" smtClean="0"/>
              <a:t>Примус, </a:t>
            </a:r>
            <a:r>
              <a:rPr lang="ru-RU" sz="2400" b="1" dirty="0" err="1" smtClean="0"/>
              <a:t>конкуренція</a:t>
            </a:r>
            <a:r>
              <a:rPr lang="ru-RU" sz="2400" dirty="0" err="1" smtClean="0"/>
              <a:t>-намагання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примусити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прийняти</a:t>
            </a:r>
            <a:r>
              <a:rPr lang="ru-RU" sz="2400" dirty="0" smtClean="0"/>
              <a:t> </a:t>
            </a:r>
            <a:r>
              <a:rPr lang="ru-RU" sz="2400" dirty="0" err="1" smtClean="0"/>
              <a:t>свій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погляд</a:t>
            </a:r>
            <a:r>
              <a:rPr lang="ru-RU" sz="2400" dirty="0" smtClean="0"/>
              <a:t> будь </a:t>
            </a:r>
            <a:r>
              <a:rPr lang="ru-RU" sz="2400" dirty="0" err="1" smtClean="0"/>
              <a:t>яким</a:t>
            </a:r>
            <a:r>
              <a:rPr lang="ru-RU" sz="2400" dirty="0" smtClean="0"/>
              <a:t> чином.</a:t>
            </a:r>
          </a:p>
          <a:p>
            <a:pPr>
              <a:lnSpc>
                <a:spcPct val="90000"/>
              </a:lnSpc>
            </a:pPr>
            <a:r>
              <a:rPr lang="ru-RU" sz="2400" b="1" dirty="0" err="1" smtClean="0"/>
              <a:t>Компроміс</a:t>
            </a:r>
            <a:r>
              <a:rPr lang="ru-RU" sz="2400" dirty="0" smtClean="0"/>
              <a:t> - </a:t>
            </a:r>
            <a:r>
              <a:rPr lang="ru-RU" sz="2400" dirty="0" err="1" smtClean="0"/>
              <a:t>взаємні</a:t>
            </a:r>
            <a:r>
              <a:rPr lang="ru-RU" sz="2400" dirty="0" smtClean="0"/>
              <a:t> поступки</a:t>
            </a:r>
          </a:p>
          <a:p>
            <a:pPr>
              <a:lnSpc>
                <a:spcPct val="90000"/>
              </a:lnSpc>
            </a:pPr>
            <a:r>
              <a:rPr lang="ru-RU" sz="2400" b="1" dirty="0" err="1" smtClean="0"/>
              <a:t>Співробітництво</a:t>
            </a:r>
            <a:r>
              <a:rPr lang="ru-RU" sz="2400" dirty="0" smtClean="0"/>
              <a:t> - </a:t>
            </a:r>
            <a:r>
              <a:rPr lang="ru-RU" sz="2400" dirty="0" err="1" smtClean="0"/>
              <a:t>спільне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рішень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задовольняє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інтереси</a:t>
            </a:r>
            <a:r>
              <a:rPr lang="ru-RU" sz="2400" dirty="0" smtClean="0"/>
              <a:t> </a:t>
            </a:r>
            <a:r>
              <a:rPr lang="ru-RU" sz="2400" dirty="0" err="1" smtClean="0"/>
              <a:t>сторін</a:t>
            </a:r>
            <a:endParaRPr lang="ru-RU" sz="2400" dirty="0" smtClean="0"/>
          </a:p>
          <a:p>
            <a:pPr>
              <a:lnSpc>
                <a:spcPct val="90000"/>
              </a:lnSpc>
            </a:pPr>
            <a:r>
              <a:rPr lang="ru-RU" sz="2400" b="1" dirty="0" err="1" smtClean="0"/>
              <a:t>Ігнорування</a:t>
            </a:r>
            <a:r>
              <a:rPr lang="ru-RU" sz="2400" dirty="0" smtClean="0"/>
              <a:t> - </a:t>
            </a:r>
            <a:r>
              <a:rPr lang="ru-RU" sz="2400" dirty="0" err="1" smtClean="0"/>
              <a:t>спроба</a:t>
            </a:r>
            <a:r>
              <a:rPr lang="ru-RU" sz="2400" dirty="0" smtClean="0"/>
              <a:t> (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прагнення</a:t>
            </a:r>
            <a:r>
              <a:rPr lang="ru-RU" sz="2400" dirty="0" smtClean="0"/>
              <a:t>) </a:t>
            </a:r>
            <a:r>
              <a:rPr lang="ru-RU" sz="2400" dirty="0" err="1" smtClean="0"/>
              <a:t>виходу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конфліктної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ситуації</a:t>
            </a:r>
            <a:r>
              <a:rPr lang="ru-RU" sz="2400" dirty="0" smtClean="0"/>
              <a:t>, не </a:t>
            </a:r>
            <a:r>
              <a:rPr lang="ru-RU" sz="2400" dirty="0" err="1" smtClean="0"/>
              <a:t>вирішуючи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endParaRPr lang="ru-RU" sz="2400" dirty="0" smtClean="0"/>
          </a:p>
          <a:p>
            <a:pPr>
              <a:lnSpc>
                <a:spcPct val="90000"/>
              </a:lnSpc>
            </a:pPr>
            <a:r>
              <a:rPr lang="ru-RU" sz="2400" dirty="0" err="1" smtClean="0"/>
              <a:t>Суперництво</a:t>
            </a:r>
            <a:r>
              <a:rPr lang="ru-RU" sz="2400" dirty="0" smtClean="0"/>
              <a:t> - </a:t>
            </a:r>
            <a:r>
              <a:rPr lang="ru-RU" sz="2400" dirty="0" err="1" smtClean="0"/>
              <a:t>відкрита</a:t>
            </a:r>
            <a:r>
              <a:rPr lang="ru-RU" sz="2400" dirty="0" smtClean="0"/>
              <a:t> </a:t>
            </a:r>
            <a:r>
              <a:rPr lang="ru-RU" sz="2400" dirty="0" err="1" smtClean="0"/>
              <a:t>боротьба</a:t>
            </a:r>
            <a:r>
              <a:rPr lang="ru-RU" sz="2400" dirty="0" smtClean="0"/>
              <a:t> за </a:t>
            </a:r>
            <a:r>
              <a:rPr lang="ru-RU" sz="2400" dirty="0" err="1" smtClean="0"/>
              <a:t>свої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інтереси</a:t>
            </a:r>
            <a:r>
              <a:rPr lang="ru-RU" sz="2400" dirty="0" smtClean="0"/>
              <a:t>, </a:t>
            </a:r>
            <a:r>
              <a:rPr lang="ru-RU" sz="2400" dirty="0" err="1" smtClean="0"/>
              <a:t>завзяте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відстоювання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своєї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позиції</a:t>
            </a:r>
            <a:endParaRPr lang="ru-RU" sz="24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03447753"/>
              </p:ext>
            </p:extLst>
          </p:nvPr>
        </p:nvGraphicFramePr>
        <p:xfrm>
          <a:off x="762000" y="381000"/>
          <a:ext cx="8004175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88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Grp="1"/>
          </p:cNvSpPr>
          <p:nvPr>
            <p:ph type="body" idx="1"/>
          </p:nvPr>
        </p:nvSpPr>
        <p:spPr>
          <a:xfrm>
            <a:off x="685800" y="762000"/>
            <a:ext cx="8080375" cy="5364163"/>
          </a:xfrm>
        </p:spPr>
        <p:txBody>
          <a:bodyPr/>
          <a:lstStyle/>
          <a:p>
            <a:pPr marL="0" indent="360363">
              <a:buFont typeface="Wingdings" pitchFamily="2" charset="2"/>
              <a:buNone/>
            </a:pPr>
            <a:r>
              <a:rPr lang="uk-UA" dirty="0" smtClean="0">
                <a:latin typeface="Arial" charset="0"/>
              </a:rPr>
              <a:t>Виникнення     конфліктної    ситуації,    її   гострота, схильність до розвитку чи, навпаки, до згасання, залежить від особистих якостей людей, які беруть участь у ситуації. При цьому конфлікт швидко вирішується, якщо хоча б один з учасників конфліктної ситуації володіє: між особовими   методами   (стилями)    вирішення   конфліктних ситуацій. Є шість таких стилів: ухилення, згладжування, примушування, компроміс і вирішення проблем.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/>
          </p:cNvSpPr>
          <p:nvPr>
            <p:ph sz="quarter" idx="1"/>
          </p:nvPr>
        </p:nvSpPr>
        <p:spPr>
          <a:xfrm>
            <a:off x="762000" y="2348880"/>
            <a:ext cx="8004048" cy="3823320"/>
          </a:xfrm>
        </p:spPr>
        <p:txBody>
          <a:bodyPr/>
          <a:lstStyle/>
          <a:p>
            <a:pPr marL="0" indent="401638" algn="just">
              <a:lnSpc>
                <a:spcPct val="80000"/>
              </a:lnSpc>
            </a:pPr>
            <a:r>
              <a:rPr lang="uk-UA" sz="4400" b="1" i="1" dirty="0" smtClean="0">
                <a:latin typeface="Georgia" pitchFamily="18" charset="0"/>
              </a:rPr>
              <a:t>Ухилення</a:t>
            </a:r>
            <a:r>
              <a:rPr lang="uk-UA" sz="4400" dirty="0" smtClean="0">
                <a:latin typeface="Georgia" pitchFamily="18" charset="0"/>
              </a:rPr>
              <a:t>. </a:t>
            </a:r>
          </a:p>
          <a:p>
            <a:pPr marL="0" indent="401638" algn="just">
              <a:lnSpc>
                <a:spcPct val="80000"/>
              </a:lnSpc>
            </a:pPr>
            <a:r>
              <a:rPr lang="uk-UA" sz="4400" b="1" i="1" dirty="0" smtClean="0">
                <a:latin typeface="Georgia" pitchFamily="18" charset="0"/>
              </a:rPr>
              <a:t>Згладжування.</a:t>
            </a:r>
            <a:r>
              <a:rPr lang="uk-UA" sz="4400" dirty="0" smtClean="0">
                <a:latin typeface="Georgia" pitchFamily="18" charset="0"/>
              </a:rPr>
              <a:t> </a:t>
            </a:r>
          </a:p>
          <a:p>
            <a:pPr marL="0" indent="401638" algn="just">
              <a:lnSpc>
                <a:spcPct val="80000"/>
              </a:lnSpc>
            </a:pPr>
            <a:r>
              <a:rPr lang="uk-UA" sz="4400" b="1" i="1" dirty="0" smtClean="0">
                <a:latin typeface="Georgia" pitchFamily="18" charset="0"/>
              </a:rPr>
              <a:t>Примушування.</a:t>
            </a:r>
          </a:p>
          <a:p>
            <a:r>
              <a:rPr lang="uk-UA" sz="4400" dirty="0" smtClean="0">
                <a:latin typeface="Arial" charset="0"/>
              </a:rPr>
              <a:t> </a:t>
            </a:r>
            <a:r>
              <a:rPr lang="uk-UA" sz="4400" b="1" i="1" dirty="0" smtClean="0"/>
              <a:t>Компроміс.</a:t>
            </a:r>
            <a:endParaRPr lang="ru-RU" sz="4400" dirty="0" smtClean="0"/>
          </a:p>
          <a:p>
            <a:r>
              <a:rPr lang="uk-UA" sz="4400" b="1" i="1" dirty="0" smtClean="0"/>
              <a:t>Вирішення проблеми</a:t>
            </a:r>
            <a:endParaRPr lang="uk-UA" sz="4400" dirty="0" smtClean="0">
              <a:latin typeface="Arial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463824"/>
          </a:xfrm>
        </p:spPr>
        <p:txBody>
          <a:bodyPr/>
          <a:lstStyle/>
          <a:p>
            <a:r>
              <a:rPr lang="uk-UA" sz="4800" b="1" dirty="0" smtClean="0">
                <a:solidFill>
                  <a:srgbClr val="C00000"/>
                </a:solidFill>
              </a:rPr>
              <a:t>Вирішення конфліктів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«Більшість конфліктів між людьми відбувається з однієї простої причини. Ми багато фантазуємо про те, що добре розуміємо один одного, і мало говоримо, для того, щоб дійсно один одного розуміти</a:t>
            </a:r>
            <a:r>
              <a:rPr lang="uk-UA" dirty="0" smtClean="0"/>
              <a:t>…».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543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1</a:t>
            </a:r>
            <a:r>
              <a:rPr lang="uk-UA" dirty="0"/>
              <a:t>. Поняття конфлікту. Види конфліктів</a:t>
            </a:r>
          </a:p>
          <a:p>
            <a:r>
              <a:rPr lang="uk-UA" dirty="0"/>
              <a:t>2. Психологічний аналіз конфліктів</a:t>
            </a:r>
          </a:p>
          <a:p>
            <a:r>
              <a:rPr lang="uk-UA" dirty="0"/>
              <a:t>3. Особливості розвитку і вирішення </a:t>
            </a:r>
            <a:r>
              <a:rPr lang="uk-UA" dirty="0" smtClean="0"/>
              <a:t>конфліктів.</a:t>
            </a:r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260648"/>
            <a:ext cx="8001000" cy="1263352"/>
          </a:xfrm>
        </p:spPr>
        <p:txBody>
          <a:bodyPr/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3200" b="1" dirty="0" smtClean="0"/>
              <a:t>Конфлікт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9588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1. Напишіть який з стилів вирішення конфлікту Ви надаєте перевагу?</a:t>
            </a:r>
          </a:p>
          <a:p>
            <a:r>
              <a:rPr lang="uk-UA" dirty="0" err="1" smtClean="0"/>
              <a:t>Обгрунтуйте</a:t>
            </a:r>
            <a:r>
              <a:rPr lang="uk-UA" dirty="0" smtClean="0"/>
              <a:t> чому?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514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 idx="4294967295"/>
          </p:nvPr>
        </p:nvSpPr>
        <p:spPr>
          <a:xfrm>
            <a:off x="1371600" y="4343400"/>
            <a:ext cx="7772400" cy="1143000"/>
          </a:xfrm>
        </p:spPr>
        <p:txBody>
          <a:bodyPr/>
          <a:lstStyle/>
          <a:p>
            <a:pPr algn="ctr"/>
            <a:r>
              <a:rPr lang="uk-UA" b="1" smtClean="0">
                <a:latin typeface="Arial" charset="0"/>
              </a:rPr>
              <a:t>ДЯКУЮ ЗА УВАГУ!</a:t>
            </a:r>
            <a:endParaRPr lang="ru-RU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/>
          </p:cNvSpPr>
          <p:nvPr>
            <p:ph type="body" sz="half" idx="1"/>
          </p:nvPr>
        </p:nvSpPr>
        <p:spPr>
          <a:xfrm>
            <a:off x="323528" y="3717032"/>
            <a:ext cx="8436297" cy="2866331"/>
          </a:xfrm>
        </p:spPr>
        <p:txBody>
          <a:bodyPr/>
          <a:lstStyle/>
          <a:p>
            <a:pPr algn="ctr">
              <a:buNone/>
            </a:pPr>
            <a:r>
              <a:rPr lang="uk-UA" sz="3200" b="1" u="sng" dirty="0" smtClean="0">
                <a:solidFill>
                  <a:srgbClr val="030301"/>
                </a:solidFill>
              </a:rPr>
              <a:t>Конфлікт</a:t>
            </a:r>
            <a:r>
              <a:rPr lang="uk-UA" sz="2800" b="1" dirty="0" smtClean="0">
                <a:solidFill>
                  <a:srgbClr val="030301"/>
                </a:solidFill>
              </a:rPr>
              <a:t> – це зіткнення протилежних  інтересів,думок,поглядів; серйозні розбіжності; гостра суперечка.</a:t>
            </a:r>
          </a:p>
          <a:p>
            <a:pPr marL="0" indent="304800">
              <a:buFont typeface="Wingdings" pitchFamily="2" charset="2"/>
              <a:buNone/>
            </a:pPr>
            <a:endParaRPr lang="ru-RU" sz="2500" dirty="0" smtClean="0">
              <a:latin typeface="Arial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96136" y="857765"/>
            <a:ext cx="3186063" cy="2376264"/>
          </a:xfrm>
        </p:spPr>
        <p:txBody>
          <a:bodyPr/>
          <a:lstStyle/>
          <a:p>
            <a:pPr algn="ctr">
              <a:buNone/>
            </a:pPr>
            <a:r>
              <a:rPr lang="ru-RU" sz="3200" b="1" dirty="0" err="1" smtClean="0"/>
              <a:t>Що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таке</a:t>
            </a:r>
            <a:r>
              <a:rPr lang="ru-RU" sz="3200" b="1" dirty="0" smtClean="0"/>
              <a:t> </a:t>
            </a:r>
          </a:p>
          <a:p>
            <a:pPr algn="ctr">
              <a:buNone/>
            </a:pPr>
            <a:r>
              <a:rPr lang="ru-RU" sz="3200" b="1" dirty="0" smtClean="0"/>
              <a:t>«</a:t>
            </a:r>
            <a:r>
              <a:rPr lang="ru-RU" sz="3200" b="1" dirty="0" err="1" smtClean="0"/>
              <a:t>конфлікт</a:t>
            </a:r>
            <a:r>
              <a:rPr lang="ru-RU" sz="3200" b="1" dirty="0" smtClean="0"/>
              <a:t>»?</a:t>
            </a:r>
          </a:p>
          <a:p>
            <a:endParaRPr lang="ru-RU" dirty="0"/>
          </a:p>
        </p:txBody>
      </p:sp>
      <p:pic>
        <p:nvPicPr>
          <p:cNvPr id="20482" name="Picture 2" descr="http://www.novocoaching.ru/off-line/files/documents/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5004048" cy="2901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3535588"/>
              </p:ext>
            </p:extLst>
          </p:nvPr>
        </p:nvGraphicFramePr>
        <p:xfrm>
          <a:off x="107504" y="692696"/>
          <a:ext cx="835292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010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539552" y="304800"/>
            <a:ext cx="8424936" cy="5821363"/>
          </a:xfrm>
        </p:spPr>
        <p:txBody>
          <a:bodyPr/>
          <a:lstStyle/>
          <a:p>
            <a:pPr>
              <a:buFontTx/>
              <a:buNone/>
            </a:pPr>
            <a:r>
              <a:rPr lang="uk-UA" sz="4000" b="1" dirty="0" smtClean="0"/>
              <a:t> </a:t>
            </a:r>
            <a:r>
              <a:rPr lang="uk-UA" sz="3200" dirty="0" smtClean="0"/>
              <a:t>Формула конфлікту</a:t>
            </a:r>
            <a:endParaRPr lang="uk-UA" sz="3200" b="1" dirty="0" smtClean="0"/>
          </a:p>
          <a:p>
            <a:pPr>
              <a:buFontTx/>
              <a:buNone/>
            </a:pPr>
            <a:endParaRPr lang="uk-UA" sz="3200" b="1" dirty="0" smtClean="0"/>
          </a:p>
          <a:p>
            <a:pPr>
              <a:buFontTx/>
              <a:buNone/>
            </a:pPr>
            <a:r>
              <a:rPr lang="uk-UA" sz="3200" b="1" dirty="0" smtClean="0"/>
              <a:t>  </a:t>
            </a:r>
            <a:r>
              <a:rPr lang="uk-UA" sz="3200" b="1" dirty="0" smtClean="0">
                <a:solidFill>
                  <a:srgbClr val="FF3F3F"/>
                </a:solidFill>
              </a:rPr>
              <a:t>КС</a:t>
            </a:r>
            <a:r>
              <a:rPr lang="uk-UA" sz="3200" dirty="0" smtClean="0">
                <a:solidFill>
                  <a:srgbClr val="FF3F3F"/>
                </a:solidFill>
              </a:rPr>
              <a:t>(конфліктна ситуація)+</a:t>
            </a:r>
            <a:r>
              <a:rPr lang="uk-UA" sz="3200" b="1" dirty="0" smtClean="0">
                <a:solidFill>
                  <a:srgbClr val="FF3F3F"/>
                </a:solidFill>
              </a:rPr>
              <a:t>І</a:t>
            </a:r>
            <a:r>
              <a:rPr lang="uk-UA" sz="3200" dirty="0" smtClean="0">
                <a:solidFill>
                  <a:srgbClr val="FF3F3F"/>
                </a:solidFill>
              </a:rPr>
              <a:t>(інцидент)=</a:t>
            </a:r>
            <a:r>
              <a:rPr lang="uk-UA" sz="3200" b="1" dirty="0" smtClean="0">
                <a:solidFill>
                  <a:srgbClr val="FF3F3F"/>
                </a:solidFill>
              </a:rPr>
              <a:t>К</a:t>
            </a:r>
            <a:r>
              <a:rPr lang="uk-UA" sz="3200" dirty="0" smtClean="0">
                <a:solidFill>
                  <a:srgbClr val="FF3F3F"/>
                </a:solidFill>
              </a:rPr>
              <a:t>(конфлікт)</a:t>
            </a:r>
          </a:p>
          <a:p>
            <a:r>
              <a:rPr lang="uk-UA" sz="3200" b="1" dirty="0" err="1" smtClean="0"/>
              <a:t>КС</a:t>
            </a:r>
            <a:r>
              <a:rPr lang="uk-UA" sz="3200" dirty="0" err="1" smtClean="0"/>
              <a:t>-це</a:t>
            </a:r>
            <a:r>
              <a:rPr lang="uk-UA" sz="3200" dirty="0" smtClean="0"/>
              <a:t> протиріччя, що </a:t>
            </a:r>
          </a:p>
          <a:p>
            <a:r>
              <a:rPr lang="uk-UA" sz="3200" dirty="0" smtClean="0"/>
              <a:t>нагромадилися створюючи </a:t>
            </a:r>
          </a:p>
          <a:p>
            <a:pPr marL="0" indent="0">
              <a:buNone/>
            </a:pPr>
            <a:r>
              <a:rPr lang="uk-UA" sz="3200" dirty="0" smtClean="0"/>
              <a:t>причину конфлікту</a:t>
            </a:r>
            <a:r>
              <a:rPr lang="en-US" sz="3200" dirty="0" smtClean="0"/>
              <a:t>; </a:t>
            </a:r>
            <a:endParaRPr lang="ru-RU" sz="3200" dirty="0" smtClean="0"/>
          </a:p>
          <a:p>
            <a:r>
              <a:rPr lang="uk-UA" sz="3200" b="1" dirty="0" smtClean="0"/>
              <a:t>І</a:t>
            </a:r>
            <a:r>
              <a:rPr lang="uk-UA" sz="3200" dirty="0" smtClean="0"/>
              <a:t>-збіг обставин, що є</a:t>
            </a:r>
          </a:p>
          <a:p>
            <a:r>
              <a:rPr lang="uk-UA" sz="3200" dirty="0" smtClean="0"/>
              <a:t>приводом конфлікту</a:t>
            </a:r>
            <a:r>
              <a:rPr lang="en-US" sz="3200" dirty="0" smtClean="0"/>
              <a:t>; </a:t>
            </a:r>
            <a:endParaRPr lang="ru-RU" sz="3200" dirty="0" smtClean="0"/>
          </a:p>
          <a:p>
            <a:r>
              <a:rPr lang="uk-UA" sz="3200" b="1" dirty="0" smtClean="0"/>
              <a:t>К</a:t>
            </a:r>
            <a:r>
              <a:rPr lang="uk-UA" sz="3200" dirty="0" smtClean="0"/>
              <a:t>-конфлікт. </a:t>
            </a:r>
            <a:endParaRPr lang="uk-UA" sz="3200" dirty="0" smtClean="0">
              <a:latin typeface="Arial" charset="0"/>
            </a:endParaRPr>
          </a:p>
        </p:txBody>
      </p:sp>
      <p:pic>
        <p:nvPicPr>
          <p:cNvPr id="3" name="Picture 31" descr="ED26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4500" y="3924300"/>
            <a:ext cx="3619500" cy="293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914400"/>
          </a:xfrm>
        </p:spPr>
        <p:txBody>
          <a:bodyPr/>
          <a:lstStyle/>
          <a:p>
            <a:r>
              <a:rPr lang="ru-RU" dirty="0" smtClean="0">
                <a:latin typeface="Arial" charset="0"/>
              </a:rPr>
              <a:t>ОСНОВНІ ТИПИ КОНФЛІКТУ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latin typeface="Arial" charset="0"/>
              </a:rPr>
              <a:t>Розрізняють чотири основних типи конфлікту:</a:t>
            </a:r>
          </a:p>
          <a:p>
            <a:pPr>
              <a:buFont typeface="Wingdings" pitchFamily="2" charset="2"/>
              <a:buNone/>
            </a:pPr>
            <a:endParaRPr lang="uk-UA" dirty="0" smtClean="0">
              <a:latin typeface="Arial" charset="0"/>
            </a:endParaRPr>
          </a:p>
          <a:p>
            <a:pPr algn="ctr">
              <a:buFont typeface="Wingdings" pitchFamily="2" charset="2"/>
              <a:buNone/>
            </a:pPr>
            <a:r>
              <a:rPr lang="uk-UA" dirty="0" smtClean="0">
                <a:latin typeface="Arial" charset="0"/>
              </a:rPr>
              <a:t>1.Внутрішньоособовий конфлікт, </a:t>
            </a:r>
          </a:p>
          <a:p>
            <a:pPr algn="ctr">
              <a:buFont typeface="Wingdings" pitchFamily="2" charset="2"/>
              <a:buNone/>
            </a:pPr>
            <a:r>
              <a:rPr lang="uk-UA" dirty="0" smtClean="0">
                <a:latin typeface="Arial" charset="0"/>
              </a:rPr>
              <a:t>2.Міжособовий конфлікт, </a:t>
            </a:r>
          </a:p>
          <a:p>
            <a:pPr algn="ctr">
              <a:buFont typeface="Wingdings" pitchFamily="2" charset="2"/>
              <a:buNone/>
            </a:pPr>
            <a:r>
              <a:rPr lang="uk-UA" dirty="0" smtClean="0">
                <a:latin typeface="Arial" charset="0"/>
              </a:rPr>
              <a:t>3.Конфлікт між особистістю і групою, </a:t>
            </a:r>
          </a:p>
          <a:p>
            <a:pPr algn="ctr">
              <a:buFont typeface="Wingdings" pitchFamily="2" charset="2"/>
              <a:buNone/>
            </a:pPr>
            <a:r>
              <a:rPr lang="uk-UA" dirty="0" smtClean="0">
                <a:latin typeface="Arial" charset="0"/>
              </a:rPr>
              <a:t>4.Міжгруповий конфлікт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image0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525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/>
          </p:cNvSpPr>
          <p:nvPr>
            <p:ph type="body" sz="half" idx="1"/>
          </p:nvPr>
        </p:nvSpPr>
        <p:spPr>
          <a:xfrm>
            <a:off x="611560" y="3657600"/>
            <a:ext cx="8532440" cy="3200400"/>
          </a:xfrm>
        </p:spPr>
        <p:txBody>
          <a:bodyPr/>
          <a:lstStyle/>
          <a:p>
            <a:pPr marL="0" indent="220663">
              <a:buFont typeface="Wingdings" pitchFamily="2" charset="2"/>
              <a:buNone/>
            </a:pPr>
            <a:endParaRPr lang="uk-UA" sz="2500" b="1" i="1" dirty="0" smtClean="0">
              <a:latin typeface="Arial" charset="0"/>
            </a:endParaRPr>
          </a:p>
          <a:p>
            <a:pPr marL="0" indent="220663">
              <a:buFont typeface="Wingdings" pitchFamily="2" charset="2"/>
              <a:buNone/>
            </a:pPr>
            <a:r>
              <a:rPr lang="uk-UA" sz="2500" b="1" i="1" dirty="0" err="1" smtClean="0">
                <a:latin typeface="Arial" charset="0"/>
              </a:rPr>
              <a:t>Внутрішньоособовий</a:t>
            </a:r>
            <a:r>
              <a:rPr lang="uk-UA" sz="2500" b="1" i="1" dirty="0" smtClean="0">
                <a:latin typeface="Arial" charset="0"/>
              </a:rPr>
              <a:t> конфлікт</a:t>
            </a:r>
            <a:r>
              <a:rPr lang="uk-UA" sz="2500" dirty="0" smtClean="0">
                <a:latin typeface="Arial" charset="0"/>
              </a:rPr>
              <a:t> (</a:t>
            </a:r>
            <a:r>
              <a:rPr lang="uk-UA" sz="2500" dirty="0" err="1" smtClean="0">
                <a:latin typeface="Arial" charset="0"/>
              </a:rPr>
              <a:t>конфлікт</a:t>
            </a:r>
            <a:r>
              <a:rPr lang="uk-UA" sz="2500" dirty="0" smtClean="0">
                <a:latin typeface="Arial" charset="0"/>
              </a:rPr>
              <a:t> вимог). В даному типі конфлікту сторонами, які конфліктують, є  різні компоненти духовної структури людини, причому це можуть бути компоненти одного рівня, наприклад, у ситуації боротьби мотивів або зіткнення двох життєвих принципів.</a:t>
            </a:r>
          </a:p>
        </p:txBody>
      </p:sp>
      <p:pic>
        <p:nvPicPr>
          <p:cNvPr id="14338" name="Picture 2" descr="https://encrypted-tbn2.gstatic.com/images?q=tbn:ANd9GcTr3FR3FBMjp5hVIoAztbP1tWIfH68p232Z57PcnkrXNhTMfFgr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48680"/>
            <a:ext cx="4680520" cy="3399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4" name="Rectangle 12"/>
          <p:cNvSpPr>
            <a:spLocks noGrp="1"/>
          </p:cNvSpPr>
          <p:nvPr>
            <p:ph type="body" sz="half" idx="2"/>
          </p:nvPr>
        </p:nvSpPr>
        <p:spPr>
          <a:xfrm>
            <a:off x="4724400" y="381000"/>
            <a:ext cx="4041775" cy="5745163"/>
          </a:xfrm>
        </p:spPr>
        <p:txBody>
          <a:bodyPr/>
          <a:lstStyle/>
          <a:p>
            <a:pPr marL="0" indent="401638">
              <a:buFont typeface="Wingdings" pitchFamily="2" charset="2"/>
              <a:buNone/>
            </a:pPr>
            <a:endParaRPr lang="ru-RU" sz="2500" b="1" i="1" dirty="0" smtClean="0">
              <a:latin typeface="Arial" charset="0"/>
            </a:endParaRPr>
          </a:p>
          <a:p>
            <a:pPr marL="0" indent="401638">
              <a:buFont typeface="Wingdings" pitchFamily="2" charset="2"/>
              <a:buNone/>
            </a:pPr>
            <a:endParaRPr lang="ru-RU" sz="2500" b="1" i="1" dirty="0" smtClean="0">
              <a:latin typeface="Arial" charset="0"/>
            </a:endParaRPr>
          </a:p>
          <a:p>
            <a:pPr marL="0" indent="401638">
              <a:buFont typeface="Wingdings" pitchFamily="2" charset="2"/>
              <a:buNone/>
            </a:pPr>
            <a:r>
              <a:rPr lang="uk-UA" sz="2800" b="1" i="1" dirty="0" smtClean="0">
                <a:latin typeface="Arial" charset="0"/>
              </a:rPr>
              <a:t>Міжособистісний конфлікт</a:t>
            </a:r>
            <a:r>
              <a:rPr lang="uk-UA" sz="2800" dirty="0" smtClean="0">
                <a:latin typeface="Arial" charset="0"/>
              </a:rPr>
              <a:t> </a:t>
            </a:r>
            <a:r>
              <a:rPr lang="uk-UA" sz="2800" dirty="0">
                <a:latin typeface="Arial" charset="0"/>
              </a:rPr>
              <a:t>-</a:t>
            </a:r>
            <a:r>
              <a:rPr lang="uk-UA" sz="2800" dirty="0" smtClean="0">
                <a:latin typeface="Arial" charset="0"/>
              </a:rPr>
              <a:t> </a:t>
            </a:r>
            <a:r>
              <a:rPr lang="uk-UA" sz="2800" dirty="0">
                <a:latin typeface="Arial" charset="0"/>
              </a:rPr>
              <a:t>ц</a:t>
            </a:r>
            <a:r>
              <a:rPr lang="uk-UA" sz="2800" dirty="0" smtClean="0">
                <a:latin typeface="Arial" charset="0"/>
              </a:rPr>
              <a:t>е більш поширений тип конфлікту, де в ролі учасників постають дві особи, кожна з яких є суб’єктом – носієм певних цінностей, інтересів та думок.</a:t>
            </a:r>
            <a:r>
              <a:rPr lang="ru-RU" sz="2500" dirty="0" smtClean="0"/>
              <a:t> </a:t>
            </a:r>
          </a:p>
        </p:txBody>
      </p:sp>
      <p:pic>
        <p:nvPicPr>
          <p:cNvPr id="13314" name="Picture 2" descr="http://aulita.ru/wp-content/uploads/2011/07/semeinye-konflik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144" y="1844824"/>
            <a:ext cx="4032448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NFLIK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KONFLIKT</Template>
  <TotalTime>430</TotalTime>
  <Words>638</Words>
  <Application>Microsoft Office PowerPoint</Application>
  <PresentationFormat>Экран (4:3)</PresentationFormat>
  <Paragraphs>78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Wingdings</vt:lpstr>
      <vt:lpstr>Wingdings 2</vt:lpstr>
      <vt:lpstr>KONFLIKT</vt:lpstr>
      <vt:lpstr>Лекція №6Конфлікт  </vt:lpstr>
      <vt:lpstr>       Конфлікт </vt:lpstr>
      <vt:lpstr>Презентация PowerPoint</vt:lpstr>
      <vt:lpstr>Презентация PowerPoint</vt:lpstr>
      <vt:lpstr>Презентация PowerPoint</vt:lpstr>
      <vt:lpstr>ОСНОВНІ ТИПИ КОНФЛІКТУ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Етапи конфлікту:</vt:lpstr>
      <vt:lpstr>ПРИРОДА КОНФЛІКТУ</vt:lpstr>
      <vt:lpstr>ПРИЧИНИ КОНФЛІКТУ</vt:lpstr>
      <vt:lpstr>Презентация PowerPoint</vt:lpstr>
      <vt:lpstr>Презентация PowerPoint</vt:lpstr>
      <vt:lpstr>Презентация PowerPoint</vt:lpstr>
      <vt:lpstr>Вирішення конфліктів</vt:lpstr>
      <vt:lpstr>Презентация PowerPoint</vt:lpstr>
      <vt:lpstr>Домашнє завдання:</vt:lpstr>
      <vt:lpstr>ДЯКУЮ ЗА УВАГУ!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Конфлікти</dc:title>
  <dc:creator>Admin</dc:creator>
  <cp:keywords/>
  <cp:lastModifiedBy>Учетная запись Майкрософт</cp:lastModifiedBy>
  <cp:revision>14</cp:revision>
  <dcterms:created xsi:type="dcterms:W3CDTF">2013-11-19T15:42:02Z</dcterms:created>
  <dcterms:modified xsi:type="dcterms:W3CDTF">2022-10-10T13:34:10Z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TC102282709990</vt:lpwstr>
  </property>
</Properties>
</file>