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B90F7F-B48E-4D56-AD25-1247559CC9D3}" v="356" dt="2023-05-18T21:18:43.9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89" d="100"/>
          <a:sy n="89" d="100"/>
        </p:scale>
        <p:origin x="8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2FFB779-270B-4192-84BA-A697F48306DC}" type="datetimeFigureOut">
              <a:rPr lang="ru-RU" smtClean="0"/>
              <a:t>18.05.2023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61079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t>18.05.2023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06572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t>18.05.2023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81226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t>18.05.2023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70371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2FFB779-270B-4192-84BA-A697F48306DC}" type="datetimeFigureOut">
              <a:rPr lang="ru-RU" smtClean="0"/>
              <a:t>18.05.2023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407636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2FFB779-270B-4192-84BA-A697F48306DC}" type="datetimeFigureOut">
              <a:rPr lang="ru-RU" smtClean="0"/>
              <a:t>18.05.2023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625762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2FFB779-270B-4192-84BA-A697F48306DC}" type="datetimeFigureOut">
              <a:rPr lang="ru-RU" smtClean="0"/>
              <a:t>18.05.2023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8800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2FFB779-270B-4192-84BA-A697F48306DC}" type="datetimeFigureOut">
              <a:rPr lang="ru-RU" smtClean="0"/>
              <a:t>18.05.2023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29533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2FFB779-270B-4192-84BA-A697F48306DC}" type="datetimeFigureOut">
              <a:rPr lang="ru-RU" smtClean="0"/>
              <a:t>18.05.2023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988754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2FFB779-270B-4192-84BA-A697F48306DC}" type="datetimeFigureOut">
              <a:rPr lang="ru-RU" smtClean="0"/>
              <a:t>18.05.2023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3665695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2FFB779-270B-4192-84BA-A697F48306DC}" type="datetimeFigureOut">
              <a:rPr lang="ru-RU" smtClean="0"/>
              <a:t>18.05.2023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13416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FB779-270B-4192-84BA-A697F48306DC}" type="datetimeFigureOut">
              <a:rPr lang="ru-RU" smtClean="0"/>
              <a:t>18.05.2023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DC19C-03DA-4066-9FF7-D0BF1BC6D6F6}" type="slidenum">
              <a:rPr lang="ru-RU" smtClean="0"/>
              <a:t>‹#›</a:t>
            </a:fld>
            <a:endParaRPr lang="ru-RU"/>
          </a:p>
        </p:txBody>
      </p:sp>
    </p:spTree>
    <p:extLst>
      <p:ext uri="{BB962C8B-B14F-4D97-AF65-F5344CB8AC3E}">
        <p14:creationId xmlns:p14="http://schemas.microsoft.com/office/powerpoint/2010/main" val="315497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5" descr="Изображение выглядит как логотип&#10;&#10;Автоматически созданное описание">
            <a:extLst>
              <a:ext uri="{FF2B5EF4-FFF2-40B4-BE49-F238E27FC236}">
                <a16:creationId xmlns:a16="http://schemas.microsoft.com/office/drawing/2014/main" id="{373EDA1A-08E9-8749-80B4-3A2541C65FC8}"/>
              </a:ext>
            </a:extLst>
          </p:cNvPr>
          <p:cNvPicPr>
            <a:picLocks noChangeAspect="1"/>
          </p:cNvPicPr>
          <p:nvPr/>
        </p:nvPicPr>
        <p:blipFill rotWithShape="1">
          <a:blip r:embed="rId2"/>
          <a:srcRect l="10431" r="24474" b="1907"/>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p:cNvSpPr>
            <a:spLocks noGrp="1"/>
          </p:cNvSpPr>
          <p:nvPr>
            <p:ph type="ctrTitle"/>
          </p:nvPr>
        </p:nvSpPr>
        <p:spPr>
          <a:xfrm>
            <a:off x="477981" y="705420"/>
            <a:ext cx="4526567" cy="3204134"/>
          </a:xfrm>
        </p:spPr>
        <p:txBody>
          <a:bodyPr anchor="b">
            <a:normAutofit/>
          </a:bodyPr>
          <a:lstStyle/>
          <a:p>
            <a:pPr algn="l"/>
            <a:r>
              <a:rPr lang="ru-RU" sz="3700">
                <a:cs typeface="Calibri Light"/>
              </a:rPr>
              <a:t>Перша домедична допомога при утопленні, ураженні електричним струмом та опіках</a:t>
            </a:r>
            <a:endParaRPr lang="ru-RU" sz="3700"/>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65157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8">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0">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Объект 2">
            <a:extLst>
              <a:ext uri="{FF2B5EF4-FFF2-40B4-BE49-F238E27FC236}">
                <a16:creationId xmlns:a16="http://schemas.microsoft.com/office/drawing/2014/main" id="{64BBCCA9-4BFE-DCD6-4B93-803CC9D20BA1}"/>
              </a:ext>
            </a:extLst>
          </p:cNvPr>
          <p:cNvSpPr>
            <a:spLocks noGrp="1"/>
          </p:cNvSpPr>
          <p:nvPr>
            <p:ph idx="1"/>
          </p:nvPr>
        </p:nvSpPr>
        <p:spPr>
          <a:xfrm>
            <a:off x="334994" y="1056249"/>
            <a:ext cx="4981206" cy="5954599"/>
          </a:xfrm>
        </p:spPr>
        <p:txBody>
          <a:bodyPr vert="horz" lIns="91440" tIns="45720" rIns="91440" bIns="45720" rtlCol="0" anchor="t">
            <a:normAutofit/>
          </a:bodyPr>
          <a:lstStyle/>
          <a:p>
            <a:pPr>
              <a:buNone/>
            </a:pPr>
            <a:r>
              <a:rPr lang="ru-RU" sz="1400" err="1">
                <a:latin typeface="Arial"/>
                <a:cs typeface="Arial"/>
              </a:rPr>
              <a:t>Якщо</a:t>
            </a:r>
            <a:r>
              <a:rPr lang="ru-RU" sz="1400" dirty="0">
                <a:latin typeface="Arial"/>
                <a:cs typeface="Arial"/>
              </a:rPr>
              <a:t> </a:t>
            </a:r>
            <a:r>
              <a:rPr lang="ru-RU" sz="1400" err="1">
                <a:latin typeface="Arial"/>
                <a:cs typeface="Arial"/>
              </a:rPr>
              <a:t>постраждалий</a:t>
            </a:r>
            <a:r>
              <a:rPr lang="ru-RU" sz="1400" dirty="0">
                <a:latin typeface="Arial"/>
                <a:cs typeface="Arial"/>
              </a:rPr>
              <a:t> </a:t>
            </a:r>
            <a:r>
              <a:rPr lang="ru-RU" sz="1400" err="1">
                <a:latin typeface="Arial"/>
                <a:cs typeface="Arial"/>
              </a:rPr>
              <a:t>непритомний</a:t>
            </a:r>
            <a:r>
              <a:rPr lang="ru-RU" sz="1400" dirty="0">
                <a:latin typeface="Arial"/>
                <a:cs typeface="Arial"/>
              </a:rPr>
              <a:t>, </a:t>
            </a:r>
            <a:r>
              <a:rPr lang="ru-RU" sz="1400" err="1">
                <a:latin typeface="Arial"/>
                <a:cs typeface="Arial"/>
              </a:rPr>
              <a:t>перевірте</a:t>
            </a:r>
            <a:r>
              <a:rPr lang="ru-RU" sz="1400" dirty="0">
                <a:latin typeface="Arial"/>
                <a:cs typeface="Arial"/>
              </a:rPr>
              <a:t>  </a:t>
            </a:r>
            <a:r>
              <a:rPr lang="ru-RU" sz="1400" err="1">
                <a:latin typeface="Arial"/>
                <a:cs typeface="Arial"/>
              </a:rPr>
              <a:t>його</a:t>
            </a:r>
            <a:r>
              <a:rPr lang="ru-RU" sz="1400" dirty="0">
                <a:latin typeface="Arial"/>
                <a:cs typeface="Arial"/>
              </a:rPr>
              <a:t> </a:t>
            </a:r>
            <a:r>
              <a:rPr lang="ru-RU" sz="1400" err="1">
                <a:latin typeface="Arial"/>
                <a:cs typeface="Arial"/>
              </a:rPr>
              <a:t>життєво</a:t>
            </a:r>
            <a:r>
              <a:rPr lang="ru-RU" sz="1400" dirty="0">
                <a:latin typeface="Arial"/>
                <a:cs typeface="Arial"/>
              </a:rPr>
              <a:t> </a:t>
            </a:r>
            <a:r>
              <a:rPr lang="ru-RU" sz="1400" err="1">
                <a:latin typeface="Arial"/>
                <a:cs typeface="Arial"/>
              </a:rPr>
              <a:t>важливі</a:t>
            </a:r>
            <a:r>
              <a:rPr lang="ru-RU" sz="1400" dirty="0">
                <a:latin typeface="Arial"/>
                <a:cs typeface="Arial"/>
              </a:rPr>
              <a:t> </a:t>
            </a:r>
            <a:r>
              <a:rPr lang="ru-RU" sz="1400" err="1">
                <a:latin typeface="Arial"/>
                <a:cs typeface="Arial"/>
              </a:rPr>
              <a:t>функції</a:t>
            </a:r>
            <a:r>
              <a:rPr lang="ru-RU" sz="1400" dirty="0">
                <a:latin typeface="Arial"/>
                <a:cs typeface="Arial"/>
              </a:rPr>
              <a:t>, </a:t>
            </a:r>
            <a:r>
              <a:rPr lang="ru-RU" sz="1400" err="1">
                <a:latin typeface="Arial"/>
                <a:cs typeface="Arial"/>
              </a:rPr>
              <a:t>такі</a:t>
            </a:r>
            <a:r>
              <a:rPr lang="ru-RU" sz="1400" dirty="0">
                <a:latin typeface="Arial"/>
                <a:cs typeface="Arial"/>
              </a:rPr>
              <a:t> як </a:t>
            </a:r>
            <a:r>
              <a:rPr lang="ru-RU" sz="1400" err="1">
                <a:latin typeface="Arial"/>
                <a:cs typeface="Arial"/>
              </a:rPr>
              <a:t>глибина</a:t>
            </a:r>
            <a:r>
              <a:rPr lang="ru-RU" sz="1400" dirty="0">
                <a:latin typeface="Arial"/>
                <a:cs typeface="Arial"/>
              </a:rPr>
              <a:t> </a:t>
            </a:r>
            <a:r>
              <a:rPr lang="ru-RU" sz="1400" err="1">
                <a:latin typeface="Arial"/>
                <a:cs typeface="Arial"/>
              </a:rPr>
              <a:t>дихання</a:t>
            </a:r>
            <a:r>
              <a:rPr lang="ru-RU" sz="1400" dirty="0">
                <a:latin typeface="Arial"/>
                <a:cs typeface="Arial"/>
              </a:rPr>
              <a:t> і </a:t>
            </a:r>
            <a:r>
              <a:rPr lang="ru-RU" sz="1400" err="1">
                <a:latin typeface="Arial"/>
                <a:cs typeface="Arial"/>
              </a:rPr>
              <a:t>наявність</a:t>
            </a:r>
            <a:r>
              <a:rPr lang="ru-RU" sz="1400" dirty="0">
                <a:latin typeface="Arial"/>
                <a:cs typeface="Arial"/>
              </a:rPr>
              <a:t> пульсу на </a:t>
            </a:r>
            <a:r>
              <a:rPr lang="ru-RU" sz="1400" err="1">
                <a:latin typeface="Arial"/>
                <a:cs typeface="Arial"/>
              </a:rPr>
              <a:t>сонній</a:t>
            </a:r>
            <a:r>
              <a:rPr lang="ru-RU" sz="1400" dirty="0">
                <a:latin typeface="Arial"/>
                <a:cs typeface="Arial"/>
              </a:rPr>
              <a:t> </a:t>
            </a:r>
            <a:r>
              <a:rPr lang="ru-RU" sz="1400" err="1">
                <a:latin typeface="Arial"/>
                <a:cs typeface="Arial"/>
              </a:rPr>
              <a:t>артерії</a:t>
            </a:r>
            <a:r>
              <a:rPr lang="ru-RU" sz="1400" dirty="0">
                <a:latin typeface="Arial"/>
                <a:cs typeface="Arial"/>
              </a:rPr>
              <a:t>. </a:t>
            </a:r>
            <a:r>
              <a:rPr lang="ru-RU" sz="1400" err="1">
                <a:latin typeface="Arial"/>
                <a:cs typeface="Arial"/>
              </a:rPr>
              <a:t>Якщо</a:t>
            </a:r>
            <a:r>
              <a:rPr lang="ru-RU" sz="1400" dirty="0">
                <a:latin typeface="Arial"/>
                <a:cs typeface="Arial"/>
              </a:rPr>
              <a:t> пульс </a:t>
            </a:r>
            <a:r>
              <a:rPr lang="ru-RU" sz="1400" err="1">
                <a:latin typeface="Arial"/>
                <a:cs typeface="Arial"/>
              </a:rPr>
              <a:t>наявний</a:t>
            </a:r>
            <a:r>
              <a:rPr lang="ru-RU" sz="1400" dirty="0">
                <a:latin typeface="Arial"/>
                <a:cs typeface="Arial"/>
              </a:rPr>
              <a:t> </a:t>
            </a:r>
            <a:r>
              <a:rPr lang="ru-RU" sz="1400" err="1">
                <a:latin typeface="Arial"/>
                <a:cs typeface="Arial"/>
              </a:rPr>
              <a:t>окропіть</a:t>
            </a:r>
            <a:r>
              <a:rPr lang="ru-RU" sz="1400" dirty="0">
                <a:latin typeface="Arial"/>
                <a:cs typeface="Arial"/>
              </a:rPr>
              <a:t> </a:t>
            </a:r>
            <a:r>
              <a:rPr lang="ru-RU" sz="1400" err="1">
                <a:latin typeface="Arial"/>
                <a:cs typeface="Arial"/>
              </a:rPr>
              <a:t>обличчя</a:t>
            </a:r>
            <a:r>
              <a:rPr lang="ru-RU" sz="1400" dirty="0">
                <a:latin typeface="Arial"/>
                <a:cs typeface="Arial"/>
              </a:rPr>
              <a:t> і руки холодною водою, дайте </a:t>
            </a:r>
            <a:r>
              <a:rPr lang="ru-RU" sz="1400" err="1">
                <a:latin typeface="Arial"/>
                <a:cs typeface="Arial"/>
              </a:rPr>
              <a:t>понюхати</a:t>
            </a:r>
            <a:r>
              <a:rPr lang="ru-RU" sz="1400" dirty="0">
                <a:latin typeface="Arial"/>
                <a:cs typeface="Arial"/>
              </a:rPr>
              <a:t> </a:t>
            </a:r>
            <a:r>
              <a:rPr lang="ru-RU" sz="1400" err="1">
                <a:latin typeface="Arial"/>
                <a:cs typeface="Arial"/>
              </a:rPr>
              <a:t>нашатирний</a:t>
            </a:r>
            <a:r>
              <a:rPr lang="ru-RU" sz="1400" dirty="0">
                <a:latin typeface="Arial"/>
                <a:cs typeface="Arial"/>
              </a:rPr>
              <a:t> спирт, </a:t>
            </a:r>
            <a:r>
              <a:rPr lang="ru-RU" sz="1400" err="1">
                <a:latin typeface="Arial"/>
                <a:cs typeface="Arial"/>
              </a:rPr>
              <a:t>вжийте</a:t>
            </a:r>
            <a:r>
              <a:rPr lang="ru-RU" sz="1400" dirty="0">
                <a:latin typeface="Arial"/>
                <a:cs typeface="Arial"/>
              </a:rPr>
              <a:t> </a:t>
            </a:r>
            <a:r>
              <a:rPr lang="ru-RU" sz="1400" err="1">
                <a:latin typeface="Arial"/>
                <a:cs typeface="Arial"/>
              </a:rPr>
              <a:t>заходів</a:t>
            </a:r>
            <a:r>
              <a:rPr lang="ru-RU" sz="1400" dirty="0">
                <a:latin typeface="Arial"/>
                <a:cs typeface="Arial"/>
              </a:rPr>
              <a:t> до </a:t>
            </a:r>
            <a:r>
              <a:rPr lang="ru-RU" sz="1400" err="1">
                <a:latin typeface="Arial"/>
                <a:cs typeface="Arial"/>
              </a:rPr>
              <a:t>зігрівання</a:t>
            </a:r>
            <a:r>
              <a:rPr lang="ru-RU" sz="1400" dirty="0">
                <a:latin typeface="Arial"/>
                <a:cs typeface="Arial"/>
              </a:rPr>
              <a:t>. </a:t>
            </a:r>
            <a:r>
              <a:rPr lang="ru-RU" sz="1400" err="1">
                <a:latin typeface="Arial"/>
                <a:cs typeface="Arial"/>
              </a:rPr>
              <a:t>Якщо</a:t>
            </a:r>
            <a:r>
              <a:rPr lang="ru-RU" sz="1400" dirty="0">
                <a:latin typeface="Arial"/>
                <a:cs typeface="Arial"/>
              </a:rPr>
              <a:t> </a:t>
            </a:r>
            <a:r>
              <a:rPr lang="ru-RU" sz="1400" err="1">
                <a:latin typeface="Arial"/>
                <a:cs typeface="Arial"/>
              </a:rPr>
              <a:t>немає</a:t>
            </a:r>
            <a:r>
              <a:rPr lang="ru-RU" sz="1400" dirty="0">
                <a:latin typeface="Arial"/>
                <a:cs typeface="Arial"/>
              </a:rPr>
              <a:t> </a:t>
            </a:r>
            <a:r>
              <a:rPr lang="ru-RU" sz="1400" err="1">
                <a:latin typeface="Arial"/>
                <a:cs typeface="Arial"/>
              </a:rPr>
              <a:t>ознак</a:t>
            </a:r>
            <a:r>
              <a:rPr lang="ru-RU" sz="1400" dirty="0">
                <a:latin typeface="Arial"/>
                <a:cs typeface="Arial"/>
              </a:rPr>
              <a:t> </a:t>
            </a:r>
            <a:r>
              <a:rPr lang="ru-RU" sz="1400" err="1">
                <a:latin typeface="Arial"/>
                <a:cs typeface="Arial"/>
              </a:rPr>
              <a:t>серцевої</a:t>
            </a:r>
            <a:r>
              <a:rPr lang="ru-RU" sz="1400" dirty="0">
                <a:latin typeface="Arial"/>
                <a:cs typeface="Arial"/>
              </a:rPr>
              <a:t> </a:t>
            </a:r>
            <a:r>
              <a:rPr lang="ru-RU" sz="1400" err="1">
                <a:latin typeface="Arial"/>
                <a:cs typeface="Arial"/>
              </a:rPr>
              <a:t>діяльності</a:t>
            </a:r>
            <a:r>
              <a:rPr lang="ru-RU" sz="1400" dirty="0">
                <a:latin typeface="Arial"/>
                <a:cs typeface="Arial"/>
              </a:rPr>
              <a:t> </a:t>
            </a:r>
            <a:r>
              <a:rPr lang="ru-RU" sz="1400" err="1">
                <a:latin typeface="Arial"/>
                <a:cs typeface="Arial"/>
              </a:rPr>
              <a:t>або</a:t>
            </a:r>
            <a:r>
              <a:rPr lang="ru-RU" sz="1400" dirty="0">
                <a:latin typeface="Arial"/>
                <a:cs typeface="Arial"/>
              </a:rPr>
              <a:t> </a:t>
            </a:r>
            <a:r>
              <a:rPr lang="ru-RU" sz="1400" err="1">
                <a:latin typeface="Arial"/>
                <a:cs typeface="Arial"/>
              </a:rPr>
              <a:t>дихання</a:t>
            </a:r>
            <a:r>
              <a:rPr lang="ru-RU" sz="1400" dirty="0">
                <a:latin typeface="Arial"/>
                <a:cs typeface="Arial"/>
              </a:rPr>
              <a:t> починайте </a:t>
            </a:r>
            <a:r>
              <a:rPr lang="ru-RU" sz="1400" err="1">
                <a:latin typeface="Arial"/>
                <a:cs typeface="Arial"/>
              </a:rPr>
              <a:t>виконувати</a:t>
            </a:r>
            <a:r>
              <a:rPr lang="ru-RU" sz="1400" dirty="0">
                <a:latin typeface="Arial"/>
                <a:cs typeface="Arial"/>
              </a:rPr>
              <a:t> СЛР. </a:t>
            </a:r>
            <a:r>
              <a:rPr lang="ru-RU" sz="1400" err="1">
                <a:latin typeface="Arial"/>
                <a:cs typeface="Arial"/>
              </a:rPr>
              <a:t>Виконуйте</a:t>
            </a:r>
            <a:r>
              <a:rPr lang="ru-RU" sz="1400" dirty="0">
                <a:latin typeface="Arial"/>
                <a:cs typeface="Arial"/>
              </a:rPr>
              <a:t> </a:t>
            </a:r>
            <a:r>
              <a:rPr lang="ru-RU" sz="1400" err="1">
                <a:latin typeface="Arial"/>
                <a:cs typeface="Arial"/>
              </a:rPr>
              <a:t>реанімаційні</a:t>
            </a:r>
            <a:r>
              <a:rPr lang="ru-RU" sz="1400" dirty="0">
                <a:latin typeface="Arial"/>
                <a:cs typeface="Arial"/>
              </a:rPr>
              <a:t> заходи до того часу, </a:t>
            </a:r>
            <a:r>
              <a:rPr lang="ru-RU" sz="1400" err="1">
                <a:latin typeface="Arial"/>
                <a:cs typeface="Arial"/>
              </a:rPr>
              <a:t>поки</a:t>
            </a:r>
            <a:r>
              <a:rPr lang="ru-RU" sz="1400" dirty="0">
                <a:latin typeface="Arial"/>
                <a:cs typeface="Arial"/>
              </a:rPr>
              <a:t> не </a:t>
            </a:r>
            <a:r>
              <a:rPr lang="ru-RU" sz="1400" err="1">
                <a:latin typeface="Arial"/>
                <a:cs typeface="Arial"/>
              </a:rPr>
              <a:t>прибуде</a:t>
            </a:r>
            <a:r>
              <a:rPr lang="ru-RU" sz="1400" dirty="0">
                <a:latin typeface="Arial"/>
                <a:cs typeface="Arial"/>
              </a:rPr>
              <a:t> </a:t>
            </a:r>
            <a:r>
              <a:rPr lang="ru-RU" sz="1400" err="1">
                <a:latin typeface="Arial"/>
                <a:cs typeface="Arial"/>
              </a:rPr>
              <a:t>лікар</a:t>
            </a:r>
            <a:r>
              <a:rPr lang="ru-RU" sz="1400" dirty="0">
                <a:latin typeface="Arial"/>
                <a:cs typeface="Arial"/>
              </a:rPr>
              <a:t>.</a:t>
            </a:r>
            <a:endParaRPr lang="ru-RU" sz="1400" dirty="0">
              <a:cs typeface="Calibri"/>
            </a:endParaRPr>
          </a:p>
          <a:p>
            <a:pPr>
              <a:buNone/>
            </a:pPr>
            <a:r>
              <a:rPr lang="ru-RU" sz="1400" dirty="0" err="1">
                <a:latin typeface="Arial"/>
                <a:cs typeface="Arial"/>
              </a:rPr>
              <a:t>Огляньте</a:t>
            </a:r>
            <a:r>
              <a:rPr lang="ru-RU" sz="1400" dirty="0">
                <a:latin typeface="Arial"/>
                <a:cs typeface="Arial"/>
              </a:rPr>
              <a:t> </a:t>
            </a:r>
            <a:r>
              <a:rPr lang="ru-RU" sz="1400" dirty="0" err="1">
                <a:latin typeface="Arial"/>
                <a:cs typeface="Arial"/>
              </a:rPr>
              <a:t>тіло</a:t>
            </a:r>
            <a:r>
              <a:rPr lang="ru-RU" sz="1400" dirty="0">
                <a:latin typeface="Arial"/>
                <a:cs typeface="Arial"/>
              </a:rPr>
              <a:t> </a:t>
            </a:r>
            <a:r>
              <a:rPr lang="ru-RU" sz="1400" dirty="0" err="1">
                <a:latin typeface="Arial"/>
                <a:cs typeface="Arial"/>
              </a:rPr>
              <a:t>постраждалого</a:t>
            </a:r>
            <a:r>
              <a:rPr lang="ru-RU" sz="1400" dirty="0">
                <a:latin typeface="Arial"/>
                <a:cs typeface="Arial"/>
              </a:rPr>
              <a:t>, на </a:t>
            </a:r>
            <a:r>
              <a:rPr lang="ru-RU" sz="1400" dirty="0" err="1">
                <a:latin typeface="Arial"/>
                <a:cs typeface="Arial"/>
              </a:rPr>
              <a:t>ньому</a:t>
            </a:r>
            <a:r>
              <a:rPr lang="ru-RU" sz="1400" dirty="0">
                <a:latin typeface="Arial"/>
                <a:cs typeface="Arial"/>
              </a:rPr>
              <a:t> </a:t>
            </a:r>
            <a:r>
              <a:rPr lang="ru-RU" sz="1400" dirty="0" err="1">
                <a:latin typeface="Arial"/>
                <a:cs typeface="Arial"/>
              </a:rPr>
              <a:t>можуть</a:t>
            </a:r>
            <a:r>
              <a:rPr lang="ru-RU" sz="1400" dirty="0">
                <a:latin typeface="Arial"/>
                <a:cs typeface="Arial"/>
              </a:rPr>
              <a:t> бути </a:t>
            </a:r>
            <a:r>
              <a:rPr lang="ru-RU" sz="1400" dirty="0" err="1">
                <a:latin typeface="Arial"/>
                <a:cs typeface="Arial"/>
              </a:rPr>
              <a:t>опіки</a:t>
            </a:r>
            <a:r>
              <a:rPr lang="ru-RU" sz="1400" dirty="0">
                <a:latin typeface="Arial"/>
                <a:cs typeface="Arial"/>
              </a:rPr>
              <a:t>. В </a:t>
            </a:r>
            <a:r>
              <a:rPr lang="ru-RU" sz="1400" dirty="0" err="1">
                <a:latin typeface="Arial"/>
                <a:cs typeface="Arial"/>
              </a:rPr>
              <a:t>разі</a:t>
            </a:r>
            <a:r>
              <a:rPr lang="ru-RU" sz="1400" dirty="0">
                <a:latin typeface="Arial"/>
                <a:cs typeface="Arial"/>
              </a:rPr>
              <a:t> </a:t>
            </a:r>
            <a:r>
              <a:rPr lang="ru-RU" sz="1400" dirty="0" err="1">
                <a:latin typeface="Arial"/>
                <a:cs typeface="Arial"/>
              </a:rPr>
              <a:t>їх</a:t>
            </a:r>
            <a:r>
              <a:rPr lang="ru-RU" sz="1400" dirty="0">
                <a:latin typeface="Arial"/>
                <a:cs typeface="Arial"/>
              </a:rPr>
              <a:t> </a:t>
            </a:r>
            <a:r>
              <a:rPr lang="ru-RU" sz="1400" dirty="0" err="1">
                <a:latin typeface="Arial"/>
                <a:cs typeface="Arial"/>
              </a:rPr>
              <a:t>виявлення</a:t>
            </a:r>
            <a:r>
              <a:rPr lang="ru-RU" sz="1400" dirty="0">
                <a:latin typeface="Arial"/>
                <a:cs typeface="Arial"/>
              </a:rPr>
              <a:t> </a:t>
            </a:r>
            <a:r>
              <a:rPr lang="ru-RU" sz="1400" dirty="0" err="1">
                <a:latin typeface="Arial"/>
                <a:cs typeface="Arial"/>
              </a:rPr>
              <a:t>надайте</a:t>
            </a:r>
            <a:r>
              <a:rPr lang="ru-RU" sz="1400" dirty="0">
                <a:latin typeface="Arial"/>
                <a:cs typeface="Arial"/>
              </a:rPr>
              <a:t> </a:t>
            </a:r>
            <a:r>
              <a:rPr lang="ru-RU" sz="1400" dirty="0" err="1">
                <a:latin typeface="Arial"/>
                <a:cs typeface="Arial"/>
              </a:rPr>
              <a:t>допомогу</a:t>
            </a:r>
            <a:r>
              <a:rPr lang="ru-RU" sz="1400" dirty="0">
                <a:latin typeface="Arial"/>
                <a:cs typeface="Arial"/>
              </a:rPr>
              <a:t> та </a:t>
            </a:r>
            <a:r>
              <a:rPr lang="ru-RU" sz="1400" dirty="0" err="1">
                <a:latin typeface="Arial"/>
                <a:cs typeface="Arial"/>
              </a:rPr>
              <a:t>накладіть</a:t>
            </a:r>
            <a:r>
              <a:rPr lang="ru-RU" sz="1400" dirty="0">
                <a:latin typeface="Arial"/>
                <a:cs typeface="Arial"/>
              </a:rPr>
              <a:t> </a:t>
            </a:r>
            <a:r>
              <a:rPr lang="ru-RU" sz="1400" dirty="0" err="1">
                <a:latin typeface="Arial"/>
                <a:cs typeface="Arial"/>
              </a:rPr>
              <a:t>стерильну</a:t>
            </a:r>
            <a:r>
              <a:rPr lang="ru-RU" sz="1400" dirty="0">
                <a:latin typeface="Arial"/>
                <a:cs typeface="Arial"/>
              </a:rPr>
              <a:t> </a:t>
            </a:r>
            <a:r>
              <a:rPr lang="ru-RU" sz="1400" dirty="0" err="1">
                <a:latin typeface="Arial"/>
                <a:cs typeface="Arial"/>
              </a:rPr>
              <a:t>пов’язку</a:t>
            </a:r>
            <a:r>
              <a:rPr lang="ru-RU" sz="1400" dirty="0">
                <a:latin typeface="Arial"/>
                <a:cs typeface="Arial"/>
              </a:rPr>
              <a:t>.</a:t>
            </a:r>
          </a:p>
          <a:p>
            <a:pPr>
              <a:buNone/>
            </a:pPr>
            <a:r>
              <a:rPr lang="ru-RU" sz="1400" err="1">
                <a:latin typeface="Arial"/>
                <a:cs typeface="Arial"/>
              </a:rPr>
              <a:t>Якщо</a:t>
            </a:r>
            <a:r>
              <a:rPr lang="ru-RU" sz="1400" dirty="0">
                <a:latin typeface="Arial"/>
                <a:cs typeface="Arial"/>
              </a:rPr>
              <a:t> </a:t>
            </a:r>
            <a:r>
              <a:rPr lang="ru-RU" sz="1400" err="1">
                <a:latin typeface="Arial"/>
                <a:cs typeface="Arial"/>
              </a:rPr>
              <a:t>постраждалий</a:t>
            </a:r>
            <a:r>
              <a:rPr lang="ru-RU" sz="1400" dirty="0">
                <a:latin typeface="Arial"/>
                <a:cs typeface="Arial"/>
              </a:rPr>
              <a:t> при </a:t>
            </a:r>
            <a:r>
              <a:rPr lang="ru-RU" sz="1400" err="1">
                <a:latin typeface="Arial"/>
                <a:cs typeface="Arial"/>
              </a:rPr>
              <a:t>свідомості</a:t>
            </a:r>
            <a:r>
              <a:rPr lang="ru-RU" sz="1400" dirty="0">
                <a:latin typeface="Arial"/>
                <a:cs typeface="Arial"/>
              </a:rPr>
              <a:t>, в </a:t>
            </a:r>
            <a:r>
              <a:rPr lang="ru-RU" sz="1400" err="1">
                <a:latin typeface="Arial"/>
                <a:cs typeface="Arial"/>
              </a:rPr>
              <a:t>нього</a:t>
            </a:r>
            <a:r>
              <a:rPr lang="ru-RU" sz="1400" dirty="0">
                <a:latin typeface="Arial"/>
                <a:cs typeface="Arial"/>
              </a:rPr>
              <a:t> </a:t>
            </a:r>
            <a:r>
              <a:rPr lang="ru-RU" sz="1400" err="1">
                <a:latin typeface="Arial"/>
                <a:cs typeface="Arial"/>
              </a:rPr>
              <a:t>немає</a:t>
            </a:r>
            <a:r>
              <a:rPr lang="ru-RU" sz="1400" dirty="0">
                <a:latin typeface="Arial"/>
                <a:cs typeface="Arial"/>
              </a:rPr>
              <a:t> </a:t>
            </a:r>
            <a:r>
              <a:rPr lang="ru-RU" sz="1400" err="1">
                <a:latin typeface="Arial"/>
                <a:cs typeface="Arial"/>
              </a:rPr>
              <a:t>видимих</a:t>
            </a:r>
            <a:r>
              <a:rPr lang="ru-RU" sz="1400" dirty="0">
                <a:latin typeface="Arial"/>
                <a:cs typeface="Arial"/>
              </a:rPr>
              <a:t> травм, але </a:t>
            </a:r>
            <a:r>
              <a:rPr lang="ru-RU" sz="1400" err="1">
                <a:latin typeface="Arial"/>
                <a:cs typeface="Arial"/>
              </a:rPr>
              <a:t>він</a:t>
            </a:r>
            <a:r>
              <a:rPr lang="ru-RU" sz="1400" dirty="0">
                <a:latin typeface="Arial"/>
                <a:cs typeface="Arial"/>
              </a:rPr>
              <a:t> </a:t>
            </a:r>
            <a:r>
              <a:rPr lang="ru-RU" sz="1400" err="1">
                <a:latin typeface="Arial"/>
                <a:cs typeface="Arial"/>
              </a:rPr>
              <a:t>виглядає</a:t>
            </a:r>
            <a:r>
              <a:rPr lang="ru-RU" sz="1400" dirty="0">
                <a:latin typeface="Arial"/>
                <a:cs typeface="Arial"/>
              </a:rPr>
              <a:t> </a:t>
            </a:r>
            <a:r>
              <a:rPr lang="ru-RU" sz="1400" err="1">
                <a:latin typeface="Arial"/>
                <a:cs typeface="Arial"/>
              </a:rPr>
              <a:t>блідим</a:t>
            </a:r>
            <a:r>
              <a:rPr lang="ru-RU" sz="1400" dirty="0">
                <a:latin typeface="Arial"/>
                <a:cs typeface="Arial"/>
              </a:rPr>
              <a:t>, </a:t>
            </a:r>
            <a:r>
              <a:rPr lang="ru-RU" sz="1400" err="1">
                <a:latin typeface="Arial"/>
                <a:cs typeface="Arial"/>
              </a:rPr>
              <a:t>ослабленим</a:t>
            </a:r>
            <a:r>
              <a:rPr lang="ru-RU" sz="1400" dirty="0">
                <a:latin typeface="Arial"/>
                <a:cs typeface="Arial"/>
              </a:rPr>
              <a:t> є </a:t>
            </a:r>
            <a:r>
              <a:rPr lang="ru-RU" sz="1400" err="1">
                <a:latin typeface="Arial"/>
                <a:cs typeface="Arial"/>
              </a:rPr>
              <a:t>ризик</a:t>
            </a:r>
            <a:r>
              <a:rPr lang="ru-RU" sz="1400" dirty="0">
                <a:latin typeface="Arial"/>
                <a:cs typeface="Arial"/>
              </a:rPr>
              <a:t> того, </a:t>
            </a:r>
            <a:r>
              <a:rPr lang="ru-RU" sz="1400" err="1">
                <a:latin typeface="Arial"/>
                <a:cs typeface="Arial"/>
              </a:rPr>
              <a:t>що</a:t>
            </a:r>
            <a:r>
              <a:rPr lang="ru-RU" sz="1400" dirty="0">
                <a:latin typeface="Arial"/>
                <a:cs typeface="Arial"/>
              </a:rPr>
              <a:t> в </a:t>
            </a:r>
            <a:r>
              <a:rPr lang="ru-RU" sz="1400" err="1">
                <a:latin typeface="Arial"/>
                <a:cs typeface="Arial"/>
              </a:rPr>
              <a:t>нього</a:t>
            </a:r>
            <a:r>
              <a:rPr lang="ru-RU" sz="1400" dirty="0">
                <a:latin typeface="Arial"/>
                <a:cs typeface="Arial"/>
              </a:rPr>
              <a:t> </a:t>
            </a:r>
            <a:r>
              <a:rPr lang="ru-RU" sz="1400" err="1">
                <a:latin typeface="Arial"/>
                <a:cs typeface="Arial"/>
              </a:rPr>
              <a:t>розвивається</a:t>
            </a:r>
            <a:r>
              <a:rPr lang="ru-RU" sz="1400" dirty="0">
                <a:latin typeface="Arial"/>
                <a:cs typeface="Arial"/>
              </a:rPr>
              <a:t> шок. Тому </a:t>
            </a:r>
            <a:r>
              <a:rPr lang="ru-RU" sz="1400" err="1">
                <a:latin typeface="Arial"/>
                <a:cs typeface="Arial"/>
              </a:rPr>
              <a:t>обов’язково</a:t>
            </a:r>
            <a:r>
              <a:rPr lang="ru-RU" sz="1400" dirty="0">
                <a:latin typeface="Arial"/>
                <a:cs typeface="Arial"/>
              </a:rPr>
              <a:t> </a:t>
            </a:r>
            <a:r>
              <a:rPr lang="ru-RU" sz="1400" err="1">
                <a:latin typeface="Arial"/>
                <a:cs typeface="Arial"/>
              </a:rPr>
              <a:t>вкладіть</a:t>
            </a:r>
            <a:r>
              <a:rPr lang="ru-RU" sz="1400" dirty="0">
                <a:latin typeface="Arial"/>
                <a:cs typeface="Arial"/>
              </a:rPr>
              <a:t> </a:t>
            </a:r>
            <a:r>
              <a:rPr lang="ru-RU" sz="1400" err="1">
                <a:latin typeface="Arial"/>
                <a:cs typeface="Arial"/>
              </a:rPr>
              <a:t>його</a:t>
            </a:r>
            <a:r>
              <a:rPr lang="ru-RU" sz="1400" dirty="0">
                <a:latin typeface="Arial"/>
                <a:cs typeface="Arial"/>
              </a:rPr>
              <a:t> в </a:t>
            </a:r>
            <a:r>
              <a:rPr lang="ru-RU" sz="1400" err="1">
                <a:latin typeface="Arial"/>
                <a:cs typeface="Arial"/>
              </a:rPr>
              <a:t>лежаче</a:t>
            </a:r>
            <a:r>
              <a:rPr lang="ru-RU" sz="1400" dirty="0">
                <a:latin typeface="Arial"/>
                <a:cs typeface="Arial"/>
              </a:rPr>
              <a:t> (</a:t>
            </a:r>
            <a:r>
              <a:rPr lang="ru-RU" sz="1400" err="1">
                <a:latin typeface="Arial"/>
                <a:cs typeface="Arial"/>
              </a:rPr>
              <a:t>протишокове</a:t>
            </a:r>
            <a:r>
              <a:rPr lang="ru-RU" sz="1400" dirty="0">
                <a:latin typeface="Arial"/>
                <a:cs typeface="Arial"/>
              </a:rPr>
              <a:t>) </a:t>
            </a:r>
            <a:r>
              <a:rPr lang="ru-RU" sz="1400" err="1">
                <a:latin typeface="Arial"/>
                <a:cs typeface="Arial"/>
              </a:rPr>
              <a:t>положення</a:t>
            </a:r>
            <a:r>
              <a:rPr lang="ru-RU" sz="1400" dirty="0">
                <a:latin typeface="Arial"/>
                <a:cs typeface="Arial"/>
              </a:rPr>
              <a:t>, при </a:t>
            </a:r>
            <a:r>
              <a:rPr lang="ru-RU" sz="1400" err="1">
                <a:latin typeface="Arial"/>
                <a:cs typeface="Arial"/>
              </a:rPr>
              <a:t>якому</a:t>
            </a:r>
            <a:r>
              <a:rPr lang="ru-RU" sz="1400" dirty="0">
                <a:latin typeface="Arial"/>
                <a:cs typeface="Arial"/>
              </a:rPr>
              <a:t> голова </a:t>
            </a:r>
            <a:r>
              <a:rPr lang="ru-RU" sz="1400" err="1">
                <a:latin typeface="Arial"/>
                <a:cs typeface="Arial"/>
              </a:rPr>
              <a:t>знаходитиметься</a:t>
            </a:r>
            <a:r>
              <a:rPr lang="ru-RU" sz="1400" dirty="0">
                <a:latin typeface="Arial"/>
                <a:cs typeface="Arial"/>
              </a:rPr>
              <a:t> на </a:t>
            </a:r>
            <a:r>
              <a:rPr lang="ru-RU" sz="1400" err="1">
                <a:latin typeface="Arial"/>
                <a:cs typeface="Arial"/>
              </a:rPr>
              <a:t>рівні</a:t>
            </a:r>
            <a:r>
              <a:rPr lang="ru-RU" sz="1400" dirty="0">
                <a:latin typeface="Arial"/>
                <a:cs typeface="Arial"/>
              </a:rPr>
              <a:t> </a:t>
            </a:r>
            <a:r>
              <a:rPr lang="ru-RU" sz="1400" err="1">
                <a:latin typeface="Arial"/>
                <a:cs typeface="Arial"/>
              </a:rPr>
              <a:t>або</a:t>
            </a:r>
            <a:r>
              <a:rPr lang="ru-RU" sz="1400" dirty="0">
                <a:latin typeface="Arial"/>
                <a:cs typeface="Arial"/>
              </a:rPr>
              <a:t> </a:t>
            </a:r>
            <a:r>
              <a:rPr lang="ru-RU" sz="1400" err="1">
                <a:latin typeface="Arial"/>
                <a:cs typeface="Arial"/>
              </a:rPr>
              <a:t>трохи</a:t>
            </a:r>
            <a:r>
              <a:rPr lang="ru-RU" sz="1400" dirty="0">
                <a:latin typeface="Arial"/>
                <a:cs typeface="Arial"/>
              </a:rPr>
              <a:t> </a:t>
            </a:r>
            <a:r>
              <a:rPr lang="ru-RU" sz="1400" err="1">
                <a:latin typeface="Arial"/>
                <a:cs typeface="Arial"/>
              </a:rPr>
              <a:t>нижче</a:t>
            </a:r>
            <a:r>
              <a:rPr lang="ru-RU" sz="1400" dirty="0">
                <a:latin typeface="Arial"/>
                <a:cs typeface="Arial"/>
              </a:rPr>
              <a:t> грудей, а ноги </a:t>
            </a:r>
            <a:r>
              <a:rPr lang="ru-RU" sz="1400" err="1">
                <a:latin typeface="Arial"/>
                <a:cs typeface="Arial"/>
              </a:rPr>
              <a:t>трохи</a:t>
            </a:r>
            <a:r>
              <a:rPr lang="ru-RU" sz="1400" dirty="0">
                <a:latin typeface="Arial"/>
                <a:cs typeface="Arial"/>
              </a:rPr>
              <a:t> </a:t>
            </a:r>
            <a:r>
              <a:rPr lang="ru-RU" sz="1400" err="1">
                <a:latin typeface="Arial"/>
                <a:cs typeface="Arial"/>
              </a:rPr>
              <a:t>підняті</a:t>
            </a:r>
            <a:r>
              <a:rPr lang="ru-RU" sz="1400" dirty="0">
                <a:latin typeface="Arial"/>
                <a:cs typeface="Arial"/>
              </a:rPr>
              <a:t>. В </a:t>
            </a:r>
            <a:r>
              <a:rPr lang="ru-RU" sz="1400" err="1">
                <a:latin typeface="Arial"/>
                <a:cs typeface="Arial"/>
              </a:rPr>
              <a:t>цьому</a:t>
            </a:r>
            <a:r>
              <a:rPr lang="ru-RU" sz="1400" dirty="0">
                <a:latin typeface="Arial"/>
                <a:cs typeface="Arial"/>
              </a:rPr>
              <a:t> </a:t>
            </a:r>
            <a:r>
              <a:rPr lang="ru-RU" sz="1400" err="1">
                <a:latin typeface="Arial"/>
                <a:cs typeface="Arial"/>
              </a:rPr>
              <a:t>випадку</a:t>
            </a:r>
            <a:r>
              <a:rPr lang="ru-RU" sz="1400" dirty="0">
                <a:latin typeface="Arial"/>
                <a:cs typeface="Arial"/>
              </a:rPr>
              <a:t> </a:t>
            </a:r>
            <a:r>
              <a:rPr lang="ru-RU" sz="1400" err="1">
                <a:latin typeface="Arial"/>
                <a:cs typeface="Arial"/>
              </a:rPr>
              <a:t>госпіталізація</a:t>
            </a:r>
            <a:r>
              <a:rPr lang="ru-RU" sz="1400" dirty="0">
                <a:latin typeface="Arial"/>
                <a:cs typeface="Arial"/>
              </a:rPr>
              <a:t> також </a:t>
            </a:r>
            <a:r>
              <a:rPr lang="ru-RU" sz="1400" err="1">
                <a:latin typeface="Arial"/>
                <a:cs typeface="Arial"/>
              </a:rPr>
              <a:t>необхідна</a:t>
            </a:r>
            <a:r>
              <a:rPr lang="ru-RU" sz="1400" dirty="0">
                <a:latin typeface="Arial"/>
                <a:cs typeface="Arial"/>
              </a:rPr>
              <a:t>, так як </a:t>
            </a:r>
            <a:r>
              <a:rPr lang="ru-RU" sz="1400" err="1">
                <a:latin typeface="Arial"/>
                <a:cs typeface="Arial"/>
              </a:rPr>
              <a:t>можливі</a:t>
            </a:r>
            <a:r>
              <a:rPr lang="ru-RU" sz="1400" dirty="0">
                <a:latin typeface="Arial"/>
                <a:cs typeface="Arial"/>
              </a:rPr>
              <a:t> </a:t>
            </a:r>
            <a:r>
              <a:rPr lang="ru-RU" sz="1400" err="1">
                <a:latin typeface="Arial"/>
                <a:cs typeface="Arial"/>
              </a:rPr>
              <a:t>віддалені</a:t>
            </a:r>
            <a:r>
              <a:rPr lang="ru-RU" sz="1400" dirty="0">
                <a:latin typeface="Arial"/>
                <a:cs typeface="Arial"/>
              </a:rPr>
              <a:t> прояви </a:t>
            </a:r>
            <a:r>
              <a:rPr lang="ru-RU" sz="1400" err="1">
                <a:latin typeface="Arial"/>
                <a:cs typeface="Arial"/>
              </a:rPr>
              <a:t>ураження</a:t>
            </a:r>
            <a:r>
              <a:rPr lang="ru-RU" sz="1400" dirty="0">
                <a:latin typeface="Arial"/>
                <a:cs typeface="Arial"/>
              </a:rPr>
              <a:t> головного </a:t>
            </a:r>
            <a:r>
              <a:rPr lang="ru-RU" sz="1400" err="1">
                <a:latin typeface="Arial"/>
                <a:cs typeface="Arial"/>
              </a:rPr>
              <a:t>мозку</a:t>
            </a:r>
            <a:r>
              <a:rPr lang="ru-RU" sz="1400" dirty="0">
                <a:latin typeface="Arial"/>
                <a:cs typeface="Arial"/>
              </a:rPr>
              <a:t>, </a:t>
            </a:r>
            <a:r>
              <a:rPr lang="ru-RU" sz="1400" err="1">
                <a:latin typeface="Arial"/>
                <a:cs typeface="Arial"/>
              </a:rPr>
              <a:t>дихальної</a:t>
            </a:r>
            <a:r>
              <a:rPr lang="ru-RU" sz="1400" dirty="0">
                <a:latin typeface="Arial"/>
                <a:cs typeface="Arial"/>
              </a:rPr>
              <a:t> та  </a:t>
            </a:r>
            <a:r>
              <a:rPr lang="ru-RU" sz="1400" err="1">
                <a:latin typeface="Arial"/>
                <a:cs typeface="Arial"/>
              </a:rPr>
              <a:t>серцево-судинної</a:t>
            </a:r>
            <a:r>
              <a:rPr lang="ru-RU" sz="1400" dirty="0">
                <a:latin typeface="Arial"/>
                <a:cs typeface="Arial"/>
              </a:rPr>
              <a:t> систем.</a:t>
            </a:r>
            <a:endParaRPr lang="ru-RU" sz="1400" dirty="0">
              <a:cs typeface="Calibri"/>
            </a:endParaRPr>
          </a:p>
          <a:p>
            <a:pPr marL="0" indent="0">
              <a:buNone/>
            </a:pPr>
            <a:endParaRPr lang="ru-RU" sz="1000">
              <a:cs typeface="Calibri" panose="020F0502020204030204"/>
            </a:endParaRPr>
          </a:p>
        </p:txBody>
      </p:sp>
      <p:pic>
        <p:nvPicPr>
          <p:cNvPr id="4" name="Рисунок 4">
            <a:extLst>
              <a:ext uri="{FF2B5EF4-FFF2-40B4-BE49-F238E27FC236}">
                <a16:creationId xmlns:a16="http://schemas.microsoft.com/office/drawing/2014/main" id="{730D7D3A-8D73-2D22-E7DE-7C3E7EDF0732}"/>
              </a:ext>
            </a:extLst>
          </p:cNvPr>
          <p:cNvPicPr>
            <a:picLocks noChangeAspect="1"/>
          </p:cNvPicPr>
          <p:nvPr/>
        </p:nvPicPr>
        <p:blipFill>
          <a:blip r:embed="rId2"/>
          <a:stretch>
            <a:fillRect/>
          </a:stretch>
        </p:blipFill>
        <p:spPr>
          <a:xfrm>
            <a:off x="6800986" y="1963743"/>
            <a:ext cx="4747547" cy="2958858"/>
          </a:xfrm>
          <a:prstGeom prst="rect">
            <a:avLst/>
          </a:prstGeom>
        </p:spPr>
      </p:pic>
    </p:spTree>
    <p:extLst>
      <p:ext uri="{BB962C8B-B14F-4D97-AF65-F5344CB8AC3E}">
        <p14:creationId xmlns:p14="http://schemas.microsoft.com/office/powerpoint/2010/main" val="3963098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416B653-03A3-4FF8-F06B-E38CDAD8EA75}"/>
              </a:ext>
            </a:extLst>
          </p:cNvPr>
          <p:cNvSpPr>
            <a:spLocks noGrp="1"/>
          </p:cNvSpPr>
          <p:nvPr>
            <p:ph type="title"/>
          </p:nvPr>
        </p:nvSpPr>
        <p:spPr>
          <a:xfrm>
            <a:off x="630936" y="640080"/>
            <a:ext cx="4818888" cy="1481328"/>
          </a:xfrm>
        </p:spPr>
        <p:txBody>
          <a:bodyPr anchor="b">
            <a:normAutofit/>
          </a:bodyPr>
          <a:lstStyle/>
          <a:p>
            <a:r>
              <a:rPr lang="ru-RU" sz="5400" b="1">
                <a:latin typeface="Arial"/>
                <a:cs typeface="Arial"/>
              </a:rPr>
              <a:t>Опіки</a:t>
            </a:r>
            <a:endParaRPr lang="ru-RU" sz="5400">
              <a:cs typeface="Calibri Light"/>
            </a:endParaRP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52F359A9-CBAC-7FCD-3ACC-32DEDBF85F91}"/>
              </a:ext>
            </a:extLst>
          </p:cNvPr>
          <p:cNvSpPr>
            <a:spLocks noGrp="1"/>
          </p:cNvSpPr>
          <p:nvPr>
            <p:ph idx="1"/>
          </p:nvPr>
        </p:nvSpPr>
        <p:spPr>
          <a:xfrm>
            <a:off x="630936" y="2660904"/>
            <a:ext cx="4818888" cy="3547872"/>
          </a:xfrm>
        </p:spPr>
        <p:txBody>
          <a:bodyPr vert="horz" lIns="91440" tIns="45720" rIns="91440" bIns="45720" rtlCol="0" anchor="t">
            <a:normAutofit/>
          </a:bodyPr>
          <a:lstStyle/>
          <a:p>
            <a:pPr>
              <a:buNone/>
            </a:pPr>
            <a:r>
              <a:rPr lang="ru-RU" sz="2000" err="1">
                <a:latin typeface="Arial"/>
                <a:cs typeface="Arial"/>
              </a:rPr>
              <a:t>Постраждалі</a:t>
            </a:r>
            <a:r>
              <a:rPr lang="ru-RU" sz="2000" dirty="0">
                <a:latin typeface="Arial"/>
                <a:cs typeface="Arial"/>
              </a:rPr>
              <a:t> </a:t>
            </a:r>
            <a:r>
              <a:rPr lang="ru-RU" sz="2000" err="1">
                <a:latin typeface="Arial"/>
                <a:cs typeface="Arial"/>
              </a:rPr>
              <a:t>від</a:t>
            </a:r>
            <a:r>
              <a:rPr lang="ru-RU" sz="2000" dirty="0">
                <a:latin typeface="Arial"/>
                <a:cs typeface="Arial"/>
              </a:rPr>
              <a:t> </a:t>
            </a:r>
            <a:r>
              <a:rPr lang="ru-RU" sz="2000" err="1">
                <a:latin typeface="Arial"/>
                <a:cs typeface="Arial"/>
              </a:rPr>
              <a:t>опіків</a:t>
            </a:r>
            <a:r>
              <a:rPr lang="ru-RU" sz="2000" dirty="0">
                <a:latin typeface="Arial"/>
                <a:cs typeface="Arial"/>
              </a:rPr>
              <a:t> </a:t>
            </a:r>
            <a:r>
              <a:rPr lang="ru-RU" sz="2000" err="1">
                <a:latin typeface="Arial"/>
                <a:cs typeface="Arial"/>
              </a:rPr>
              <a:t>потребують</a:t>
            </a:r>
            <a:r>
              <a:rPr lang="ru-RU" sz="2000" dirty="0">
                <a:latin typeface="Arial"/>
                <a:cs typeface="Arial"/>
              </a:rPr>
              <a:t> </a:t>
            </a:r>
            <a:r>
              <a:rPr lang="ru-RU" sz="2000" err="1">
                <a:latin typeface="Arial"/>
                <a:cs typeface="Arial"/>
              </a:rPr>
              <a:t>різного</a:t>
            </a:r>
            <a:r>
              <a:rPr lang="ru-RU" sz="2000" dirty="0">
                <a:latin typeface="Arial"/>
                <a:cs typeface="Arial"/>
              </a:rPr>
              <a:t> </a:t>
            </a:r>
            <a:r>
              <a:rPr lang="ru-RU" sz="2000" err="1">
                <a:latin typeface="Arial"/>
                <a:cs typeface="Arial"/>
              </a:rPr>
              <a:t>підходу</a:t>
            </a:r>
            <a:r>
              <a:rPr lang="ru-RU" sz="2000" dirty="0">
                <a:latin typeface="Arial"/>
                <a:cs typeface="Arial"/>
              </a:rPr>
              <a:t> при </a:t>
            </a:r>
            <a:r>
              <a:rPr lang="ru-RU" sz="2000" err="1">
                <a:latin typeface="Arial"/>
                <a:cs typeface="Arial"/>
              </a:rPr>
              <a:t>наданні</a:t>
            </a:r>
            <a:r>
              <a:rPr lang="ru-RU" sz="2000" dirty="0">
                <a:latin typeface="Arial"/>
                <a:cs typeface="Arial"/>
              </a:rPr>
              <a:t> </a:t>
            </a:r>
            <a:r>
              <a:rPr lang="ru-RU" sz="2000" err="1">
                <a:latin typeface="Arial"/>
                <a:cs typeface="Arial"/>
              </a:rPr>
              <a:t>першої</a:t>
            </a:r>
            <a:r>
              <a:rPr lang="ru-RU" sz="2000" dirty="0">
                <a:latin typeface="Arial"/>
                <a:cs typeface="Arial"/>
              </a:rPr>
              <a:t> </a:t>
            </a:r>
            <a:r>
              <a:rPr lang="ru-RU" sz="2000" err="1">
                <a:latin typeface="Arial"/>
                <a:cs typeface="Arial"/>
              </a:rPr>
              <a:t>допомоги</a:t>
            </a:r>
            <a:r>
              <a:rPr lang="ru-RU" sz="2000" dirty="0">
                <a:latin typeface="Arial"/>
                <a:cs typeface="Arial"/>
              </a:rPr>
              <a:t> та </a:t>
            </a:r>
            <a:r>
              <a:rPr lang="ru-RU" sz="2000" err="1">
                <a:latin typeface="Arial"/>
                <a:cs typeface="Arial"/>
              </a:rPr>
              <a:t>подальшого</a:t>
            </a:r>
            <a:r>
              <a:rPr lang="ru-RU" sz="2000" dirty="0">
                <a:latin typeface="Arial"/>
                <a:cs typeface="Arial"/>
              </a:rPr>
              <a:t> </a:t>
            </a:r>
            <a:r>
              <a:rPr lang="ru-RU" sz="2000" err="1">
                <a:latin typeface="Arial"/>
                <a:cs typeface="Arial"/>
              </a:rPr>
              <a:t>лікування</a:t>
            </a:r>
            <a:r>
              <a:rPr lang="ru-RU" sz="2000" dirty="0">
                <a:latin typeface="Arial"/>
                <a:cs typeface="Arial"/>
              </a:rPr>
              <a:t> в </a:t>
            </a:r>
            <a:r>
              <a:rPr lang="ru-RU" sz="2000" err="1">
                <a:latin typeface="Arial"/>
                <a:cs typeface="Arial"/>
              </a:rPr>
              <a:t>залежності</a:t>
            </a:r>
            <a:r>
              <a:rPr lang="ru-RU" sz="2000" dirty="0">
                <a:latin typeface="Arial"/>
                <a:cs typeface="Arial"/>
              </a:rPr>
              <a:t> </a:t>
            </a:r>
            <a:r>
              <a:rPr lang="ru-RU" sz="2000" err="1">
                <a:latin typeface="Arial"/>
                <a:cs typeface="Arial"/>
              </a:rPr>
              <a:t>від</a:t>
            </a:r>
            <a:r>
              <a:rPr lang="ru-RU" sz="2000" dirty="0">
                <a:latin typeface="Arial"/>
                <a:cs typeface="Arial"/>
              </a:rPr>
              <a:t> </a:t>
            </a:r>
            <a:r>
              <a:rPr lang="ru-RU" sz="2000" err="1">
                <a:latin typeface="Arial"/>
                <a:cs typeface="Arial"/>
              </a:rPr>
              <a:t>глибини</a:t>
            </a:r>
            <a:r>
              <a:rPr lang="ru-RU" sz="2000" dirty="0">
                <a:latin typeface="Arial"/>
                <a:cs typeface="Arial"/>
              </a:rPr>
              <a:t> та </a:t>
            </a:r>
            <a:r>
              <a:rPr lang="ru-RU" sz="2000" err="1">
                <a:latin typeface="Arial"/>
                <a:cs typeface="Arial"/>
              </a:rPr>
              <a:t>поширеності</a:t>
            </a:r>
            <a:r>
              <a:rPr lang="ru-RU" sz="2000" dirty="0">
                <a:latin typeface="Arial"/>
                <a:cs typeface="Arial"/>
              </a:rPr>
              <a:t> </a:t>
            </a:r>
            <a:r>
              <a:rPr lang="ru-RU" sz="2000" err="1">
                <a:latin typeface="Arial"/>
                <a:cs typeface="Arial"/>
              </a:rPr>
              <a:t>ураження</a:t>
            </a:r>
            <a:r>
              <a:rPr lang="ru-RU" sz="2000" dirty="0">
                <a:latin typeface="Arial"/>
                <a:cs typeface="Arial"/>
              </a:rPr>
              <a:t>. </a:t>
            </a:r>
            <a:r>
              <a:rPr lang="ru-RU" sz="2000" err="1">
                <a:latin typeface="Arial"/>
                <a:cs typeface="Arial"/>
              </a:rPr>
              <a:t>Опіки</a:t>
            </a:r>
            <a:r>
              <a:rPr lang="ru-RU" sz="2000" dirty="0">
                <a:latin typeface="Arial"/>
                <a:cs typeface="Arial"/>
              </a:rPr>
              <a:t> </a:t>
            </a:r>
            <a:r>
              <a:rPr lang="ru-RU" sz="2000" err="1">
                <a:latin typeface="Arial"/>
                <a:cs typeface="Arial"/>
              </a:rPr>
              <a:t>суттєво</a:t>
            </a:r>
            <a:r>
              <a:rPr lang="ru-RU" sz="2000" dirty="0">
                <a:latin typeface="Arial"/>
                <a:cs typeface="Arial"/>
              </a:rPr>
              <a:t> </a:t>
            </a:r>
            <a:r>
              <a:rPr lang="ru-RU" sz="2000" err="1">
                <a:latin typeface="Arial"/>
                <a:cs typeface="Arial"/>
              </a:rPr>
              <a:t>різняться</a:t>
            </a:r>
            <a:r>
              <a:rPr lang="ru-RU" sz="2000" dirty="0">
                <a:latin typeface="Arial"/>
                <a:cs typeface="Arial"/>
              </a:rPr>
              <a:t> </a:t>
            </a:r>
            <a:r>
              <a:rPr lang="ru-RU" sz="2000" err="1">
                <a:latin typeface="Arial"/>
                <a:cs typeface="Arial"/>
              </a:rPr>
              <a:t>між</a:t>
            </a:r>
            <a:r>
              <a:rPr lang="ru-RU" sz="2000" dirty="0">
                <a:latin typeface="Arial"/>
                <a:cs typeface="Arial"/>
              </a:rPr>
              <a:t> собою, </a:t>
            </a:r>
            <a:r>
              <a:rPr lang="ru-RU" sz="2000" err="1">
                <a:latin typeface="Arial"/>
                <a:cs typeface="Arial"/>
              </a:rPr>
              <a:t>від</a:t>
            </a:r>
            <a:r>
              <a:rPr lang="ru-RU" sz="2000" dirty="0">
                <a:latin typeface="Arial"/>
                <a:cs typeface="Arial"/>
              </a:rPr>
              <a:t> </a:t>
            </a:r>
            <a:r>
              <a:rPr lang="ru-RU" sz="2000" err="1">
                <a:latin typeface="Arial"/>
                <a:cs typeface="Arial"/>
              </a:rPr>
              <a:t>відносно</a:t>
            </a:r>
            <a:r>
              <a:rPr lang="ru-RU" sz="2000" dirty="0">
                <a:latin typeface="Arial"/>
                <a:cs typeface="Arial"/>
              </a:rPr>
              <a:t> </a:t>
            </a:r>
            <a:r>
              <a:rPr lang="ru-RU" sz="2000" err="1">
                <a:latin typeface="Arial"/>
                <a:cs typeface="Arial"/>
              </a:rPr>
              <a:t>нешкідливого</a:t>
            </a:r>
            <a:r>
              <a:rPr lang="ru-RU" sz="2000" dirty="0">
                <a:latin typeface="Arial"/>
                <a:cs typeface="Arial"/>
              </a:rPr>
              <a:t> </a:t>
            </a:r>
            <a:r>
              <a:rPr lang="ru-RU" sz="2000" err="1">
                <a:latin typeface="Arial"/>
                <a:cs typeface="Arial"/>
              </a:rPr>
              <a:t>сонячного</a:t>
            </a:r>
            <a:r>
              <a:rPr lang="ru-RU" sz="2000" dirty="0">
                <a:latin typeface="Arial"/>
                <a:cs typeface="Arial"/>
              </a:rPr>
              <a:t> </a:t>
            </a:r>
            <a:r>
              <a:rPr lang="ru-RU" sz="2000" err="1">
                <a:latin typeface="Arial"/>
                <a:cs typeface="Arial"/>
              </a:rPr>
              <a:t>опіку</a:t>
            </a:r>
            <a:r>
              <a:rPr lang="ru-RU" sz="2000" dirty="0">
                <a:latin typeface="Arial"/>
                <a:cs typeface="Arial"/>
              </a:rPr>
              <a:t> до </a:t>
            </a:r>
            <a:r>
              <a:rPr lang="ru-RU" sz="2000" err="1">
                <a:latin typeface="Arial"/>
                <a:cs typeface="Arial"/>
              </a:rPr>
              <a:t>небезпечних</a:t>
            </a:r>
            <a:r>
              <a:rPr lang="ru-RU" sz="2000" dirty="0">
                <a:latin typeface="Arial"/>
                <a:cs typeface="Arial"/>
              </a:rPr>
              <a:t> для </a:t>
            </a:r>
            <a:r>
              <a:rPr lang="ru-RU" sz="2000" err="1">
                <a:latin typeface="Arial"/>
                <a:cs typeface="Arial"/>
              </a:rPr>
              <a:t>життя</a:t>
            </a:r>
            <a:r>
              <a:rPr lang="ru-RU" sz="2000" dirty="0">
                <a:latin typeface="Arial"/>
                <a:cs typeface="Arial"/>
              </a:rPr>
              <a:t> </a:t>
            </a:r>
            <a:r>
              <a:rPr lang="ru-RU" sz="2000" err="1">
                <a:latin typeface="Arial"/>
                <a:cs typeface="Arial"/>
              </a:rPr>
              <a:t>опіків</a:t>
            </a:r>
            <a:r>
              <a:rPr lang="ru-RU" sz="2000" dirty="0">
                <a:latin typeface="Arial"/>
                <a:cs typeface="Arial"/>
              </a:rPr>
              <a:t> </a:t>
            </a:r>
            <a:r>
              <a:rPr lang="ru-RU" sz="2000" err="1">
                <a:latin typeface="Arial"/>
                <a:cs typeface="Arial"/>
              </a:rPr>
              <a:t>третього</a:t>
            </a:r>
            <a:r>
              <a:rPr lang="ru-RU" sz="2000" dirty="0">
                <a:latin typeface="Arial"/>
                <a:cs typeface="Arial"/>
              </a:rPr>
              <a:t>-четвертого </a:t>
            </a:r>
            <a:r>
              <a:rPr lang="ru-RU" sz="2000" err="1">
                <a:latin typeface="Arial"/>
                <a:cs typeface="Arial"/>
              </a:rPr>
              <a:t>ступеню</a:t>
            </a:r>
            <a:r>
              <a:rPr lang="ru-RU" sz="2000" dirty="0">
                <a:latin typeface="Arial"/>
                <a:cs typeface="Arial"/>
              </a:rPr>
              <a:t> </a:t>
            </a:r>
            <a:r>
              <a:rPr lang="ru-RU" sz="2000" err="1">
                <a:latin typeface="Arial"/>
                <a:cs typeface="Arial"/>
              </a:rPr>
              <a:t>викликаних</a:t>
            </a:r>
            <a:r>
              <a:rPr lang="ru-RU" sz="2000" dirty="0">
                <a:latin typeface="Arial"/>
                <a:cs typeface="Arial"/>
              </a:rPr>
              <a:t> </a:t>
            </a:r>
            <a:r>
              <a:rPr lang="ru-RU" sz="2000" err="1">
                <a:latin typeface="Arial"/>
                <a:cs typeface="Arial"/>
              </a:rPr>
              <a:t>відкритим</a:t>
            </a:r>
            <a:r>
              <a:rPr lang="ru-RU" sz="2000" dirty="0">
                <a:latin typeface="Arial"/>
                <a:cs typeface="Arial"/>
              </a:rPr>
              <a:t> вогнем, </a:t>
            </a:r>
            <a:r>
              <a:rPr lang="ru-RU" sz="2000" err="1">
                <a:latin typeface="Arial"/>
                <a:cs typeface="Arial"/>
              </a:rPr>
              <a:t>електричним</a:t>
            </a:r>
            <a:r>
              <a:rPr lang="ru-RU" sz="2000" dirty="0">
                <a:latin typeface="Arial"/>
                <a:cs typeface="Arial"/>
              </a:rPr>
              <a:t> </a:t>
            </a:r>
            <a:r>
              <a:rPr lang="ru-RU" sz="2000" err="1">
                <a:latin typeface="Arial"/>
                <a:cs typeface="Arial"/>
              </a:rPr>
              <a:t>струмом</a:t>
            </a:r>
            <a:r>
              <a:rPr lang="ru-RU" sz="2000" dirty="0">
                <a:latin typeface="Arial"/>
                <a:cs typeface="Arial"/>
              </a:rPr>
              <a:t>.</a:t>
            </a:r>
            <a:endParaRPr lang="ru-RU" sz="2000">
              <a:cs typeface="Calibri"/>
            </a:endParaRPr>
          </a:p>
          <a:p>
            <a:pPr>
              <a:buNone/>
            </a:pPr>
            <a:endParaRPr lang="ru-RU" sz="1700" dirty="0">
              <a:latin typeface="Arial"/>
              <a:cs typeface="Arial"/>
            </a:endParaRPr>
          </a:p>
          <a:p>
            <a:pPr marL="0" indent="0">
              <a:buNone/>
            </a:pPr>
            <a:endParaRPr lang="ru-RU" sz="1700">
              <a:cs typeface="Calibri"/>
            </a:endParaRPr>
          </a:p>
        </p:txBody>
      </p:sp>
      <p:pic>
        <p:nvPicPr>
          <p:cNvPr id="5" name="Рисунок 5" descr="Изображение выглядит как текст&#10;&#10;Автоматически созданное описание">
            <a:extLst>
              <a:ext uri="{FF2B5EF4-FFF2-40B4-BE49-F238E27FC236}">
                <a16:creationId xmlns:a16="http://schemas.microsoft.com/office/drawing/2014/main" id="{D418E0F8-ACA4-BF9A-1BE1-1FE0DC684BC5}"/>
              </a:ext>
            </a:extLst>
          </p:cNvPr>
          <p:cNvPicPr>
            <a:picLocks noChangeAspect="1"/>
          </p:cNvPicPr>
          <p:nvPr/>
        </p:nvPicPr>
        <p:blipFill>
          <a:blip r:embed="rId2"/>
          <a:stretch>
            <a:fillRect/>
          </a:stretch>
        </p:blipFill>
        <p:spPr>
          <a:xfrm>
            <a:off x="5716438" y="2662675"/>
            <a:ext cx="6222521" cy="2122121"/>
          </a:xfrm>
          <a:prstGeom prst="rect">
            <a:avLst/>
          </a:prstGeom>
        </p:spPr>
      </p:pic>
    </p:spTree>
    <p:extLst>
      <p:ext uri="{BB962C8B-B14F-4D97-AF65-F5344CB8AC3E}">
        <p14:creationId xmlns:p14="http://schemas.microsoft.com/office/powerpoint/2010/main" val="1812525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Объект 2">
            <a:extLst>
              <a:ext uri="{FF2B5EF4-FFF2-40B4-BE49-F238E27FC236}">
                <a16:creationId xmlns:a16="http://schemas.microsoft.com/office/drawing/2014/main" id="{1FA1753A-6B12-39F0-9104-EE6F915E44CE}"/>
              </a:ext>
            </a:extLst>
          </p:cNvPr>
          <p:cNvSpPr>
            <a:spLocks noGrp="1"/>
          </p:cNvSpPr>
          <p:nvPr>
            <p:ph idx="1"/>
          </p:nvPr>
        </p:nvSpPr>
        <p:spPr>
          <a:xfrm>
            <a:off x="550653" y="1049248"/>
            <a:ext cx="5401880" cy="5156470"/>
          </a:xfrm>
        </p:spPr>
        <p:txBody>
          <a:bodyPr vert="horz" lIns="91440" tIns="45720" rIns="91440" bIns="45720" rtlCol="0" anchor="t">
            <a:normAutofit/>
          </a:bodyPr>
          <a:lstStyle/>
          <a:p>
            <a:pPr marL="342900" indent="-342900">
              <a:buAutoNum type="arabicPeriod"/>
            </a:pPr>
            <a:r>
              <a:rPr lang="ru-RU" sz="1800" dirty="0" err="1">
                <a:latin typeface="Arial"/>
                <a:cs typeface="Arial"/>
              </a:rPr>
              <a:t>Опік</a:t>
            </a:r>
            <a:r>
              <a:rPr lang="ru-RU" sz="1800" dirty="0">
                <a:latin typeface="Arial"/>
                <a:cs typeface="Arial"/>
              </a:rPr>
              <a:t> </a:t>
            </a:r>
            <a:r>
              <a:rPr lang="ru-RU" sz="1800" dirty="0" err="1">
                <a:latin typeface="Arial"/>
                <a:cs typeface="Arial"/>
              </a:rPr>
              <a:t>першого</a:t>
            </a:r>
            <a:r>
              <a:rPr lang="ru-RU" sz="1800" dirty="0">
                <a:latin typeface="Arial"/>
                <a:cs typeface="Arial"/>
              </a:rPr>
              <a:t> </a:t>
            </a:r>
            <a:r>
              <a:rPr lang="ru-RU" sz="1800" dirty="0" err="1">
                <a:latin typeface="Arial"/>
                <a:cs typeface="Arial"/>
              </a:rPr>
              <a:t>ступеню</a:t>
            </a:r>
            <a:r>
              <a:rPr lang="ru-RU" sz="1800" dirty="0">
                <a:latin typeface="Arial"/>
                <a:cs typeface="Arial"/>
              </a:rPr>
              <a:t>, як правило, </a:t>
            </a:r>
            <a:r>
              <a:rPr lang="ru-RU" sz="1800" dirty="0" err="1">
                <a:latin typeface="Arial"/>
                <a:cs typeface="Arial"/>
              </a:rPr>
              <a:t>супроводжується</a:t>
            </a:r>
            <a:r>
              <a:rPr lang="ru-RU" sz="1800" dirty="0">
                <a:latin typeface="Arial"/>
                <a:cs typeface="Arial"/>
              </a:rPr>
              <a:t> </a:t>
            </a:r>
            <a:r>
              <a:rPr lang="ru-RU" sz="1800" dirty="0" err="1">
                <a:latin typeface="Arial"/>
                <a:cs typeface="Arial"/>
              </a:rPr>
              <a:t>почервонінням</a:t>
            </a:r>
            <a:r>
              <a:rPr lang="ru-RU" sz="1800" dirty="0">
                <a:latin typeface="Arial"/>
                <a:cs typeface="Arial"/>
              </a:rPr>
              <a:t> і невеликим </a:t>
            </a:r>
            <a:r>
              <a:rPr lang="ru-RU" sz="1800" dirty="0" err="1">
                <a:latin typeface="Arial"/>
                <a:cs typeface="Arial"/>
              </a:rPr>
              <a:t>набряком</a:t>
            </a:r>
            <a:r>
              <a:rPr lang="ru-RU" sz="1800" dirty="0">
                <a:latin typeface="Arial"/>
                <a:cs typeface="Arial"/>
              </a:rPr>
              <a:t> </a:t>
            </a:r>
            <a:r>
              <a:rPr lang="ru-RU" sz="1800" dirty="0" err="1">
                <a:latin typeface="Arial"/>
                <a:cs typeface="Arial"/>
              </a:rPr>
              <a:t>шкіри</a:t>
            </a:r>
            <a:r>
              <a:rPr lang="ru-RU" sz="1800" dirty="0">
                <a:latin typeface="Arial"/>
                <a:cs typeface="Arial"/>
              </a:rPr>
              <a:t>. </a:t>
            </a:r>
            <a:r>
              <a:rPr lang="ru-RU" sz="1800" dirty="0" err="1">
                <a:latin typeface="Arial"/>
                <a:cs typeface="Arial"/>
              </a:rPr>
              <a:t>Лікування</a:t>
            </a:r>
            <a:r>
              <a:rPr lang="ru-RU" sz="1800" dirty="0">
                <a:latin typeface="Arial"/>
                <a:cs typeface="Arial"/>
              </a:rPr>
              <a:t> </a:t>
            </a:r>
            <a:r>
              <a:rPr lang="ru-RU" sz="1800" dirty="0" err="1">
                <a:latin typeface="Arial"/>
                <a:cs typeface="Arial"/>
              </a:rPr>
              <a:t>незначного</a:t>
            </a:r>
            <a:r>
              <a:rPr lang="ru-RU" sz="1800" dirty="0">
                <a:latin typeface="Arial"/>
                <a:cs typeface="Arial"/>
              </a:rPr>
              <a:t> </a:t>
            </a:r>
            <a:r>
              <a:rPr lang="ru-RU" sz="1800" dirty="0" err="1">
                <a:latin typeface="Arial"/>
                <a:cs typeface="Arial"/>
              </a:rPr>
              <a:t>опіку</a:t>
            </a:r>
            <a:r>
              <a:rPr lang="ru-RU" sz="1800" dirty="0">
                <a:latin typeface="Arial"/>
                <a:cs typeface="Arial"/>
              </a:rPr>
              <a:t> </a:t>
            </a:r>
            <a:r>
              <a:rPr lang="ru-RU" sz="1800" dirty="0" err="1">
                <a:latin typeface="Arial"/>
                <a:cs typeface="Arial"/>
              </a:rPr>
              <a:t>починається</a:t>
            </a:r>
            <a:r>
              <a:rPr lang="ru-RU" sz="1800" dirty="0">
                <a:latin typeface="Arial"/>
                <a:cs typeface="Arial"/>
              </a:rPr>
              <a:t> з </a:t>
            </a:r>
            <a:r>
              <a:rPr lang="ru-RU" sz="1800" dirty="0" err="1">
                <a:latin typeface="Arial"/>
                <a:cs typeface="Arial"/>
              </a:rPr>
              <a:t>інтенсивного</a:t>
            </a:r>
            <a:r>
              <a:rPr lang="ru-RU" sz="1800" dirty="0">
                <a:latin typeface="Arial"/>
                <a:cs typeface="Arial"/>
              </a:rPr>
              <a:t> </a:t>
            </a:r>
            <a:r>
              <a:rPr lang="ru-RU" sz="1800" dirty="0" err="1">
                <a:latin typeface="Arial"/>
                <a:cs typeface="Arial"/>
              </a:rPr>
              <a:t>охолодження</a:t>
            </a:r>
            <a:r>
              <a:rPr lang="ru-RU" sz="1800" dirty="0">
                <a:latin typeface="Arial"/>
                <a:cs typeface="Arial"/>
              </a:rPr>
              <a:t> </a:t>
            </a:r>
            <a:r>
              <a:rPr lang="ru-RU" sz="1800" dirty="0" err="1">
                <a:latin typeface="Arial"/>
                <a:cs typeface="Arial"/>
              </a:rPr>
              <a:t>ураженої</a:t>
            </a:r>
            <a:r>
              <a:rPr lang="ru-RU" sz="1800" dirty="0">
                <a:latin typeface="Arial"/>
                <a:cs typeface="Arial"/>
              </a:rPr>
              <a:t> </a:t>
            </a:r>
            <a:r>
              <a:rPr lang="ru-RU" sz="1800" dirty="0" err="1">
                <a:latin typeface="Arial"/>
                <a:cs typeface="Arial"/>
              </a:rPr>
              <a:t>ділянки</a:t>
            </a:r>
            <a:r>
              <a:rPr lang="ru-RU" sz="1800" dirty="0">
                <a:latin typeface="Arial"/>
                <a:cs typeface="Arial"/>
              </a:rPr>
              <a:t>. </a:t>
            </a:r>
            <a:r>
              <a:rPr lang="ru-RU" sz="1800" dirty="0" err="1">
                <a:latin typeface="Arial"/>
                <a:cs typeface="Arial"/>
              </a:rPr>
              <a:t>Якщо</a:t>
            </a:r>
            <a:r>
              <a:rPr lang="ru-RU" sz="1800" dirty="0">
                <a:latin typeface="Arial"/>
                <a:cs typeface="Arial"/>
              </a:rPr>
              <a:t> </a:t>
            </a:r>
            <a:r>
              <a:rPr lang="ru-RU" sz="1800" dirty="0" err="1">
                <a:latin typeface="Arial"/>
                <a:cs typeface="Arial"/>
              </a:rPr>
              <a:t>можливо</a:t>
            </a:r>
            <a:r>
              <a:rPr lang="ru-RU" sz="1800" dirty="0">
                <a:latin typeface="Arial"/>
                <a:cs typeface="Arial"/>
              </a:rPr>
              <a:t>, </a:t>
            </a:r>
            <a:r>
              <a:rPr lang="ru-RU" sz="1800" dirty="0" err="1">
                <a:latin typeface="Arial"/>
                <a:cs typeface="Arial"/>
              </a:rPr>
              <a:t>тримайте</a:t>
            </a:r>
            <a:r>
              <a:rPr lang="ru-RU" sz="1800" dirty="0">
                <a:latin typeface="Arial"/>
                <a:cs typeface="Arial"/>
              </a:rPr>
              <a:t> </a:t>
            </a:r>
            <a:r>
              <a:rPr lang="ru-RU" sz="1800" dirty="0" err="1">
                <a:latin typeface="Arial"/>
                <a:cs typeface="Arial"/>
              </a:rPr>
              <a:t>опечену</a:t>
            </a:r>
            <a:r>
              <a:rPr lang="ru-RU" sz="1800" dirty="0">
                <a:latin typeface="Arial"/>
                <a:cs typeface="Arial"/>
              </a:rPr>
              <a:t> </a:t>
            </a:r>
            <a:r>
              <a:rPr lang="ru-RU" sz="1800" dirty="0" err="1">
                <a:latin typeface="Arial"/>
                <a:cs typeface="Arial"/>
              </a:rPr>
              <a:t>кінцівку</a:t>
            </a:r>
            <a:r>
              <a:rPr lang="ru-RU" sz="1800" dirty="0">
                <a:latin typeface="Arial"/>
                <a:cs typeface="Arial"/>
              </a:rPr>
              <a:t> </a:t>
            </a:r>
            <a:r>
              <a:rPr lang="ru-RU" sz="1800" dirty="0" err="1">
                <a:latin typeface="Arial"/>
                <a:cs typeface="Arial"/>
              </a:rPr>
              <a:t>чи</a:t>
            </a:r>
            <a:r>
              <a:rPr lang="ru-RU" sz="1800" dirty="0">
                <a:latin typeface="Arial"/>
                <a:cs typeface="Arial"/>
              </a:rPr>
              <a:t> </a:t>
            </a:r>
            <a:r>
              <a:rPr lang="ru-RU" sz="1800" dirty="0" err="1">
                <a:latin typeface="Arial"/>
                <a:cs typeface="Arial"/>
              </a:rPr>
              <a:t>іншу</a:t>
            </a:r>
            <a:r>
              <a:rPr lang="ru-RU" sz="1800" dirty="0">
                <a:latin typeface="Arial"/>
                <a:cs typeface="Arial"/>
              </a:rPr>
              <a:t> </a:t>
            </a:r>
            <a:r>
              <a:rPr lang="ru-RU" sz="1800" dirty="0" err="1">
                <a:latin typeface="Arial"/>
                <a:cs typeface="Arial"/>
              </a:rPr>
              <a:t>частину</a:t>
            </a:r>
            <a:r>
              <a:rPr lang="ru-RU" sz="1800" dirty="0">
                <a:latin typeface="Arial"/>
                <a:cs typeface="Arial"/>
              </a:rPr>
              <a:t> </a:t>
            </a:r>
            <a:r>
              <a:rPr lang="ru-RU" sz="1800" dirty="0" err="1">
                <a:latin typeface="Arial"/>
                <a:cs typeface="Arial"/>
              </a:rPr>
              <a:t>тіла</a:t>
            </a:r>
            <a:r>
              <a:rPr lang="ru-RU" sz="1800" dirty="0">
                <a:latin typeface="Arial"/>
                <a:cs typeface="Arial"/>
              </a:rPr>
              <a:t> </a:t>
            </a:r>
            <a:r>
              <a:rPr lang="ru-RU" sz="1800" dirty="0" err="1">
                <a:latin typeface="Arial"/>
                <a:cs typeface="Arial"/>
              </a:rPr>
              <a:t>під</a:t>
            </a:r>
            <a:r>
              <a:rPr lang="ru-RU" sz="1800" dirty="0">
                <a:latin typeface="Arial"/>
                <a:cs typeface="Arial"/>
              </a:rPr>
              <a:t> холодною проточною водою </a:t>
            </a:r>
            <a:r>
              <a:rPr lang="ru-RU" sz="1800" dirty="0" err="1">
                <a:latin typeface="Arial"/>
                <a:cs typeface="Arial"/>
              </a:rPr>
              <a:t>протягом</a:t>
            </a:r>
            <a:r>
              <a:rPr lang="ru-RU" sz="1800" dirty="0">
                <a:latin typeface="Arial"/>
                <a:cs typeface="Arial"/>
              </a:rPr>
              <a:t> </a:t>
            </a:r>
            <a:r>
              <a:rPr lang="ru-RU" sz="1800" dirty="0" err="1">
                <a:latin typeface="Arial"/>
                <a:cs typeface="Arial"/>
              </a:rPr>
              <a:t>принаймні</a:t>
            </a:r>
            <a:r>
              <a:rPr lang="ru-RU" sz="1800" dirty="0">
                <a:latin typeface="Arial"/>
                <a:cs typeface="Arial"/>
              </a:rPr>
              <a:t> 10 </a:t>
            </a:r>
            <a:r>
              <a:rPr lang="ru-RU" sz="1800" dirty="0" err="1">
                <a:latin typeface="Arial"/>
                <a:cs typeface="Arial"/>
              </a:rPr>
              <a:t>хвилин</a:t>
            </a:r>
            <a:r>
              <a:rPr lang="ru-RU" sz="1800" dirty="0">
                <a:latin typeface="Arial"/>
                <a:cs typeface="Arial"/>
              </a:rPr>
              <a:t>. </a:t>
            </a:r>
            <a:r>
              <a:rPr lang="ru-RU" sz="1800" dirty="0" err="1">
                <a:latin typeface="Arial"/>
                <a:cs typeface="Arial"/>
              </a:rPr>
              <a:t>Якщо</a:t>
            </a:r>
            <a:r>
              <a:rPr lang="ru-RU" sz="1800" dirty="0">
                <a:latin typeface="Arial"/>
                <a:cs typeface="Arial"/>
              </a:rPr>
              <a:t> </a:t>
            </a:r>
            <a:r>
              <a:rPr lang="ru-RU" sz="1800" dirty="0" err="1">
                <a:latin typeface="Arial"/>
                <a:cs typeface="Arial"/>
              </a:rPr>
              <a:t>проточна</a:t>
            </a:r>
            <a:r>
              <a:rPr lang="ru-RU" sz="1800" dirty="0">
                <a:latin typeface="Arial"/>
                <a:cs typeface="Arial"/>
              </a:rPr>
              <a:t> вода не доступна </a:t>
            </a:r>
            <a:r>
              <a:rPr lang="ru-RU" sz="1800" dirty="0" err="1">
                <a:latin typeface="Arial"/>
                <a:cs typeface="Arial"/>
              </a:rPr>
              <a:t>помістіть</a:t>
            </a:r>
            <a:r>
              <a:rPr lang="ru-RU" sz="1800" dirty="0">
                <a:latin typeface="Arial"/>
                <a:cs typeface="Arial"/>
              </a:rPr>
              <a:t> </a:t>
            </a:r>
            <a:r>
              <a:rPr lang="ru-RU" sz="1800" dirty="0" err="1">
                <a:latin typeface="Arial"/>
                <a:cs typeface="Arial"/>
              </a:rPr>
              <a:t>місце</a:t>
            </a:r>
            <a:r>
              <a:rPr lang="ru-RU" sz="1800" dirty="0">
                <a:latin typeface="Arial"/>
                <a:cs typeface="Arial"/>
              </a:rPr>
              <a:t> </a:t>
            </a:r>
            <a:r>
              <a:rPr lang="ru-RU" sz="1800" dirty="0" err="1">
                <a:latin typeface="Arial"/>
                <a:cs typeface="Arial"/>
              </a:rPr>
              <a:t>опіку</a:t>
            </a:r>
            <a:r>
              <a:rPr lang="ru-RU" sz="1800" dirty="0">
                <a:latin typeface="Arial"/>
                <a:cs typeface="Arial"/>
              </a:rPr>
              <a:t> в </a:t>
            </a:r>
            <a:r>
              <a:rPr lang="ru-RU" sz="1800" dirty="0" err="1">
                <a:latin typeface="Arial"/>
                <a:cs typeface="Arial"/>
              </a:rPr>
              <a:t>ємність</a:t>
            </a:r>
            <a:r>
              <a:rPr lang="ru-RU" sz="1800" dirty="0">
                <a:latin typeface="Arial"/>
                <a:cs typeface="Arial"/>
              </a:rPr>
              <a:t> з холодною водою (ванна, </a:t>
            </a:r>
            <a:r>
              <a:rPr lang="ru-RU" sz="1800" dirty="0" err="1">
                <a:latin typeface="Arial"/>
                <a:cs typeface="Arial"/>
              </a:rPr>
              <a:t>відро</a:t>
            </a:r>
            <a:r>
              <a:rPr lang="ru-RU" sz="1800" dirty="0">
                <a:latin typeface="Arial"/>
                <a:cs typeface="Arial"/>
              </a:rPr>
              <a:t>, </a:t>
            </a:r>
            <a:r>
              <a:rPr lang="ru-RU" sz="1800" dirty="0" err="1">
                <a:latin typeface="Arial"/>
                <a:cs typeface="Arial"/>
              </a:rPr>
              <a:t>каструля</a:t>
            </a:r>
            <a:r>
              <a:rPr lang="ru-RU" sz="1800" dirty="0">
                <a:latin typeface="Arial"/>
                <a:cs typeface="Arial"/>
              </a:rPr>
              <a:t>, </a:t>
            </a:r>
            <a:r>
              <a:rPr lang="ru-RU" sz="1800" dirty="0" err="1">
                <a:latin typeface="Arial"/>
                <a:cs typeface="Arial"/>
              </a:rPr>
              <a:t>глибока</a:t>
            </a:r>
            <a:r>
              <a:rPr lang="ru-RU" sz="1800" dirty="0">
                <a:latin typeface="Arial"/>
                <a:cs typeface="Arial"/>
              </a:rPr>
              <a:t> </a:t>
            </a:r>
            <a:r>
              <a:rPr lang="ru-RU" sz="1800" dirty="0" err="1">
                <a:latin typeface="Arial"/>
                <a:cs typeface="Arial"/>
              </a:rPr>
              <a:t>тарілка</a:t>
            </a:r>
            <a:r>
              <a:rPr lang="ru-RU" sz="1800" dirty="0">
                <a:latin typeface="Arial"/>
                <a:cs typeface="Arial"/>
              </a:rPr>
              <a:t>) </a:t>
            </a:r>
            <a:r>
              <a:rPr lang="ru-RU" sz="1800" dirty="0" err="1">
                <a:latin typeface="Arial"/>
                <a:cs typeface="Arial"/>
              </a:rPr>
              <a:t>або</a:t>
            </a:r>
            <a:r>
              <a:rPr lang="ru-RU" sz="1800" dirty="0">
                <a:latin typeface="Arial"/>
                <a:cs typeface="Arial"/>
              </a:rPr>
              <a:t> </a:t>
            </a:r>
            <a:r>
              <a:rPr lang="ru-RU" sz="1800" dirty="0" err="1">
                <a:latin typeface="Arial"/>
                <a:cs typeface="Arial"/>
              </a:rPr>
              <a:t>використовуйте</a:t>
            </a:r>
            <a:r>
              <a:rPr lang="ru-RU" sz="1800" dirty="0">
                <a:latin typeface="Arial"/>
                <a:cs typeface="Arial"/>
              </a:rPr>
              <a:t> </a:t>
            </a:r>
            <a:r>
              <a:rPr lang="ru-RU" sz="1800" dirty="0" err="1">
                <a:latin typeface="Arial"/>
                <a:cs typeface="Arial"/>
              </a:rPr>
              <a:t>змочену</a:t>
            </a:r>
            <a:r>
              <a:rPr lang="ru-RU" sz="1800" dirty="0">
                <a:latin typeface="Arial"/>
                <a:cs typeface="Arial"/>
              </a:rPr>
              <a:t> холодною водою </a:t>
            </a:r>
            <a:r>
              <a:rPr lang="ru-RU" sz="1800" dirty="0" err="1">
                <a:latin typeface="Arial"/>
                <a:cs typeface="Arial"/>
              </a:rPr>
              <a:t>чисту</a:t>
            </a:r>
            <a:r>
              <a:rPr lang="ru-RU" sz="1800" dirty="0">
                <a:latin typeface="Arial"/>
                <a:cs typeface="Arial"/>
              </a:rPr>
              <a:t> тканину.  </a:t>
            </a:r>
            <a:r>
              <a:rPr lang="ru-RU" sz="1800" dirty="0" err="1">
                <a:latin typeface="Arial"/>
                <a:cs typeface="Arial"/>
              </a:rPr>
              <a:t>Охолодження</a:t>
            </a:r>
            <a:r>
              <a:rPr lang="ru-RU" sz="1800" dirty="0">
                <a:latin typeface="Arial"/>
                <a:cs typeface="Arial"/>
              </a:rPr>
              <a:t> </a:t>
            </a:r>
            <a:r>
              <a:rPr lang="ru-RU" sz="1800" dirty="0" err="1">
                <a:latin typeface="Arial"/>
                <a:cs typeface="Arial"/>
              </a:rPr>
              <a:t>місця</a:t>
            </a:r>
            <a:r>
              <a:rPr lang="ru-RU" sz="1800" dirty="0">
                <a:latin typeface="Arial"/>
                <a:cs typeface="Arial"/>
              </a:rPr>
              <a:t> </a:t>
            </a:r>
            <a:r>
              <a:rPr lang="ru-RU" sz="1800" dirty="0" err="1">
                <a:latin typeface="Arial"/>
                <a:cs typeface="Arial"/>
              </a:rPr>
              <a:t>опіку</a:t>
            </a:r>
            <a:r>
              <a:rPr lang="ru-RU" sz="1800" dirty="0">
                <a:latin typeface="Arial"/>
                <a:cs typeface="Arial"/>
              </a:rPr>
              <a:t> </a:t>
            </a:r>
            <a:r>
              <a:rPr lang="ru-RU" sz="1800" dirty="0" err="1">
                <a:latin typeface="Arial"/>
                <a:cs typeface="Arial"/>
              </a:rPr>
              <a:t>значно</a:t>
            </a:r>
            <a:r>
              <a:rPr lang="ru-RU" sz="1800" dirty="0">
                <a:latin typeface="Arial"/>
                <a:cs typeface="Arial"/>
              </a:rPr>
              <a:t> </a:t>
            </a:r>
            <a:r>
              <a:rPr lang="ru-RU" sz="1800" dirty="0" err="1">
                <a:latin typeface="Arial"/>
                <a:cs typeface="Arial"/>
              </a:rPr>
              <a:t>зменшить</a:t>
            </a:r>
            <a:r>
              <a:rPr lang="ru-RU" sz="1800" dirty="0">
                <a:latin typeface="Arial"/>
                <a:cs typeface="Arial"/>
              </a:rPr>
              <a:t> </a:t>
            </a:r>
            <a:r>
              <a:rPr lang="ru-RU" sz="1800" dirty="0" err="1">
                <a:latin typeface="Arial"/>
                <a:cs typeface="Arial"/>
              </a:rPr>
              <a:t>біль</a:t>
            </a:r>
            <a:r>
              <a:rPr lang="ru-RU" sz="1800" dirty="0">
                <a:latin typeface="Arial"/>
                <a:cs typeface="Arial"/>
              </a:rPr>
              <a:t> та </a:t>
            </a:r>
            <a:r>
              <a:rPr lang="ru-RU" sz="1800" dirty="0" err="1">
                <a:latin typeface="Arial"/>
                <a:cs typeface="Arial"/>
              </a:rPr>
              <a:t>набряки</a:t>
            </a:r>
            <a:r>
              <a:rPr lang="ru-RU" sz="1800" dirty="0">
                <a:latin typeface="Arial"/>
                <a:cs typeface="Arial"/>
              </a:rPr>
              <a:t> і </a:t>
            </a:r>
            <a:r>
              <a:rPr lang="ru-RU" sz="1800" dirty="0" err="1">
                <a:latin typeface="Arial"/>
                <a:cs typeface="Arial"/>
              </a:rPr>
              <a:t>значно</a:t>
            </a:r>
            <a:r>
              <a:rPr lang="ru-RU" sz="1800" dirty="0">
                <a:latin typeface="Arial"/>
                <a:cs typeface="Arial"/>
              </a:rPr>
              <a:t> </a:t>
            </a:r>
            <a:r>
              <a:rPr lang="ru-RU" sz="1800" dirty="0" err="1">
                <a:latin typeface="Arial"/>
                <a:cs typeface="Arial"/>
              </a:rPr>
              <a:t>покращить</a:t>
            </a:r>
            <a:r>
              <a:rPr lang="ru-RU" sz="1800" dirty="0">
                <a:latin typeface="Arial"/>
                <a:cs typeface="Arial"/>
              </a:rPr>
              <a:t> подальше </a:t>
            </a:r>
            <a:r>
              <a:rPr lang="ru-RU" sz="1800" dirty="0" err="1">
                <a:latin typeface="Arial"/>
                <a:cs typeface="Arial"/>
              </a:rPr>
              <a:t>лікування</a:t>
            </a:r>
            <a:r>
              <a:rPr lang="ru-RU" sz="1800" dirty="0">
                <a:latin typeface="Arial"/>
                <a:cs typeface="Arial"/>
              </a:rPr>
              <a:t> рани. </a:t>
            </a:r>
            <a:r>
              <a:rPr lang="ru-RU" sz="1800" dirty="0" err="1">
                <a:latin typeface="Arial"/>
                <a:cs typeface="Arial"/>
              </a:rPr>
              <a:t>Зніміть</a:t>
            </a:r>
            <a:r>
              <a:rPr lang="ru-RU" sz="1800" dirty="0">
                <a:latin typeface="Arial"/>
                <a:cs typeface="Arial"/>
              </a:rPr>
              <a:t> </a:t>
            </a:r>
            <a:r>
              <a:rPr lang="ru-RU" sz="1800" dirty="0" err="1">
                <a:latin typeface="Arial"/>
                <a:cs typeface="Arial"/>
              </a:rPr>
              <a:t>коштовності</a:t>
            </a:r>
            <a:r>
              <a:rPr lang="ru-RU" sz="1800" dirty="0">
                <a:latin typeface="Arial"/>
                <a:cs typeface="Arial"/>
              </a:rPr>
              <a:t> </a:t>
            </a:r>
            <a:r>
              <a:rPr lang="ru-RU" sz="1800" dirty="0" err="1">
                <a:latin typeface="Arial"/>
                <a:cs typeface="Arial"/>
              </a:rPr>
              <a:t>чи</a:t>
            </a:r>
            <a:r>
              <a:rPr lang="ru-RU" sz="1800" dirty="0">
                <a:latin typeface="Arial"/>
                <a:cs typeface="Arial"/>
              </a:rPr>
              <a:t> </a:t>
            </a:r>
            <a:r>
              <a:rPr lang="ru-RU" sz="1800" dirty="0" err="1">
                <a:latin typeface="Arial"/>
                <a:cs typeface="Arial"/>
              </a:rPr>
              <a:t>тісний</a:t>
            </a:r>
            <a:r>
              <a:rPr lang="ru-RU" sz="1800" dirty="0">
                <a:latin typeface="Arial"/>
                <a:cs typeface="Arial"/>
              </a:rPr>
              <a:t> </a:t>
            </a:r>
            <a:r>
              <a:rPr lang="ru-RU" sz="1800" dirty="0" err="1">
                <a:latin typeface="Arial"/>
                <a:cs typeface="Arial"/>
              </a:rPr>
              <a:t>одяг</a:t>
            </a:r>
            <a:r>
              <a:rPr lang="ru-RU" sz="1800" dirty="0">
                <a:latin typeface="Arial"/>
                <a:cs typeface="Arial"/>
              </a:rPr>
              <a:t> в </a:t>
            </a:r>
            <a:r>
              <a:rPr lang="ru-RU" sz="1800" dirty="0" err="1">
                <a:latin typeface="Arial"/>
                <a:cs typeface="Arial"/>
              </a:rPr>
              <a:t>місці</a:t>
            </a:r>
            <a:r>
              <a:rPr lang="ru-RU" sz="1800" dirty="0">
                <a:latin typeface="Arial"/>
                <a:cs typeface="Arial"/>
              </a:rPr>
              <a:t> </a:t>
            </a:r>
            <a:r>
              <a:rPr lang="ru-RU" sz="1800" dirty="0" err="1">
                <a:latin typeface="Arial"/>
                <a:cs typeface="Arial"/>
              </a:rPr>
              <a:t>опіку</a:t>
            </a:r>
            <a:r>
              <a:rPr lang="ru-RU" sz="1800" dirty="0">
                <a:latin typeface="Arial"/>
                <a:cs typeface="Arial"/>
              </a:rPr>
              <a:t> до того, як в </a:t>
            </a:r>
            <a:r>
              <a:rPr lang="ru-RU" sz="1800" dirty="0" err="1">
                <a:latin typeface="Arial"/>
                <a:cs typeface="Arial"/>
              </a:rPr>
              <a:t>ураженій</a:t>
            </a:r>
            <a:r>
              <a:rPr lang="ru-RU" sz="1800" dirty="0">
                <a:latin typeface="Arial"/>
                <a:cs typeface="Arial"/>
              </a:rPr>
              <a:t> </a:t>
            </a:r>
            <a:r>
              <a:rPr lang="ru-RU" sz="1800" dirty="0" err="1">
                <a:latin typeface="Arial"/>
                <a:cs typeface="Arial"/>
              </a:rPr>
              <a:t>ділянці</a:t>
            </a:r>
            <a:r>
              <a:rPr lang="ru-RU" sz="1800" dirty="0">
                <a:latin typeface="Arial"/>
                <a:cs typeface="Arial"/>
              </a:rPr>
              <a:t> </a:t>
            </a:r>
            <a:r>
              <a:rPr lang="ru-RU" sz="1800" dirty="0" err="1">
                <a:latin typeface="Arial"/>
                <a:cs typeface="Arial"/>
              </a:rPr>
              <a:t>почне</a:t>
            </a:r>
            <a:r>
              <a:rPr lang="ru-RU" sz="1800" dirty="0">
                <a:latin typeface="Arial"/>
                <a:cs typeface="Arial"/>
              </a:rPr>
              <a:t> </a:t>
            </a:r>
            <a:r>
              <a:rPr lang="ru-RU" sz="1800" dirty="0" err="1">
                <a:latin typeface="Arial"/>
                <a:cs typeface="Arial"/>
              </a:rPr>
              <a:t>розвиватися</a:t>
            </a:r>
            <a:r>
              <a:rPr lang="ru-RU" sz="1800" dirty="0">
                <a:latin typeface="Arial"/>
                <a:cs typeface="Arial"/>
              </a:rPr>
              <a:t> набряк. </a:t>
            </a:r>
            <a:r>
              <a:rPr lang="ru-RU" sz="1800" dirty="0" err="1">
                <a:latin typeface="Arial"/>
                <a:cs typeface="Arial"/>
              </a:rPr>
              <a:t>Нанесіть</a:t>
            </a:r>
            <a:r>
              <a:rPr lang="ru-RU" sz="1800" dirty="0">
                <a:latin typeface="Arial"/>
                <a:cs typeface="Arial"/>
              </a:rPr>
              <a:t> </a:t>
            </a:r>
            <a:r>
              <a:rPr lang="ru-RU" sz="1800" dirty="0" err="1">
                <a:latin typeface="Arial"/>
                <a:cs typeface="Arial"/>
              </a:rPr>
              <a:t>лосьйон</a:t>
            </a:r>
            <a:r>
              <a:rPr lang="ru-RU" sz="1800" dirty="0">
                <a:latin typeface="Arial"/>
                <a:cs typeface="Arial"/>
              </a:rPr>
              <a:t> </a:t>
            </a:r>
            <a:r>
              <a:rPr lang="ru-RU" sz="1800" dirty="0" err="1">
                <a:latin typeface="Arial"/>
                <a:cs typeface="Arial"/>
              </a:rPr>
              <a:t>від</a:t>
            </a:r>
            <a:r>
              <a:rPr lang="ru-RU" sz="1800" dirty="0">
                <a:latin typeface="Arial"/>
                <a:cs typeface="Arial"/>
              </a:rPr>
              <a:t> </a:t>
            </a:r>
            <a:r>
              <a:rPr lang="ru-RU" sz="1800" dirty="0" err="1">
                <a:latin typeface="Arial"/>
                <a:cs typeface="Arial"/>
              </a:rPr>
              <a:t>опіків</a:t>
            </a:r>
            <a:r>
              <a:rPr lang="ru-RU" sz="1800" dirty="0">
                <a:latin typeface="Arial"/>
                <a:cs typeface="Arial"/>
              </a:rPr>
              <a:t> </a:t>
            </a:r>
            <a:r>
              <a:rPr lang="ru-RU" sz="1800" dirty="0" err="1">
                <a:latin typeface="Arial"/>
                <a:cs typeface="Arial"/>
              </a:rPr>
              <a:t>чи</a:t>
            </a:r>
            <a:r>
              <a:rPr lang="ru-RU" sz="1800" dirty="0">
                <a:latin typeface="Arial"/>
                <a:cs typeface="Arial"/>
              </a:rPr>
              <a:t> «Пантенол» і </a:t>
            </a:r>
            <a:r>
              <a:rPr lang="ru-RU" sz="1800" dirty="0" err="1">
                <a:latin typeface="Arial"/>
                <a:cs typeface="Arial"/>
              </a:rPr>
              <a:t>накладіть</a:t>
            </a:r>
            <a:r>
              <a:rPr lang="ru-RU" sz="1800" dirty="0">
                <a:latin typeface="Arial"/>
                <a:cs typeface="Arial"/>
              </a:rPr>
              <a:t> </a:t>
            </a:r>
            <a:r>
              <a:rPr lang="ru-RU" sz="1800" dirty="0" err="1">
                <a:latin typeface="Arial"/>
                <a:cs typeface="Arial"/>
              </a:rPr>
              <a:t>стерильну</a:t>
            </a:r>
            <a:r>
              <a:rPr lang="ru-RU" sz="1800" dirty="0">
                <a:latin typeface="Arial"/>
                <a:cs typeface="Arial"/>
              </a:rPr>
              <a:t> </a:t>
            </a:r>
            <a:r>
              <a:rPr lang="ru-RU" sz="1800" dirty="0" err="1">
                <a:latin typeface="Arial"/>
                <a:cs typeface="Arial"/>
              </a:rPr>
              <a:t>пов’язку</a:t>
            </a:r>
            <a:r>
              <a:rPr lang="ru-RU" sz="1800" dirty="0">
                <a:latin typeface="Arial"/>
                <a:cs typeface="Arial"/>
              </a:rPr>
              <a:t> на </a:t>
            </a:r>
            <a:r>
              <a:rPr lang="ru-RU" sz="1800" dirty="0" err="1">
                <a:latin typeface="Arial"/>
                <a:cs typeface="Arial"/>
              </a:rPr>
              <a:t>місце</a:t>
            </a:r>
            <a:r>
              <a:rPr lang="ru-RU" sz="1800" dirty="0">
                <a:latin typeface="Arial"/>
                <a:cs typeface="Arial"/>
              </a:rPr>
              <a:t> </a:t>
            </a:r>
            <a:r>
              <a:rPr lang="ru-RU" sz="1800" dirty="0" err="1">
                <a:latin typeface="Arial"/>
                <a:cs typeface="Arial"/>
              </a:rPr>
              <a:t>опіку</a:t>
            </a:r>
            <a:r>
              <a:rPr lang="ru-RU" sz="1800" dirty="0">
                <a:latin typeface="Arial"/>
                <a:cs typeface="Arial"/>
              </a:rPr>
              <a:t>. </a:t>
            </a:r>
            <a:endParaRPr lang="ru-RU" sz="1800" dirty="0">
              <a:cs typeface="Calibri"/>
            </a:endParaRPr>
          </a:p>
          <a:p>
            <a:pPr marL="0" indent="0">
              <a:buNone/>
            </a:pPr>
            <a:endParaRPr lang="ru-RU" sz="1500">
              <a:cs typeface="Calibri"/>
            </a:endParaRPr>
          </a:p>
        </p:txBody>
      </p:sp>
      <p:pic>
        <p:nvPicPr>
          <p:cNvPr id="4" name="Рисунок 4" descr="Изображение выглядит как диаграмма&#10;&#10;Автоматически созданное описание">
            <a:extLst>
              <a:ext uri="{FF2B5EF4-FFF2-40B4-BE49-F238E27FC236}">
                <a16:creationId xmlns:a16="http://schemas.microsoft.com/office/drawing/2014/main" id="{C297B650-23C9-497D-F1BB-AB79C8F18914}"/>
              </a:ext>
            </a:extLst>
          </p:cNvPr>
          <p:cNvPicPr>
            <a:picLocks noChangeAspect="1"/>
          </p:cNvPicPr>
          <p:nvPr/>
        </p:nvPicPr>
        <p:blipFill rotWithShape="1">
          <a:blip r:embed="rId2"/>
          <a:srcRect r="2" b="147"/>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5"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582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8AED5C2C-6D1D-9283-6F3A-BC927CBF660D}"/>
              </a:ext>
            </a:extLst>
          </p:cNvPr>
          <p:cNvSpPr>
            <a:spLocks noGrp="1"/>
          </p:cNvSpPr>
          <p:nvPr>
            <p:ph idx="1"/>
          </p:nvPr>
        </p:nvSpPr>
        <p:spPr>
          <a:xfrm>
            <a:off x="645313" y="2807208"/>
            <a:ext cx="4464170" cy="3827655"/>
          </a:xfrm>
        </p:spPr>
        <p:txBody>
          <a:bodyPr vert="horz" lIns="91440" tIns="45720" rIns="91440" bIns="45720" rtlCol="0" anchor="t">
            <a:normAutofit/>
          </a:bodyPr>
          <a:lstStyle/>
          <a:p>
            <a:pPr>
              <a:buFont typeface="Arial"/>
              <a:buChar char="•"/>
            </a:pPr>
            <a:r>
              <a:rPr lang="ru-RU" sz="1600" err="1">
                <a:latin typeface="Arial"/>
                <a:cs typeface="Arial"/>
              </a:rPr>
              <a:t>Опік</a:t>
            </a:r>
            <a:r>
              <a:rPr lang="ru-RU" sz="1600" dirty="0">
                <a:latin typeface="Arial"/>
                <a:cs typeface="Arial"/>
              </a:rPr>
              <a:t> другого </a:t>
            </a:r>
            <a:r>
              <a:rPr lang="ru-RU" sz="1600" err="1">
                <a:latin typeface="Arial"/>
                <a:cs typeface="Arial"/>
              </a:rPr>
              <a:t>ступеню</a:t>
            </a:r>
            <a:r>
              <a:rPr lang="ru-RU" sz="1600" dirty="0">
                <a:latin typeface="Arial"/>
                <a:cs typeface="Arial"/>
              </a:rPr>
              <a:t> </a:t>
            </a:r>
            <a:r>
              <a:rPr lang="ru-RU" sz="1600" err="1">
                <a:latin typeface="Arial"/>
                <a:cs typeface="Arial"/>
              </a:rPr>
              <a:t>призведе</a:t>
            </a:r>
            <a:r>
              <a:rPr lang="ru-RU" sz="1600" dirty="0">
                <a:latin typeface="Arial"/>
                <a:cs typeface="Arial"/>
              </a:rPr>
              <a:t> до </a:t>
            </a:r>
            <a:r>
              <a:rPr lang="ru-RU" sz="1600" err="1">
                <a:latin typeface="Arial"/>
                <a:cs typeface="Arial"/>
              </a:rPr>
              <a:t>більш</a:t>
            </a:r>
            <a:r>
              <a:rPr lang="ru-RU" sz="1600" dirty="0">
                <a:latin typeface="Arial"/>
                <a:cs typeface="Arial"/>
              </a:rPr>
              <a:t> </a:t>
            </a:r>
            <a:r>
              <a:rPr lang="ru-RU" sz="1600" err="1">
                <a:latin typeface="Arial"/>
                <a:cs typeface="Arial"/>
              </a:rPr>
              <a:t>глибокого</a:t>
            </a:r>
            <a:r>
              <a:rPr lang="ru-RU" sz="1600" dirty="0">
                <a:latin typeface="Arial"/>
                <a:cs typeface="Arial"/>
              </a:rPr>
              <a:t>, </a:t>
            </a:r>
            <a:r>
              <a:rPr lang="ru-RU" sz="1600" err="1">
                <a:latin typeface="Arial"/>
                <a:cs typeface="Arial"/>
              </a:rPr>
              <a:t>більш</a:t>
            </a:r>
            <a:r>
              <a:rPr lang="ru-RU" sz="1600" dirty="0">
                <a:latin typeface="Arial"/>
                <a:cs typeface="Arial"/>
              </a:rPr>
              <a:t> </a:t>
            </a:r>
            <a:r>
              <a:rPr lang="ru-RU" sz="1600" err="1">
                <a:latin typeface="Arial"/>
                <a:cs typeface="Arial"/>
              </a:rPr>
              <a:t>інтенсивного</a:t>
            </a:r>
            <a:r>
              <a:rPr lang="ru-RU" sz="1600" dirty="0">
                <a:latin typeface="Arial"/>
                <a:cs typeface="Arial"/>
              </a:rPr>
              <a:t> </a:t>
            </a:r>
            <a:r>
              <a:rPr lang="ru-RU" sz="1600" err="1">
                <a:latin typeface="Arial"/>
                <a:cs typeface="Arial"/>
              </a:rPr>
              <a:t>почервоніння</a:t>
            </a:r>
            <a:r>
              <a:rPr lang="ru-RU" sz="1600" dirty="0">
                <a:latin typeface="Arial"/>
                <a:cs typeface="Arial"/>
              </a:rPr>
              <a:t> </a:t>
            </a:r>
            <a:r>
              <a:rPr lang="ru-RU" sz="1600" err="1">
                <a:latin typeface="Arial"/>
                <a:cs typeface="Arial"/>
              </a:rPr>
              <a:t>шкіри</a:t>
            </a:r>
            <a:r>
              <a:rPr lang="ru-RU" sz="1600" dirty="0">
                <a:latin typeface="Arial"/>
                <a:cs typeface="Arial"/>
              </a:rPr>
              <a:t>, набряк </a:t>
            </a:r>
            <a:r>
              <a:rPr lang="ru-RU" sz="1600" err="1">
                <a:latin typeface="Arial"/>
                <a:cs typeface="Arial"/>
              </a:rPr>
              <a:t>шкіри</a:t>
            </a:r>
            <a:r>
              <a:rPr lang="ru-RU" sz="1600" dirty="0">
                <a:latin typeface="Arial"/>
                <a:cs typeface="Arial"/>
              </a:rPr>
              <a:t> при </a:t>
            </a:r>
            <a:r>
              <a:rPr lang="ru-RU" sz="1600" err="1">
                <a:latin typeface="Arial"/>
                <a:cs typeface="Arial"/>
              </a:rPr>
              <a:t>цьому</a:t>
            </a:r>
            <a:r>
              <a:rPr lang="ru-RU" sz="1600" dirty="0">
                <a:latin typeface="Arial"/>
                <a:cs typeface="Arial"/>
              </a:rPr>
              <a:t> </a:t>
            </a:r>
            <a:r>
              <a:rPr lang="ru-RU" sz="1600" err="1">
                <a:latin typeface="Arial"/>
                <a:cs typeface="Arial"/>
              </a:rPr>
              <a:t>значно</a:t>
            </a:r>
            <a:r>
              <a:rPr lang="ru-RU" sz="1600" dirty="0">
                <a:latin typeface="Arial"/>
                <a:cs typeface="Arial"/>
              </a:rPr>
              <a:t> </a:t>
            </a:r>
            <a:r>
              <a:rPr lang="ru-RU" sz="1600" err="1">
                <a:latin typeface="Arial"/>
                <a:cs typeface="Arial"/>
              </a:rPr>
              <a:t>більший</a:t>
            </a:r>
            <a:r>
              <a:rPr lang="ru-RU" sz="1600" dirty="0">
                <a:latin typeface="Arial"/>
                <a:cs typeface="Arial"/>
              </a:rPr>
              <a:t>, </a:t>
            </a:r>
            <a:r>
              <a:rPr lang="ru-RU" sz="1600" err="1">
                <a:latin typeface="Arial"/>
                <a:cs typeface="Arial"/>
              </a:rPr>
              <a:t>утворюються</a:t>
            </a:r>
            <a:r>
              <a:rPr lang="ru-RU" sz="1600" dirty="0">
                <a:latin typeface="Arial"/>
                <a:cs typeface="Arial"/>
              </a:rPr>
              <a:t> </a:t>
            </a:r>
            <a:r>
              <a:rPr lang="ru-RU" sz="1600" err="1">
                <a:latin typeface="Arial"/>
                <a:cs typeface="Arial"/>
              </a:rPr>
              <a:t>пухирі</a:t>
            </a:r>
            <a:r>
              <a:rPr lang="ru-RU" sz="1600" dirty="0">
                <a:latin typeface="Arial"/>
                <a:cs typeface="Arial"/>
              </a:rPr>
              <a:t>. Перша </a:t>
            </a:r>
            <a:r>
              <a:rPr lang="ru-RU" sz="1600" err="1">
                <a:latin typeface="Arial"/>
                <a:cs typeface="Arial"/>
              </a:rPr>
              <a:t>допомога</a:t>
            </a:r>
            <a:r>
              <a:rPr lang="ru-RU" sz="1600" dirty="0">
                <a:latin typeface="Arial"/>
                <a:cs typeface="Arial"/>
              </a:rPr>
              <a:t> при </a:t>
            </a:r>
            <a:r>
              <a:rPr lang="ru-RU" sz="1600" err="1">
                <a:latin typeface="Arial"/>
                <a:cs typeface="Arial"/>
              </a:rPr>
              <a:t>опіку</a:t>
            </a:r>
            <a:r>
              <a:rPr lang="ru-RU" sz="1600" dirty="0">
                <a:latin typeface="Arial"/>
                <a:cs typeface="Arial"/>
              </a:rPr>
              <a:t> </a:t>
            </a:r>
            <a:r>
              <a:rPr lang="ru-RU" sz="1600" err="1">
                <a:latin typeface="Arial"/>
                <a:cs typeface="Arial"/>
              </a:rPr>
              <a:t>цього</a:t>
            </a:r>
            <a:r>
              <a:rPr lang="ru-RU" sz="1600" dirty="0">
                <a:latin typeface="Arial"/>
                <a:cs typeface="Arial"/>
              </a:rPr>
              <a:t> типу </a:t>
            </a:r>
            <a:r>
              <a:rPr lang="ru-RU" sz="1600" err="1">
                <a:latin typeface="Arial"/>
                <a:cs typeface="Arial"/>
              </a:rPr>
              <a:t>аналогічна</a:t>
            </a:r>
            <a:r>
              <a:rPr lang="ru-RU" sz="1600" dirty="0">
                <a:latin typeface="Arial"/>
                <a:cs typeface="Arial"/>
              </a:rPr>
              <a:t> </a:t>
            </a:r>
            <a:r>
              <a:rPr lang="ru-RU" sz="1600" err="1">
                <a:latin typeface="Arial"/>
                <a:cs typeface="Arial"/>
              </a:rPr>
              <a:t>опіку</a:t>
            </a:r>
            <a:r>
              <a:rPr lang="ru-RU" sz="1600" dirty="0">
                <a:latin typeface="Arial"/>
                <a:cs typeface="Arial"/>
              </a:rPr>
              <a:t> 1-го </a:t>
            </a:r>
            <a:r>
              <a:rPr lang="ru-RU" sz="1600" err="1">
                <a:latin typeface="Arial"/>
                <a:cs typeface="Arial"/>
              </a:rPr>
              <a:t>ступеня</a:t>
            </a:r>
            <a:r>
              <a:rPr lang="ru-RU" sz="1600" dirty="0">
                <a:latin typeface="Arial"/>
                <a:cs typeface="Arial"/>
              </a:rPr>
              <a:t>. Але тому </a:t>
            </a:r>
            <a:r>
              <a:rPr lang="ru-RU" sz="1600" err="1">
                <a:latin typeface="Arial"/>
                <a:cs typeface="Arial"/>
              </a:rPr>
              <a:t>що</a:t>
            </a:r>
            <a:r>
              <a:rPr lang="ru-RU" sz="1600" dirty="0">
                <a:latin typeface="Arial"/>
                <a:cs typeface="Arial"/>
              </a:rPr>
              <a:t> </a:t>
            </a:r>
            <a:r>
              <a:rPr lang="ru-RU" sz="1600" err="1">
                <a:latin typeface="Arial"/>
                <a:cs typeface="Arial"/>
              </a:rPr>
              <a:t>пошкодження</a:t>
            </a:r>
            <a:r>
              <a:rPr lang="ru-RU" sz="1600" dirty="0">
                <a:latin typeface="Arial"/>
                <a:cs typeface="Arial"/>
              </a:rPr>
              <a:t> </a:t>
            </a:r>
            <a:r>
              <a:rPr lang="ru-RU" sz="1600" err="1">
                <a:latin typeface="Arial"/>
                <a:cs typeface="Arial"/>
              </a:rPr>
              <a:t>шкіри</a:t>
            </a:r>
            <a:r>
              <a:rPr lang="ru-RU" sz="1600" dirty="0">
                <a:latin typeface="Arial"/>
                <a:cs typeface="Arial"/>
              </a:rPr>
              <a:t> є </a:t>
            </a:r>
            <a:r>
              <a:rPr lang="ru-RU" sz="1600" err="1">
                <a:latin typeface="Arial"/>
                <a:cs typeface="Arial"/>
              </a:rPr>
              <a:t>більш</a:t>
            </a:r>
            <a:r>
              <a:rPr lang="ru-RU" sz="1600" dirty="0">
                <a:latin typeface="Arial"/>
                <a:cs typeface="Arial"/>
              </a:rPr>
              <a:t> </a:t>
            </a:r>
            <a:r>
              <a:rPr lang="ru-RU" sz="1600" err="1">
                <a:latin typeface="Arial"/>
                <a:cs typeface="Arial"/>
              </a:rPr>
              <a:t>поширеним</a:t>
            </a:r>
            <a:r>
              <a:rPr lang="ru-RU" sz="1600" dirty="0">
                <a:latin typeface="Arial"/>
                <a:cs typeface="Arial"/>
              </a:rPr>
              <a:t> треба особливо </a:t>
            </a:r>
            <a:r>
              <a:rPr lang="ru-RU" sz="1600" err="1">
                <a:latin typeface="Arial"/>
                <a:cs typeface="Arial"/>
              </a:rPr>
              <a:t>піклуватися</a:t>
            </a:r>
            <a:r>
              <a:rPr lang="ru-RU" sz="1600" dirty="0">
                <a:latin typeface="Arial"/>
                <a:cs typeface="Arial"/>
              </a:rPr>
              <a:t> про те, </a:t>
            </a:r>
            <a:r>
              <a:rPr lang="ru-RU" sz="1600" err="1">
                <a:latin typeface="Arial"/>
                <a:cs typeface="Arial"/>
              </a:rPr>
              <a:t>щоб</a:t>
            </a:r>
            <a:r>
              <a:rPr lang="ru-RU" sz="1600" dirty="0">
                <a:latin typeface="Arial"/>
                <a:cs typeface="Arial"/>
              </a:rPr>
              <a:t> </a:t>
            </a:r>
            <a:r>
              <a:rPr lang="ru-RU" sz="1600" err="1">
                <a:latin typeface="Arial"/>
                <a:cs typeface="Arial"/>
              </a:rPr>
              <a:t>уникнути</a:t>
            </a:r>
            <a:r>
              <a:rPr lang="ru-RU" sz="1600" dirty="0">
                <a:latin typeface="Arial"/>
                <a:cs typeface="Arial"/>
              </a:rPr>
              <a:t> </a:t>
            </a:r>
            <a:r>
              <a:rPr lang="ru-RU" sz="1600" err="1">
                <a:latin typeface="Arial"/>
                <a:cs typeface="Arial"/>
              </a:rPr>
              <a:t>інфекції</a:t>
            </a:r>
            <a:r>
              <a:rPr lang="ru-RU" sz="1600" dirty="0">
                <a:latin typeface="Arial"/>
                <a:cs typeface="Arial"/>
              </a:rPr>
              <a:t> та </a:t>
            </a:r>
            <a:r>
              <a:rPr lang="ru-RU" sz="1600" err="1">
                <a:latin typeface="Arial"/>
                <a:cs typeface="Arial"/>
              </a:rPr>
              <a:t>надмірного</a:t>
            </a:r>
            <a:r>
              <a:rPr lang="ru-RU" sz="1600" dirty="0">
                <a:latin typeface="Arial"/>
                <a:cs typeface="Arial"/>
              </a:rPr>
              <a:t> </a:t>
            </a:r>
            <a:r>
              <a:rPr lang="ru-RU" sz="1600" err="1">
                <a:latin typeface="Arial"/>
                <a:cs typeface="Arial"/>
              </a:rPr>
              <a:t>рубцювання</a:t>
            </a:r>
            <a:r>
              <a:rPr lang="ru-RU" sz="1600" dirty="0">
                <a:latin typeface="Arial"/>
                <a:cs typeface="Arial"/>
              </a:rPr>
              <a:t>. Головна </a:t>
            </a:r>
            <a:r>
              <a:rPr lang="ru-RU" sz="1600" err="1">
                <a:latin typeface="Arial"/>
                <a:cs typeface="Arial"/>
              </a:rPr>
              <a:t>відмінність</a:t>
            </a:r>
            <a:r>
              <a:rPr lang="ru-RU" sz="1600" dirty="0">
                <a:latin typeface="Arial"/>
                <a:cs typeface="Arial"/>
              </a:rPr>
              <a:t> у </a:t>
            </a:r>
            <a:r>
              <a:rPr lang="ru-RU" sz="1600" err="1">
                <a:latin typeface="Arial"/>
                <a:cs typeface="Arial"/>
              </a:rPr>
              <a:t>веденні</a:t>
            </a:r>
            <a:r>
              <a:rPr lang="ru-RU" sz="1600" dirty="0">
                <a:latin typeface="Arial"/>
                <a:cs typeface="Arial"/>
              </a:rPr>
              <a:t> рани в </a:t>
            </a:r>
            <a:r>
              <a:rPr lang="ru-RU" sz="1600" err="1">
                <a:latin typeface="Arial"/>
                <a:cs typeface="Arial"/>
              </a:rPr>
              <a:t>подальші</a:t>
            </a:r>
            <a:r>
              <a:rPr lang="ru-RU" sz="1600" dirty="0">
                <a:latin typeface="Arial"/>
                <a:cs typeface="Arial"/>
              </a:rPr>
              <a:t> </a:t>
            </a:r>
            <a:r>
              <a:rPr lang="ru-RU" sz="1600" err="1">
                <a:latin typeface="Arial"/>
                <a:cs typeface="Arial"/>
              </a:rPr>
              <a:t>дні</a:t>
            </a:r>
            <a:r>
              <a:rPr lang="ru-RU" sz="1600" dirty="0">
                <a:latin typeface="Arial"/>
                <a:cs typeface="Arial"/>
              </a:rPr>
              <a:t>. </a:t>
            </a:r>
            <a:r>
              <a:rPr lang="ru-RU" sz="1600" err="1">
                <a:latin typeface="Arial"/>
                <a:cs typeface="Arial"/>
              </a:rPr>
              <a:t>Тримайте</a:t>
            </a:r>
            <a:r>
              <a:rPr lang="ru-RU" sz="1600" dirty="0">
                <a:latin typeface="Arial"/>
                <a:cs typeface="Arial"/>
              </a:rPr>
              <a:t> рану в </a:t>
            </a:r>
            <a:r>
              <a:rPr lang="ru-RU" sz="1600" err="1">
                <a:latin typeface="Arial"/>
                <a:cs typeface="Arial"/>
              </a:rPr>
              <a:t>чистоті</a:t>
            </a:r>
            <a:r>
              <a:rPr lang="ru-RU" sz="1600" dirty="0">
                <a:latin typeface="Arial"/>
                <a:cs typeface="Arial"/>
              </a:rPr>
              <a:t>, </a:t>
            </a:r>
            <a:r>
              <a:rPr lang="ru-RU" sz="1600" err="1">
                <a:latin typeface="Arial"/>
                <a:cs typeface="Arial"/>
              </a:rPr>
              <a:t>щоденно</a:t>
            </a:r>
            <a:r>
              <a:rPr lang="ru-RU" sz="1600" dirty="0">
                <a:latin typeface="Arial"/>
                <a:cs typeface="Arial"/>
              </a:rPr>
              <a:t> </a:t>
            </a:r>
            <a:r>
              <a:rPr lang="ru-RU" sz="1600" err="1">
                <a:latin typeface="Arial"/>
                <a:cs typeface="Arial"/>
              </a:rPr>
              <a:t>змінюйте</a:t>
            </a:r>
            <a:r>
              <a:rPr lang="ru-RU" sz="1600" dirty="0">
                <a:latin typeface="Arial"/>
                <a:cs typeface="Arial"/>
              </a:rPr>
              <a:t> </a:t>
            </a:r>
            <a:r>
              <a:rPr lang="ru-RU" sz="1600" err="1">
                <a:latin typeface="Arial"/>
                <a:cs typeface="Arial"/>
              </a:rPr>
              <a:t>пов’язку</a:t>
            </a:r>
            <a:r>
              <a:rPr lang="ru-RU" sz="1600" dirty="0">
                <a:latin typeface="Arial"/>
                <a:cs typeface="Arial"/>
              </a:rPr>
              <a:t>.  Для </a:t>
            </a:r>
            <a:r>
              <a:rPr lang="ru-RU" sz="1600" err="1">
                <a:latin typeface="Arial"/>
                <a:cs typeface="Arial"/>
              </a:rPr>
              <a:t>запобігання</a:t>
            </a:r>
            <a:r>
              <a:rPr lang="ru-RU" sz="1600" dirty="0">
                <a:latin typeface="Arial"/>
                <a:cs typeface="Arial"/>
              </a:rPr>
              <a:t> </a:t>
            </a:r>
            <a:r>
              <a:rPr lang="ru-RU" sz="1600" err="1">
                <a:latin typeface="Arial"/>
                <a:cs typeface="Arial"/>
              </a:rPr>
              <a:t>інфекції</a:t>
            </a:r>
            <a:r>
              <a:rPr lang="ru-RU" sz="1600" dirty="0">
                <a:latin typeface="Arial"/>
                <a:cs typeface="Arial"/>
              </a:rPr>
              <a:t> </a:t>
            </a:r>
            <a:r>
              <a:rPr lang="ru-RU" sz="1600" err="1">
                <a:latin typeface="Arial"/>
                <a:cs typeface="Arial"/>
              </a:rPr>
              <a:t>використовуйте</a:t>
            </a:r>
            <a:r>
              <a:rPr lang="ru-RU" sz="1600" dirty="0">
                <a:latin typeface="Arial"/>
                <a:cs typeface="Arial"/>
              </a:rPr>
              <a:t> </a:t>
            </a:r>
            <a:r>
              <a:rPr lang="ru-RU" sz="1600" err="1">
                <a:latin typeface="Arial"/>
                <a:cs typeface="Arial"/>
              </a:rPr>
              <a:t>мазі</a:t>
            </a:r>
            <a:r>
              <a:rPr lang="ru-RU" sz="1600" dirty="0">
                <a:latin typeface="Arial"/>
                <a:cs typeface="Arial"/>
              </a:rPr>
              <a:t> з </a:t>
            </a:r>
            <a:r>
              <a:rPr lang="ru-RU" sz="1600" err="1">
                <a:latin typeface="Arial"/>
                <a:cs typeface="Arial"/>
              </a:rPr>
              <a:t>антибіотиками</a:t>
            </a:r>
            <a:r>
              <a:rPr lang="ru-RU" sz="1600" dirty="0">
                <a:latin typeface="Arial"/>
                <a:cs typeface="Arial"/>
              </a:rPr>
              <a:t> </a:t>
            </a:r>
            <a:r>
              <a:rPr lang="ru-RU" sz="1600" err="1">
                <a:latin typeface="Arial"/>
                <a:cs typeface="Arial"/>
              </a:rPr>
              <a:t>такі</a:t>
            </a:r>
            <a:r>
              <a:rPr lang="ru-RU" sz="1600" dirty="0">
                <a:latin typeface="Arial"/>
                <a:cs typeface="Arial"/>
              </a:rPr>
              <a:t> як </a:t>
            </a:r>
            <a:r>
              <a:rPr lang="ru-RU" sz="1600" err="1">
                <a:latin typeface="Arial"/>
                <a:cs typeface="Arial"/>
              </a:rPr>
              <a:t>Левомеколь</a:t>
            </a:r>
            <a:r>
              <a:rPr lang="ru-RU" sz="1600" dirty="0">
                <a:latin typeface="Arial"/>
                <a:cs typeface="Arial"/>
              </a:rPr>
              <a:t>, </a:t>
            </a:r>
            <a:r>
              <a:rPr lang="ru-RU" sz="1600" err="1">
                <a:latin typeface="Arial"/>
                <a:cs typeface="Arial"/>
              </a:rPr>
              <a:t>Левосин</a:t>
            </a:r>
            <a:r>
              <a:rPr lang="ru-RU" sz="1600" dirty="0">
                <a:latin typeface="Arial"/>
                <a:cs typeface="Arial"/>
              </a:rPr>
              <a:t>, Пантенол.</a:t>
            </a:r>
            <a:r>
              <a:rPr lang="ru-RU" sz="1200" dirty="0">
                <a:latin typeface="Arial"/>
                <a:cs typeface="Arial"/>
              </a:rPr>
              <a:t> </a:t>
            </a:r>
            <a:endParaRPr lang="ru-RU" sz="1200" dirty="0"/>
          </a:p>
          <a:p>
            <a:pPr marL="0" indent="0">
              <a:buNone/>
            </a:pPr>
            <a:endParaRPr lang="ru-RU" sz="1200">
              <a:cs typeface="Calibri" panose="020F0502020204030204"/>
            </a:endParaRPr>
          </a:p>
        </p:txBody>
      </p:sp>
      <p:pic>
        <p:nvPicPr>
          <p:cNvPr id="4" name="Рисунок 4" descr="Изображение выглядит как диаграмма&#10;&#10;Автоматически созданное описание">
            <a:extLst>
              <a:ext uri="{FF2B5EF4-FFF2-40B4-BE49-F238E27FC236}">
                <a16:creationId xmlns:a16="http://schemas.microsoft.com/office/drawing/2014/main" id="{FB34E618-997C-24EF-2407-5AE6DCB08543}"/>
              </a:ext>
            </a:extLst>
          </p:cNvPr>
          <p:cNvPicPr>
            <a:picLocks noChangeAspect="1"/>
          </p:cNvPicPr>
          <p:nvPr/>
        </p:nvPicPr>
        <p:blipFill>
          <a:blip r:embed="rId2"/>
          <a:stretch>
            <a:fillRect/>
          </a:stretch>
        </p:blipFill>
        <p:spPr>
          <a:xfrm>
            <a:off x="5531314" y="1409662"/>
            <a:ext cx="6026702" cy="3521091"/>
          </a:xfrm>
          <a:prstGeom prst="rect">
            <a:avLst/>
          </a:prstGeom>
        </p:spPr>
      </p:pic>
    </p:spTree>
    <p:extLst>
      <p:ext uri="{BB962C8B-B14F-4D97-AF65-F5344CB8AC3E}">
        <p14:creationId xmlns:p14="http://schemas.microsoft.com/office/powerpoint/2010/main" val="2018530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504250B5-A519-8352-51C4-387D8B1A5636}"/>
              </a:ext>
            </a:extLst>
          </p:cNvPr>
          <p:cNvSpPr>
            <a:spLocks noGrp="1"/>
          </p:cNvSpPr>
          <p:nvPr>
            <p:ph idx="1"/>
          </p:nvPr>
        </p:nvSpPr>
        <p:spPr>
          <a:xfrm>
            <a:off x="742357" y="1111932"/>
            <a:ext cx="5717755" cy="4829045"/>
          </a:xfrm>
        </p:spPr>
        <p:txBody>
          <a:bodyPr vert="horz" lIns="91440" tIns="45720" rIns="91440" bIns="45720" rtlCol="0" anchor="t">
            <a:normAutofit/>
          </a:bodyPr>
          <a:lstStyle/>
          <a:p>
            <a:pPr>
              <a:buFont typeface="Arial"/>
            </a:pPr>
            <a:r>
              <a:rPr lang="ru-RU" sz="1800" err="1">
                <a:latin typeface="Arial"/>
                <a:cs typeface="Arial"/>
              </a:rPr>
              <a:t>Опік</a:t>
            </a:r>
            <a:r>
              <a:rPr lang="ru-RU" sz="1800" dirty="0">
                <a:latin typeface="Arial"/>
                <a:cs typeface="Arial"/>
              </a:rPr>
              <a:t> </a:t>
            </a:r>
            <a:r>
              <a:rPr lang="ru-RU" sz="1800" err="1">
                <a:latin typeface="Arial"/>
                <a:cs typeface="Arial"/>
              </a:rPr>
              <a:t>третього</a:t>
            </a:r>
            <a:r>
              <a:rPr lang="ru-RU" sz="1800" dirty="0">
                <a:latin typeface="Arial"/>
                <a:cs typeface="Arial"/>
              </a:rPr>
              <a:t> </a:t>
            </a:r>
            <a:r>
              <a:rPr lang="ru-RU" sz="1800" err="1">
                <a:latin typeface="Arial"/>
                <a:cs typeface="Arial"/>
              </a:rPr>
              <a:t>ступеню</a:t>
            </a:r>
            <a:r>
              <a:rPr lang="ru-RU" sz="1800" dirty="0">
                <a:latin typeface="Arial"/>
                <a:cs typeface="Arial"/>
              </a:rPr>
              <a:t> </a:t>
            </a:r>
            <a:r>
              <a:rPr lang="ru-RU" sz="1800" err="1">
                <a:latin typeface="Arial"/>
                <a:cs typeface="Arial"/>
              </a:rPr>
              <a:t>може</a:t>
            </a:r>
            <a:r>
              <a:rPr lang="ru-RU" sz="1800" dirty="0">
                <a:latin typeface="Arial"/>
                <a:cs typeface="Arial"/>
              </a:rPr>
              <a:t> бути </a:t>
            </a:r>
            <a:r>
              <a:rPr lang="ru-RU" sz="1800" err="1">
                <a:latin typeface="Arial"/>
                <a:cs typeface="Arial"/>
              </a:rPr>
              <a:t>досить</a:t>
            </a:r>
            <a:r>
              <a:rPr lang="ru-RU" sz="1800" dirty="0">
                <a:latin typeface="Arial"/>
                <a:cs typeface="Arial"/>
              </a:rPr>
              <a:t> </a:t>
            </a:r>
            <a:r>
              <a:rPr lang="ru-RU" sz="1800" err="1">
                <a:latin typeface="Arial"/>
                <a:cs typeface="Arial"/>
              </a:rPr>
              <a:t>оманливим</a:t>
            </a:r>
            <a:r>
              <a:rPr lang="ru-RU" sz="1800" dirty="0">
                <a:latin typeface="Arial"/>
                <a:cs typeface="Arial"/>
              </a:rPr>
              <a:t>. На </a:t>
            </a:r>
            <a:r>
              <a:rPr lang="ru-RU" sz="1800" err="1">
                <a:latin typeface="Arial"/>
                <a:cs typeface="Arial"/>
              </a:rPr>
              <a:t>цій</a:t>
            </a:r>
            <a:r>
              <a:rPr lang="ru-RU" sz="1800" dirty="0">
                <a:latin typeface="Arial"/>
                <a:cs typeface="Arial"/>
              </a:rPr>
              <a:t> </a:t>
            </a:r>
            <a:r>
              <a:rPr lang="ru-RU" sz="1800" err="1">
                <a:latin typeface="Arial"/>
                <a:cs typeface="Arial"/>
              </a:rPr>
              <a:t>стадії</a:t>
            </a:r>
            <a:r>
              <a:rPr lang="ru-RU" sz="1800" dirty="0">
                <a:latin typeface="Arial"/>
                <a:cs typeface="Arial"/>
              </a:rPr>
              <a:t> </a:t>
            </a:r>
            <a:r>
              <a:rPr lang="ru-RU" sz="1800" err="1">
                <a:latin typeface="Arial"/>
                <a:cs typeface="Arial"/>
              </a:rPr>
              <a:t>руйнуються</a:t>
            </a:r>
            <a:r>
              <a:rPr lang="ru-RU" sz="1800" dirty="0">
                <a:latin typeface="Arial"/>
                <a:cs typeface="Arial"/>
              </a:rPr>
              <a:t> </a:t>
            </a:r>
            <a:r>
              <a:rPr lang="ru-RU" sz="1800" err="1">
                <a:latin typeface="Arial"/>
                <a:cs typeface="Arial"/>
              </a:rPr>
              <a:t>верхні</a:t>
            </a:r>
            <a:r>
              <a:rPr lang="ru-RU" sz="1800" dirty="0">
                <a:latin typeface="Arial"/>
                <a:cs typeface="Arial"/>
              </a:rPr>
              <a:t>, а то і </a:t>
            </a:r>
            <a:r>
              <a:rPr lang="ru-RU" sz="1800" err="1">
                <a:latin typeface="Arial"/>
                <a:cs typeface="Arial"/>
              </a:rPr>
              <a:t>всі</a:t>
            </a:r>
            <a:r>
              <a:rPr lang="ru-RU" sz="1800" dirty="0">
                <a:latin typeface="Arial"/>
                <a:cs typeface="Arial"/>
              </a:rPr>
              <a:t> </a:t>
            </a:r>
            <a:r>
              <a:rPr lang="ru-RU" sz="1800" err="1">
                <a:latin typeface="Arial"/>
                <a:cs typeface="Arial"/>
              </a:rPr>
              <a:t>шари</a:t>
            </a:r>
            <a:r>
              <a:rPr lang="ru-RU" sz="1800" dirty="0">
                <a:latin typeface="Arial"/>
                <a:cs typeface="Arial"/>
              </a:rPr>
              <a:t> </a:t>
            </a:r>
            <a:r>
              <a:rPr lang="ru-RU" sz="1800" err="1">
                <a:latin typeface="Arial"/>
                <a:cs typeface="Arial"/>
              </a:rPr>
              <a:t>шкіри</a:t>
            </a:r>
            <a:r>
              <a:rPr lang="ru-RU" sz="1800" dirty="0">
                <a:latin typeface="Arial"/>
                <a:cs typeface="Arial"/>
              </a:rPr>
              <a:t>, в тому </a:t>
            </a:r>
            <a:r>
              <a:rPr lang="ru-RU" sz="1800" err="1">
                <a:latin typeface="Arial"/>
                <a:cs typeface="Arial"/>
              </a:rPr>
              <a:t>числі</a:t>
            </a:r>
            <a:r>
              <a:rPr lang="ru-RU" sz="1800" dirty="0">
                <a:latin typeface="Arial"/>
                <a:cs typeface="Arial"/>
              </a:rPr>
              <a:t> і </a:t>
            </a:r>
            <a:r>
              <a:rPr lang="ru-RU" sz="1800" err="1">
                <a:latin typeface="Arial"/>
                <a:cs typeface="Arial"/>
              </a:rPr>
              <a:t>нервові</a:t>
            </a:r>
            <a:r>
              <a:rPr lang="ru-RU" sz="1800" dirty="0">
                <a:latin typeface="Arial"/>
                <a:cs typeface="Arial"/>
              </a:rPr>
              <a:t> </a:t>
            </a:r>
            <a:r>
              <a:rPr lang="ru-RU" sz="1800" err="1">
                <a:latin typeface="Arial"/>
                <a:cs typeface="Arial"/>
              </a:rPr>
              <a:t>рецептори</a:t>
            </a:r>
            <a:r>
              <a:rPr lang="ru-RU" sz="1800" dirty="0">
                <a:latin typeface="Arial"/>
                <a:cs typeface="Arial"/>
              </a:rPr>
              <a:t>.  В </a:t>
            </a:r>
            <a:r>
              <a:rPr lang="ru-RU" sz="1800" err="1">
                <a:latin typeface="Arial"/>
                <a:cs typeface="Arial"/>
              </a:rPr>
              <a:t>результаті</a:t>
            </a:r>
            <a:r>
              <a:rPr lang="ru-RU" sz="1800" dirty="0">
                <a:latin typeface="Arial"/>
                <a:cs typeface="Arial"/>
              </a:rPr>
              <a:t> </a:t>
            </a:r>
            <a:r>
              <a:rPr lang="ru-RU" sz="1800" err="1">
                <a:latin typeface="Arial"/>
                <a:cs typeface="Arial"/>
              </a:rPr>
              <a:t>постраждалий</a:t>
            </a:r>
            <a:r>
              <a:rPr lang="ru-RU" sz="1800" dirty="0">
                <a:latin typeface="Arial"/>
                <a:cs typeface="Arial"/>
              </a:rPr>
              <a:t> </a:t>
            </a:r>
            <a:r>
              <a:rPr lang="ru-RU" sz="1800" err="1">
                <a:latin typeface="Arial"/>
                <a:cs typeface="Arial"/>
              </a:rPr>
              <a:t>може</a:t>
            </a:r>
            <a:r>
              <a:rPr lang="ru-RU" sz="1800" dirty="0">
                <a:latin typeface="Arial"/>
                <a:cs typeface="Arial"/>
              </a:rPr>
              <a:t> не </a:t>
            </a:r>
            <a:r>
              <a:rPr lang="ru-RU" sz="1800" err="1">
                <a:latin typeface="Arial"/>
                <a:cs typeface="Arial"/>
              </a:rPr>
              <a:t>відчувати</a:t>
            </a:r>
            <a:r>
              <a:rPr lang="ru-RU" sz="1800" dirty="0">
                <a:latin typeface="Arial"/>
                <a:cs typeface="Arial"/>
              </a:rPr>
              <a:t> </a:t>
            </a:r>
            <a:r>
              <a:rPr lang="ru-RU" sz="1800" err="1">
                <a:latin typeface="Arial"/>
                <a:cs typeface="Arial"/>
              </a:rPr>
              <a:t>болі</a:t>
            </a:r>
            <a:r>
              <a:rPr lang="ru-RU" sz="1800" dirty="0">
                <a:latin typeface="Arial"/>
                <a:cs typeface="Arial"/>
              </a:rPr>
              <a:t>.  В </a:t>
            </a:r>
            <a:r>
              <a:rPr lang="ru-RU" sz="1800" err="1">
                <a:latin typeface="Arial"/>
                <a:cs typeface="Arial"/>
              </a:rPr>
              <a:t>ураженому</a:t>
            </a:r>
            <a:r>
              <a:rPr lang="ru-RU" sz="1800" dirty="0">
                <a:latin typeface="Arial"/>
                <a:cs typeface="Arial"/>
              </a:rPr>
              <a:t> </a:t>
            </a:r>
            <a:r>
              <a:rPr lang="ru-RU" sz="1800" err="1">
                <a:latin typeface="Arial"/>
                <a:cs typeface="Arial"/>
              </a:rPr>
              <a:t>місці</a:t>
            </a:r>
            <a:r>
              <a:rPr lang="ru-RU" sz="1800" dirty="0">
                <a:latin typeface="Arial"/>
                <a:cs typeface="Arial"/>
              </a:rPr>
              <a:t> </a:t>
            </a:r>
            <a:r>
              <a:rPr lang="ru-RU" sz="1800" err="1">
                <a:latin typeface="Arial"/>
                <a:cs typeface="Arial"/>
              </a:rPr>
              <a:t>можуть</a:t>
            </a:r>
            <a:r>
              <a:rPr lang="ru-RU" sz="1800" dirty="0">
                <a:latin typeface="Arial"/>
                <a:cs typeface="Arial"/>
              </a:rPr>
              <a:t> </a:t>
            </a:r>
            <a:r>
              <a:rPr lang="ru-RU" sz="1800" err="1">
                <a:latin typeface="Arial"/>
                <a:cs typeface="Arial"/>
              </a:rPr>
              <a:t>з’явитися</a:t>
            </a:r>
            <a:r>
              <a:rPr lang="ru-RU" sz="1800" dirty="0">
                <a:latin typeface="Arial"/>
                <a:cs typeface="Arial"/>
              </a:rPr>
              <a:t> </a:t>
            </a:r>
            <a:r>
              <a:rPr lang="ru-RU" sz="1800" err="1">
                <a:latin typeface="Arial"/>
                <a:cs typeface="Arial"/>
              </a:rPr>
              <a:t>сірого</a:t>
            </a:r>
            <a:r>
              <a:rPr lang="ru-RU" sz="1800" dirty="0">
                <a:latin typeface="Arial"/>
                <a:cs typeface="Arial"/>
              </a:rPr>
              <a:t> </a:t>
            </a:r>
            <a:r>
              <a:rPr lang="ru-RU" sz="1800" err="1">
                <a:latin typeface="Arial"/>
                <a:cs typeface="Arial"/>
              </a:rPr>
              <a:t>або</a:t>
            </a:r>
            <a:r>
              <a:rPr lang="ru-RU" sz="1800" dirty="0">
                <a:latin typeface="Arial"/>
                <a:cs typeface="Arial"/>
              </a:rPr>
              <a:t> коричневого </a:t>
            </a:r>
            <a:r>
              <a:rPr lang="ru-RU" sz="1800" err="1">
                <a:latin typeface="Arial"/>
                <a:cs typeface="Arial"/>
              </a:rPr>
              <a:t>кольору</a:t>
            </a:r>
            <a:r>
              <a:rPr lang="ru-RU" sz="1800" dirty="0">
                <a:latin typeface="Arial"/>
                <a:cs typeface="Arial"/>
              </a:rPr>
              <a:t> </a:t>
            </a:r>
            <a:r>
              <a:rPr lang="ru-RU" sz="1800" err="1">
                <a:latin typeface="Arial"/>
                <a:cs typeface="Arial"/>
              </a:rPr>
              <a:t>кірка</a:t>
            </a:r>
            <a:r>
              <a:rPr lang="ru-RU" sz="1800" dirty="0">
                <a:latin typeface="Arial"/>
                <a:cs typeface="Arial"/>
              </a:rPr>
              <a:t> (струп) і </a:t>
            </a:r>
            <a:r>
              <a:rPr lang="ru-RU" sz="1800" err="1">
                <a:latin typeface="Arial"/>
                <a:cs typeface="Arial"/>
              </a:rPr>
              <a:t>з’являється</a:t>
            </a:r>
            <a:r>
              <a:rPr lang="ru-RU" sz="1800" dirty="0">
                <a:latin typeface="Arial"/>
                <a:cs typeface="Arial"/>
              </a:rPr>
              <a:t> </a:t>
            </a:r>
            <a:r>
              <a:rPr lang="ru-RU" sz="1800" err="1">
                <a:latin typeface="Arial"/>
                <a:cs typeface="Arial"/>
              </a:rPr>
              <a:t>пухир</a:t>
            </a:r>
            <a:r>
              <a:rPr lang="ru-RU" sz="1800" dirty="0">
                <a:latin typeface="Arial"/>
                <a:cs typeface="Arial"/>
              </a:rPr>
              <a:t> з </a:t>
            </a:r>
            <a:r>
              <a:rPr lang="ru-RU" sz="1800" err="1">
                <a:latin typeface="Arial"/>
                <a:cs typeface="Arial"/>
              </a:rPr>
              <a:t>рідким</a:t>
            </a:r>
            <a:r>
              <a:rPr lang="ru-RU" sz="1800" dirty="0">
                <a:latin typeface="Arial"/>
                <a:cs typeface="Arial"/>
              </a:rPr>
              <a:t> </a:t>
            </a:r>
            <a:r>
              <a:rPr lang="ru-RU" sz="1800" err="1">
                <a:latin typeface="Arial"/>
                <a:cs typeface="Arial"/>
              </a:rPr>
              <a:t>або</a:t>
            </a:r>
            <a:r>
              <a:rPr lang="ru-RU" sz="1800" dirty="0">
                <a:latin typeface="Arial"/>
                <a:cs typeface="Arial"/>
              </a:rPr>
              <a:t> </a:t>
            </a:r>
            <a:r>
              <a:rPr lang="ru-RU" sz="1800" err="1">
                <a:latin typeface="Arial"/>
                <a:cs typeface="Arial"/>
              </a:rPr>
              <a:t>желеподібним</a:t>
            </a:r>
            <a:r>
              <a:rPr lang="ru-RU" sz="1800" dirty="0">
                <a:latin typeface="Arial"/>
                <a:cs typeface="Arial"/>
              </a:rPr>
              <a:t> </a:t>
            </a:r>
            <a:r>
              <a:rPr lang="ru-RU" sz="1800" err="1">
                <a:latin typeface="Arial"/>
                <a:cs typeface="Arial"/>
              </a:rPr>
              <a:t>вмістом</a:t>
            </a:r>
            <a:r>
              <a:rPr lang="ru-RU" sz="1800" dirty="0">
                <a:latin typeface="Arial"/>
                <a:cs typeface="Arial"/>
              </a:rPr>
              <a:t> і </a:t>
            </a:r>
            <a:r>
              <a:rPr lang="ru-RU" sz="1800" err="1">
                <a:latin typeface="Arial"/>
                <a:cs typeface="Arial"/>
              </a:rPr>
              <a:t>кольором</a:t>
            </a:r>
            <a:r>
              <a:rPr lang="ru-RU" sz="1800" dirty="0">
                <a:latin typeface="Arial"/>
                <a:cs typeface="Arial"/>
              </a:rPr>
              <a:t> </a:t>
            </a:r>
            <a:r>
              <a:rPr lang="ru-RU" sz="1800" err="1">
                <a:latin typeface="Arial"/>
                <a:cs typeface="Arial"/>
              </a:rPr>
              <a:t>від</a:t>
            </a:r>
            <a:r>
              <a:rPr lang="ru-RU" sz="1800" dirty="0">
                <a:latin typeface="Arial"/>
                <a:cs typeface="Arial"/>
              </a:rPr>
              <a:t> </a:t>
            </a:r>
            <a:r>
              <a:rPr lang="ru-RU" sz="1800" err="1">
                <a:latin typeface="Arial"/>
                <a:cs typeface="Arial"/>
              </a:rPr>
              <a:t>жовтого</a:t>
            </a:r>
            <a:r>
              <a:rPr lang="ru-RU" sz="1800" dirty="0">
                <a:latin typeface="Arial"/>
                <a:cs typeface="Arial"/>
              </a:rPr>
              <a:t> до бордового.  </a:t>
            </a:r>
            <a:r>
              <a:rPr lang="ru-RU" sz="1800" err="1">
                <a:latin typeface="Arial"/>
                <a:cs typeface="Arial"/>
              </a:rPr>
              <a:t>Якщо</a:t>
            </a:r>
            <a:r>
              <a:rPr lang="ru-RU" sz="1800" dirty="0">
                <a:latin typeface="Arial"/>
                <a:cs typeface="Arial"/>
              </a:rPr>
              <a:t> </a:t>
            </a:r>
            <a:r>
              <a:rPr lang="ru-RU" sz="1800" err="1">
                <a:latin typeface="Arial"/>
                <a:cs typeface="Arial"/>
              </a:rPr>
              <a:t>одяг</a:t>
            </a:r>
            <a:r>
              <a:rPr lang="ru-RU" sz="1800" dirty="0">
                <a:latin typeface="Arial"/>
                <a:cs typeface="Arial"/>
              </a:rPr>
              <a:t> </a:t>
            </a:r>
            <a:r>
              <a:rPr lang="ru-RU" sz="1800" err="1">
                <a:latin typeface="Arial"/>
                <a:cs typeface="Arial"/>
              </a:rPr>
              <a:t>жертви</a:t>
            </a:r>
            <a:r>
              <a:rPr lang="ru-RU" sz="1800" dirty="0">
                <a:latin typeface="Arial"/>
                <a:cs typeface="Arial"/>
              </a:rPr>
              <a:t> </a:t>
            </a:r>
            <a:r>
              <a:rPr lang="ru-RU" sz="1800" err="1">
                <a:latin typeface="Arial"/>
                <a:cs typeface="Arial"/>
              </a:rPr>
              <a:t>продовжує</a:t>
            </a:r>
            <a:r>
              <a:rPr lang="ru-RU" sz="1800" dirty="0">
                <a:latin typeface="Arial"/>
                <a:cs typeface="Arial"/>
              </a:rPr>
              <a:t> </a:t>
            </a:r>
            <a:r>
              <a:rPr lang="ru-RU" sz="1800" err="1">
                <a:latin typeface="Arial"/>
                <a:cs typeface="Arial"/>
              </a:rPr>
              <a:t>тліти</a:t>
            </a:r>
            <a:r>
              <a:rPr lang="ru-RU" sz="1800" dirty="0">
                <a:latin typeface="Arial"/>
                <a:cs typeface="Arial"/>
              </a:rPr>
              <a:t>, </a:t>
            </a:r>
            <a:r>
              <a:rPr lang="ru-RU" sz="1800" err="1">
                <a:latin typeface="Arial"/>
                <a:cs typeface="Arial"/>
              </a:rPr>
              <a:t>загасіть</a:t>
            </a:r>
            <a:r>
              <a:rPr lang="ru-RU" sz="1800" dirty="0">
                <a:latin typeface="Arial"/>
                <a:cs typeface="Arial"/>
              </a:rPr>
              <a:t> </a:t>
            </a:r>
            <a:r>
              <a:rPr lang="ru-RU" sz="1800" err="1">
                <a:latin typeface="Arial"/>
                <a:cs typeface="Arial"/>
              </a:rPr>
              <a:t>його</a:t>
            </a:r>
            <a:r>
              <a:rPr lang="ru-RU" sz="1800" dirty="0">
                <a:latin typeface="Arial"/>
                <a:cs typeface="Arial"/>
              </a:rPr>
              <a:t> водою. </a:t>
            </a:r>
            <a:r>
              <a:rPr lang="ru-RU" sz="1800" err="1">
                <a:latin typeface="Arial"/>
                <a:cs typeface="Arial"/>
              </a:rPr>
              <a:t>Наберіть</a:t>
            </a:r>
            <a:r>
              <a:rPr lang="ru-RU" sz="1800" dirty="0">
                <a:latin typeface="Arial"/>
                <a:cs typeface="Arial"/>
              </a:rPr>
              <a:t> 1-0-3 і </a:t>
            </a:r>
            <a:r>
              <a:rPr lang="ru-RU" sz="1800" err="1">
                <a:latin typeface="Arial"/>
                <a:cs typeface="Arial"/>
              </a:rPr>
              <a:t>негайно</a:t>
            </a:r>
            <a:r>
              <a:rPr lang="ru-RU" sz="1800" dirty="0">
                <a:latin typeface="Arial"/>
                <a:cs typeface="Arial"/>
              </a:rPr>
              <a:t> </a:t>
            </a:r>
            <a:r>
              <a:rPr lang="ru-RU" sz="1800" err="1">
                <a:latin typeface="Arial"/>
                <a:cs typeface="Arial"/>
              </a:rPr>
              <a:t>викличте</a:t>
            </a:r>
            <a:r>
              <a:rPr lang="ru-RU" sz="1800" dirty="0">
                <a:latin typeface="Arial"/>
                <a:cs typeface="Arial"/>
              </a:rPr>
              <a:t> </a:t>
            </a:r>
            <a:r>
              <a:rPr lang="ru-RU" sz="1800" err="1">
                <a:latin typeface="Arial"/>
                <a:cs typeface="Arial"/>
              </a:rPr>
              <a:t>швидку</a:t>
            </a:r>
            <a:r>
              <a:rPr lang="ru-RU" sz="1800" dirty="0">
                <a:latin typeface="Arial"/>
                <a:cs typeface="Arial"/>
              </a:rPr>
              <a:t>. Не </a:t>
            </a:r>
            <a:r>
              <a:rPr lang="ru-RU" sz="1800" err="1">
                <a:latin typeface="Arial"/>
                <a:cs typeface="Arial"/>
              </a:rPr>
              <a:t>знімайте</a:t>
            </a:r>
            <a:r>
              <a:rPr lang="ru-RU" sz="1800" dirty="0">
                <a:latin typeface="Arial"/>
                <a:cs typeface="Arial"/>
              </a:rPr>
              <a:t>  </a:t>
            </a:r>
            <a:r>
              <a:rPr lang="ru-RU" sz="1800" err="1">
                <a:latin typeface="Arial"/>
                <a:cs typeface="Arial"/>
              </a:rPr>
              <a:t>одяг</a:t>
            </a:r>
            <a:r>
              <a:rPr lang="ru-RU" sz="1800" dirty="0">
                <a:latin typeface="Arial"/>
                <a:cs typeface="Arial"/>
              </a:rPr>
              <a:t> з </a:t>
            </a:r>
            <a:r>
              <a:rPr lang="ru-RU" sz="1800" err="1">
                <a:latin typeface="Arial"/>
                <a:cs typeface="Arial"/>
              </a:rPr>
              <a:t>постраждалого</a:t>
            </a:r>
            <a:r>
              <a:rPr lang="ru-RU" sz="1800" dirty="0">
                <a:latin typeface="Arial"/>
                <a:cs typeface="Arial"/>
              </a:rPr>
              <a:t>, так як </a:t>
            </a:r>
            <a:r>
              <a:rPr lang="ru-RU" sz="1800" err="1">
                <a:latin typeface="Arial"/>
                <a:cs typeface="Arial"/>
              </a:rPr>
              <a:t>це</a:t>
            </a:r>
            <a:r>
              <a:rPr lang="ru-RU" sz="1800" dirty="0">
                <a:latin typeface="Arial"/>
                <a:cs typeface="Arial"/>
              </a:rPr>
              <a:t> </a:t>
            </a:r>
            <a:r>
              <a:rPr lang="ru-RU" sz="1800" err="1">
                <a:latin typeface="Arial"/>
                <a:cs typeface="Arial"/>
              </a:rPr>
              <a:t>спричинить</a:t>
            </a:r>
            <a:r>
              <a:rPr lang="ru-RU" sz="1800" dirty="0">
                <a:latin typeface="Arial"/>
                <a:cs typeface="Arial"/>
              </a:rPr>
              <a:t> </a:t>
            </a:r>
            <a:r>
              <a:rPr lang="ru-RU" sz="1800" err="1">
                <a:latin typeface="Arial"/>
                <a:cs typeface="Arial"/>
              </a:rPr>
              <a:t>інфікування</a:t>
            </a:r>
            <a:r>
              <a:rPr lang="ru-RU" sz="1800" dirty="0">
                <a:latin typeface="Arial"/>
                <a:cs typeface="Arial"/>
              </a:rPr>
              <a:t> ран. За </a:t>
            </a:r>
            <a:r>
              <a:rPr lang="ru-RU" sz="1800" err="1">
                <a:latin typeface="Arial"/>
                <a:cs typeface="Arial"/>
              </a:rPr>
              <a:t>можливості</a:t>
            </a:r>
            <a:r>
              <a:rPr lang="ru-RU" sz="1800" dirty="0">
                <a:latin typeface="Arial"/>
                <a:cs typeface="Arial"/>
              </a:rPr>
              <a:t>, </a:t>
            </a:r>
            <a:r>
              <a:rPr lang="ru-RU" sz="1800" err="1">
                <a:latin typeface="Arial"/>
                <a:cs typeface="Arial"/>
              </a:rPr>
              <a:t>накрийте</a:t>
            </a:r>
            <a:r>
              <a:rPr lang="ru-RU" sz="1800" dirty="0">
                <a:latin typeface="Arial"/>
                <a:cs typeface="Arial"/>
              </a:rPr>
              <a:t> </a:t>
            </a:r>
            <a:r>
              <a:rPr lang="ru-RU" sz="1800" err="1">
                <a:latin typeface="Arial"/>
                <a:cs typeface="Arial"/>
              </a:rPr>
              <a:t>опіки</a:t>
            </a:r>
            <a:r>
              <a:rPr lang="ru-RU" sz="1800" dirty="0">
                <a:latin typeface="Arial"/>
                <a:cs typeface="Arial"/>
              </a:rPr>
              <a:t> мокрою стерильною марлею, бинтом, </a:t>
            </a:r>
            <a:r>
              <a:rPr lang="ru-RU" sz="1800" err="1">
                <a:latin typeface="Arial"/>
                <a:cs typeface="Arial"/>
              </a:rPr>
              <a:t>іншою</a:t>
            </a:r>
            <a:r>
              <a:rPr lang="ru-RU" sz="1800" dirty="0">
                <a:latin typeface="Arial"/>
                <a:cs typeface="Arial"/>
              </a:rPr>
              <a:t> чистою тканиною, </a:t>
            </a:r>
            <a:r>
              <a:rPr lang="ru-RU" sz="1800" err="1">
                <a:latin typeface="Arial"/>
                <a:cs typeface="Arial"/>
              </a:rPr>
              <a:t>щоб</a:t>
            </a:r>
            <a:r>
              <a:rPr lang="ru-RU" sz="1800" dirty="0">
                <a:latin typeface="Arial"/>
                <a:cs typeface="Arial"/>
              </a:rPr>
              <a:t> </a:t>
            </a:r>
            <a:r>
              <a:rPr lang="ru-RU" sz="1800" err="1">
                <a:latin typeface="Arial"/>
                <a:cs typeface="Arial"/>
              </a:rPr>
              <a:t>зменшити</a:t>
            </a:r>
            <a:r>
              <a:rPr lang="ru-RU" sz="1800" dirty="0">
                <a:latin typeface="Arial"/>
                <a:cs typeface="Arial"/>
              </a:rPr>
              <a:t> </a:t>
            </a:r>
            <a:r>
              <a:rPr lang="ru-RU" sz="1800" err="1">
                <a:latin typeface="Arial"/>
                <a:cs typeface="Arial"/>
              </a:rPr>
              <a:t>біль</a:t>
            </a:r>
            <a:r>
              <a:rPr lang="ru-RU" sz="1800" dirty="0">
                <a:latin typeface="Arial"/>
                <a:cs typeface="Arial"/>
              </a:rPr>
              <a:t> і </a:t>
            </a:r>
            <a:r>
              <a:rPr lang="ru-RU" sz="1800" err="1">
                <a:latin typeface="Arial"/>
                <a:cs typeface="Arial"/>
              </a:rPr>
              <a:t>набряки</a:t>
            </a:r>
            <a:r>
              <a:rPr lang="ru-RU" sz="1800" dirty="0">
                <a:latin typeface="Arial"/>
                <a:cs typeface="Arial"/>
              </a:rPr>
              <a:t>. </a:t>
            </a:r>
            <a:r>
              <a:rPr lang="ru-RU" sz="1800" err="1">
                <a:latin typeface="Arial"/>
                <a:cs typeface="Arial"/>
              </a:rPr>
              <a:t>Якщо</a:t>
            </a:r>
            <a:r>
              <a:rPr lang="ru-RU" sz="1800" dirty="0">
                <a:latin typeface="Arial"/>
                <a:cs typeface="Arial"/>
              </a:rPr>
              <a:t> </a:t>
            </a:r>
            <a:r>
              <a:rPr lang="ru-RU" sz="1800" err="1">
                <a:latin typeface="Arial"/>
                <a:cs typeface="Arial"/>
              </a:rPr>
              <a:t>ви</a:t>
            </a:r>
            <a:r>
              <a:rPr lang="ru-RU" sz="1800" dirty="0">
                <a:latin typeface="Arial"/>
                <a:cs typeface="Arial"/>
              </a:rPr>
              <a:t> </a:t>
            </a:r>
            <a:r>
              <a:rPr lang="ru-RU" sz="1800" err="1">
                <a:latin typeface="Arial"/>
                <a:cs typeface="Arial"/>
              </a:rPr>
              <a:t>помітили</a:t>
            </a:r>
            <a:r>
              <a:rPr lang="ru-RU" sz="1800" dirty="0">
                <a:latin typeface="Arial"/>
                <a:cs typeface="Arial"/>
              </a:rPr>
              <a:t>, </a:t>
            </a:r>
            <a:r>
              <a:rPr lang="ru-RU" sz="1800" err="1">
                <a:latin typeface="Arial"/>
                <a:cs typeface="Arial"/>
              </a:rPr>
              <a:t>що</a:t>
            </a:r>
            <a:r>
              <a:rPr lang="ru-RU" sz="1800" dirty="0">
                <a:latin typeface="Arial"/>
                <a:cs typeface="Arial"/>
              </a:rPr>
              <a:t> у </a:t>
            </a:r>
            <a:r>
              <a:rPr lang="ru-RU" sz="1800" err="1">
                <a:latin typeface="Arial"/>
                <a:cs typeface="Arial"/>
              </a:rPr>
              <a:t>жертви</a:t>
            </a:r>
            <a:r>
              <a:rPr lang="ru-RU" sz="1800" dirty="0">
                <a:latin typeface="Arial"/>
                <a:cs typeface="Arial"/>
              </a:rPr>
              <a:t> </a:t>
            </a:r>
            <a:r>
              <a:rPr lang="ru-RU" sz="1800" err="1">
                <a:latin typeface="Arial"/>
                <a:cs typeface="Arial"/>
              </a:rPr>
              <a:t>розвивається</a:t>
            </a:r>
            <a:r>
              <a:rPr lang="ru-RU" sz="1800" dirty="0">
                <a:latin typeface="Arial"/>
                <a:cs typeface="Arial"/>
              </a:rPr>
              <a:t> шок, вона </a:t>
            </a:r>
            <a:r>
              <a:rPr lang="ru-RU" sz="1800" err="1">
                <a:latin typeface="Arial"/>
                <a:cs typeface="Arial"/>
              </a:rPr>
              <a:t>втрачає</a:t>
            </a:r>
            <a:r>
              <a:rPr lang="ru-RU" sz="1800" dirty="0">
                <a:latin typeface="Arial"/>
                <a:cs typeface="Arial"/>
              </a:rPr>
              <a:t> </a:t>
            </a:r>
            <a:r>
              <a:rPr lang="ru-RU" sz="1800" err="1">
                <a:latin typeface="Arial"/>
                <a:cs typeface="Arial"/>
              </a:rPr>
              <a:t>свідомість</a:t>
            </a:r>
            <a:r>
              <a:rPr lang="ru-RU" sz="1800" dirty="0">
                <a:latin typeface="Arial"/>
                <a:cs typeface="Arial"/>
              </a:rPr>
              <a:t>, будьте </a:t>
            </a:r>
            <a:r>
              <a:rPr lang="ru-RU" sz="1800" err="1">
                <a:latin typeface="Arial"/>
                <a:cs typeface="Arial"/>
              </a:rPr>
              <a:t>готові</a:t>
            </a:r>
            <a:r>
              <a:rPr lang="ru-RU" sz="1800" dirty="0">
                <a:latin typeface="Arial"/>
                <a:cs typeface="Arial"/>
              </a:rPr>
              <a:t> до </a:t>
            </a:r>
            <a:r>
              <a:rPr lang="ru-RU" sz="1800" err="1">
                <a:latin typeface="Arial"/>
                <a:cs typeface="Arial"/>
              </a:rPr>
              <a:t>виконання</a:t>
            </a:r>
            <a:r>
              <a:rPr lang="ru-RU" sz="1800" dirty="0">
                <a:latin typeface="Arial"/>
                <a:cs typeface="Arial"/>
              </a:rPr>
              <a:t> СЛР.</a:t>
            </a:r>
            <a:endParaRPr lang="ru-RU" sz="1800" dirty="0">
              <a:cs typeface="Calibri"/>
            </a:endParaRPr>
          </a:p>
          <a:p>
            <a:pPr marL="0" indent="0">
              <a:buNone/>
            </a:pPr>
            <a:endParaRPr lang="ru-RU" sz="1400">
              <a:cs typeface="Calibri"/>
            </a:endParaRPr>
          </a:p>
        </p:txBody>
      </p:sp>
      <p:sp>
        <p:nvSpPr>
          <p:cNvPr id="16"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Рисунок 4" descr="Изображение выглядит как диаграмма, текст&#10;&#10;Автоматически созданное описание">
            <a:extLst>
              <a:ext uri="{FF2B5EF4-FFF2-40B4-BE49-F238E27FC236}">
                <a16:creationId xmlns:a16="http://schemas.microsoft.com/office/drawing/2014/main" id="{860A1F39-9E84-3FDC-ACE8-85465AC3771B}"/>
              </a:ext>
            </a:extLst>
          </p:cNvPr>
          <p:cNvPicPr>
            <a:picLocks noChangeAspect="1"/>
          </p:cNvPicPr>
          <p:nvPr/>
        </p:nvPicPr>
        <p:blipFill>
          <a:blip r:embed="rId2"/>
          <a:stretch>
            <a:fillRect/>
          </a:stretch>
        </p:blipFill>
        <p:spPr>
          <a:xfrm>
            <a:off x="7075967" y="1176516"/>
            <a:ext cx="4170530" cy="4536860"/>
          </a:xfrm>
          <a:prstGeom prst="rect">
            <a:avLst/>
          </a:prstGeom>
        </p:spPr>
      </p:pic>
    </p:spTree>
    <p:extLst>
      <p:ext uri="{BB962C8B-B14F-4D97-AF65-F5344CB8AC3E}">
        <p14:creationId xmlns:p14="http://schemas.microsoft.com/office/powerpoint/2010/main" val="3799053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id="{4088F586-001F-871C-96CC-E03B05689394}"/>
              </a:ext>
            </a:extLst>
          </p:cNvPr>
          <p:cNvPicPr>
            <a:picLocks noChangeAspect="1"/>
          </p:cNvPicPr>
          <p:nvPr/>
        </p:nvPicPr>
        <p:blipFill rotWithShape="1">
          <a:blip r:embed="rId2"/>
          <a:srcRect t="10259" b="1813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Объект 2">
            <a:extLst>
              <a:ext uri="{FF2B5EF4-FFF2-40B4-BE49-F238E27FC236}">
                <a16:creationId xmlns:a16="http://schemas.microsoft.com/office/drawing/2014/main" id="{0F3F1350-0BEF-293B-E74D-180AFE626153}"/>
              </a:ext>
            </a:extLst>
          </p:cNvPr>
          <p:cNvSpPr>
            <a:spLocks noGrp="1"/>
          </p:cNvSpPr>
          <p:nvPr>
            <p:ph idx="1"/>
          </p:nvPr>
        </p:nvSpPr>
        <p:spPr>
          <a:xfrm>
            <a:off x="4223982" y="3752850"/>
            <a:ext cx="7485413" cy="2452687"/>
          </a:xfrm>
        </p:spPr>
        <p:txBody>
          <a:bodyPr vert="horz" lIns="91440" tIns="45720" rIns="91440" bIns="45720" rtlCol="0" anchor="ctr">
            <a:normAutofit/>
          </a:bodyPr>
          <a:lstStyle/>
          <a:p>
            <a:pPr>
              <a:buFont typeface="Arial"/>
              <a:buChar char="•"/>
            </a:pPr>
            <a:r>
              <a:rPr lang="ru-RU" sz="1800" dirty="0" err="1">
                <a:latin typeface="Arial"/>
                <a:cs typeface="Arial"/>
              </a:rPr>
              <a:t>Опік</a:t>
            </a:r>
            <a:r>
              <a:rPr lang="ru-RU" sz="1800" dirty="0">
                <a:latin typeface="Arial"/>
                <a:cs typeface="Arial"/>
              </a:rPr>
              <a:t> четвертого </a:t>
            </a:r>
            <a:r>
              <a:rPr lang="ru-RU" sz="1800" dirty="0" err="1">
                <a:latin typeface="Arial"/>
                <a:cs typeface="Arial"/>
              </a:rPr>
              <a:t>ступеню</a:t>
            </a:r>
            <a:r>
              <a:rPr lang="ru-RU" sz="1800" dirty="0">
                <a:latin typeface="Arial"/>
                <a:cs typeface="Arial"/>
              </a:rPr>
              <a:t> </a:t>
            </a:r>
            <a:r>
              <a:rPr lang="ru-RU" sz="1800" dirty="0" err="1">
                <a:latin typeface="Arial"/>
                <a:cs typeface="Arial"/>
              </a:rPr>
              <a:t>характеризується</a:t>
            </a:r>
            <a:r>
              <a:rPr lang="ru-RU" sz="1800" dirty="0">
                <a:latin typeface="Arial"/>
                <a:cs typeface="Arial"/>
              </a:rPr>
              <a:t> </a:t>
            </a:r>
            <a:r>
              <a:rPr lang="ru-RU" sz="1800" dirty="0" err="1">
                <a:latin typeface="Arial"/>
                <a:cs typeface="Arial"/>
              </a:rPr>
              <a:t>ушкодженням</a:t>
            </a:r>
            <a:r>
              <a:rPr lang="ru-RU" sz="1800" dirty="0">
                <a:latin typeface="Arial"/>
                <a:cs typeface="Arial"/>
              </a:rPr>
              <a:t> тканин, </a:t>
            </a:r>
            <a:r>
              <a:rPr lang="ru-RU" sz="1800" dirty="0" err="1">
                <a:latin typeface="Arial"/>
                <a:cs typeface="Arial"/>
              </a:rPr>
              <a:t>що</a:t>
            </a:r>
            <a:r>
              <a:rPr lang="ru-RU" sz="1800" dirty="0">
                <a:latin typeface="Arial"/>
                <a:cs typeface="Arial"/>
              </a:rPr>
              <a:t> лежать </a:t>
            </a:r>
            <a:r>
              <a:rPr lang="ru-RU" sz="1800" dirty="0" err="1">
                <a:latin typeface="Arial"/>
                <a:cs typeface="Arial"/>
              </a:rPr>
              <a:t>під</a:t>
            </a:r>
            <a:r>
              <a:rPr lang="ru-RU" sz="1800" dirty="0">
                <a:latin typeface="Arial"/>
                <a:cs typeface="Arial"/>
              </a:rPr>
              <a:t> </a:t>
            </a:r>
            <a:r>
              <a:rPr lang="ru-RU" sz="1800" dirty="0" err="1">
                <a:latin typeface="Arial"/>
                <a:cs typeface="Arial"/>
              </a:rPr>
              <a:t>шкірою</a:t>
            </a:r>
            <a:r>
              <a:rPr lang="ru-RU" sz="1800" dirty="0">
                <a:latin typeface="Arial"/>
                <a:cs typeface="Arial"/>
              </a:rPr>
              <a:t>. </a:t>
            </a:r>
            <a:r>
              <a:rPr lang="ru-RU" sz="1800" dirty="0" err="1">
                <a:latin typeface="Arial"/>
                <a:cs typeface="Arial"/>
              </a:rPr>
              <a:t>наявний</a:t>
            </a:r>
            <a:r>
              <a:rPr lang="ru-RU" sz="1800" dirty="0">
                <a:latin typeface="Arial"/>
                <a:cs typeface="Arial"/>
              </a:rPr>
              <a:t> </a:t>
            </a:r>
            <a:r>
              <a:rPr lang="ru-RU" sz="1800" dirty="0" err="1">
                <a:latin typeface="Arial"/>
                <a:cs typeface="Arial"/>
              </a:rPr>
              <a:t>коричневий</a:t>
            </a:r>
            <a:r>
              <a:rPr lang="ru-RU" sz="1800" dirty="0">
                <a:latin typeface="Arial"/>
                <a:cs typeface="Arial"/>
              </a:rPr>
              <a:t> </a:t>
            </a:r>
            <a:r>
              <a:rPr lang="ru-RU" sz="1800" dirty="0" err="1">
                <a:latin typeface="Arial"/>
                <a:cs typeface="Arial"/>
              </a:rPr>
              <a:t>або</a:t>
            </a:r>
            <a:r>
              <a:rPr lang="ru-RU" sz="1800" dirty="0">
                <a:latin typeface="Arial"/>
                <a:cs typeface="Arial"/>
              </a:rPr>
              <a:t> </a:t>
            </a:r>
            <a:r>
              <a:rPr lang="ru-RU" sz="1800" dirty="0" err="1">
                <a:latin typeface="Arial"/>
                <a:cs typeface="Arial"/>
              </a:rPr>
              <a:t>чорний</a:t>
            </a:r>
            <a:r>
              <a:rPr lang="ru-RU" sz="1800" dirty="0">
                <a:latin typeface="Arial"/>
                <a:cs typeface="Arial"/>
              </a:rPr>
              <a:t> </a:t>
            </a:r>
            <a:r>
              <a:rPr lang="ru-RU" sz="1800" dirty="0" err="1">
                <a:latin typeface="Arial"/>
                <a:cs typeface="Arial"/>
              </a:rPr>
              <a:t>різної</a:t>
            </a:r>
            <a:r>
              <a:rPr lang="ru-RU" sz="1800" dirty="0">
                <a:latin typeface="Arial"/>
                <a:cs typeface="Arial"/>
              </a:rPr>
              <a:t> </a:t>
            </a:r>
            <a:r>
              <a:rPr lang="ru-RU" sz="1800" dirty="0" err="1">
                <a:latin typeface="Arial"/>
                <a:cs typeface="Arial"/>
              </a:rPr>
              <a:t>товщини</a:t>
            </a:r>
            <a:r>
              <a:rPr lang="ru-RU" sz="1800" dirty="0">
                <a:latin typeface="Arial"/>
                <a:cs typeface="Arial"/>
              </a:rPr>
              <a:t> і </a:t>
            </a:r>
            <a:r>
              <a:rPr lang="ru-RU" sz="1800" dirty="0" err="1">
                <a:latin typeface="Arial"/>
                <a:cs typeface="Arial"/>
              </a:rPr>
              <a:t>щільності</a:t>
            </a:r>
            <a:r>
              <a:rPr lang="ru-RU" sz="1800" dirty="0">
                <a:latin typeface="Arial"/>
                <a:cs typeface="Arial"/>
              </a:rPr>
              <a:t> </a:t>
            </a:r>
            <a:r>
              <a:rPr lang="ru-RU" sz="1800" dirty="0" err="1">
                <a:latin typeface="Arial"/>
                <a:cs typeface="Arial"/>
              </a:rPr>
              <a:t>опіковий</a:t>
            </a:r>
            <a:r>
              <a:rPr lang="ru-RU" sz="1800" dirty="0">
                <a:latin typeface="Arial"/>
                <a:cs typeface="Arial"/>
              </a:rPr>
              <a:t> струп, </a:t>
            </a:r>
            <a:r>
              <a:rPr lang="ru-RU" sz="1800" dirty="0" err="1">
                <a:latin typeface="Arial"/>
                <a:cs typeface="Arial"/>
              </a:rPr>
              <a:t>крізь</a:t>
            </a:r>
            <a:r>
              <a:rPr lang="ru-RU" sz="1800" dirty="0">
                <a:latin typeface="Arial"/>
                <a:cs typeface="Arial"/>
              </a:rPr>
              <a:t> </a:t>
            </a:r>
            <a:r>
              <a:rPr lang="ru-RU" sz="1800" dirty="0" err="1">
                <a:latin typeface="Arial"/>
                <a:cs typeface="Arial"/>
              </a:rPr>
              <a:t>який</a:t>
            </a:r>
            <a:r>
              <a:rPr lang="ru-RU" sz="1800" dirty="0">
                <a:latin typeface="Arial"/>
                <a:cs typeface="Arial"/>
              </a:rPr>
              <a:t> </a:t>
            </a:r>
            <a:r>
              <a:rPr lang="ru-RU" sz="1800" dirty="0" err="1">
                <a:latin typeface="Arial"/>
                <a:cs typeface="Arial"/>
              </a:rPr>
              <a:t>можуть</a:t>
            </a:r>
            <a:r>
              <a:rPr lang="ru-RU" sz="1800" dirty="0">
                <a:latin typeface="Arial"/>
                <a:cs typeface="Arial"/>
              </a:rPr>
              <a:t> </a:t>
            </a:r>
            <a:r>
              <a:rPr lang="ru-RU" sz="1800" dirty="0" err="1">
                <a:latin typeface="Arial"/>
                <a:cs typeface="Arial"/>
              </a:rPr>
              <a:t>проглядати</a:t>
            </a:r>
            <a:r>
              <a:rPr lang="ru-RU" sz="1800" dirty="0">
                <a:latin typeface="Arial"/>
                <a:cs typeface="Arial"/>
              </a:rPr>
              <a:t> </a:t>
            </a:r>
            <a:r>
              <a:rPr lang="ru-RU" sz="1800" dirty="0" err="1">
                <a:latin typeface="Arial"/>
                <a:cs typeface="Arial"/>
              </a:rPr>
              <a:t>тромбовані</a:t>
            </a:r>
            <a:r>
              <a:rPr lang="ru-RU" sz="1800" dirty="0">
                <a:latin typeface="Arial"/>
                <a:cs typeface="Arial"/>
              </a:rPr>
              <a:t> </a:t>
            </a:r>
            <a:r>
              <a:rPr lang="ru-RU" sz="1800" dirty="0" err="1">
                <a:latin typeface="Arial"/>
                <a:cs typeface="Arial"/>
              </a:rPr>
              <a:t>кровоносні</a:t>
            </a:r>
            <a:r>
              <a:rPr lang="ru-RU" sz="1800" dirty="0">
                <a:latin typeface="Arial"/>
                <a:cs typeface="Arial"/>
              </a:rPr>
              <a:t> </a:t>
            </a:r>
            <a:r>
              <a:rPr lang="ru-RU" sz="1800" dirty="0" err="1">
                <a:latin typeface="Arial"/>
                <a:cs typeface="Arial"/>
              </a:rPr>
              <a:t>судини</a:t>
            </a:r>
            <a:r>
              <a:rPr lang="ru-RU" sz="1800" dirty="0">
                <a:latin typeface="Arial"/>
                <a:cs typeface="Arial"/>
              </a:rPr>
              <a:t>. </a:t>
            </a:r>
            <a:r>
              <a:rPr lang="ru-RU" sz="1800" dirty="0" err="1">
                <a:latin typeface="Arial"/>
                <a:cs typeface="Arial"/>
              </a:rPr>
              <a:t>Допомога</a:t>
            </a:r>
            <a:r>
              <a:rPr lang="ru-RU" sz="1800" dirty="0">
                <a:latin typeface="Arial"/>
                <a:cs typeface="Arial"/>
              </a:rPr>
              <a:t> </a:t>
            </a:r>
            <a:r>
              <a:rPr lang="ru-RU" sz="1800" dirty="0" err="1">
                <a:latin typeface="Arial"/>
                <a:cs typeface="Arial"/>
              </a:rPr>
              <a:t>така</a:t>
            </a:r>
            <a:r>
              <a:rPr lang="ru-RU" sz="1800" dirty="0">
                <a:latin typeface="Arial"/>
                <a:cs typeface="Arial"/>
              </a:rPr>
              <a:t> ж, як при </a:t>
            </a:r>
            <a:r>
              <a:rPr lang="ru-RU" sz="1800" dirty="0" err="1">
                <a:latin typeface="Arial"/>
                <a:cs typeface="Arial"/>
              </a:rPr>
              <a:t>опіку</a:t>
            </a:r>
            <a:r>
              <a:rPr lang="ru-RU" sz="1800" dirty="0">
                <a:latin typeface="Arial"/>
                <a:cs typeface="Arial"/>
              </a:rPr>
              <a:t> </a:t>
            </a:r>
            <a:r>
              <a:rPr lang="ru-RU" sz="1800" dirty="0" err="1">
                <a:latin typeface="Arial"/>
                <a:cs typeface="Arial"/>
              </a:rPr>
              <a:t>третього</a:t>
            </a:r>
            <a:r>
              <a:rPr lang="ru-RU" sz="1800" dirty="0">
                <a:latin typeface="Arial"/>
                <a:cs typeface="Arial"/>
              </a:rPr>
              <a:t> </a:t>
            </a:r>
            <a:r>
              <a:rPr lang="ru-RU" sz="1800" dirty="0" err="1">
                <a:latin typeface="Arial"/>
                <a:cs typeface="Arial"/>
              </a:rPr>
              <a:t>ступеню</a:t>
            </a:r>
            <a:r>
              <a:rPr lang="ru-RU" sz="1800" dirty="0">
                <a:latin typeface="Arial"/>
                <a:cs typeface="Arial"/>
              </a:rPr>
              <a:t>. </a:t>
            </a:r>
            <a:endParaRPr lang="ru-RU" sz="1800" dirty="0"/>
          </a:p>
          <a:p>
            <a:pPr marL="0" indent="0">
              <a:buNone/>
            </a:pPr>
            <a:endParaRPr lang="ru-RU" sz="1800">
              <a:cs typeface="Calibri" panose="020F0502020204030204"/>
            </a:endParaRPr>
          </a:p>
        </p:txBody>
      </p:sp>
    </p:spTree>
    <p:extLst>
      <p:ext uri="{BB962C8B-B14F-4D97-AF65-F5344CB8AC3E}">
        <p14:creationId xmlns:p14="http://schemas.microsoft.com/office/powerpoint/2010/main" val="4156565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C72AC2F1-545D-3641-7E86-B7941C129E47}"/>
              </a:ext>
            </a:extLst>
          </p:cNvPr>
          <p:cNvSpPr>
            <a:spLocks noGrp="1"/>
          </p:cNvSpPr>
          <p:nvPr>
            <p:ph idx="1"/>
          </p:nvPr>
        </p:nvSpPr>
        <p:spPr>
          <a:xfrm>
            <a:off x="838200" y="1825625"/>
            <a:ext cx="4152774" cy="4303464"/>
          </a:xfrm>
        </p:spPr>
        <p:txBody>
          <a:bodyPr vert="horz" lIns="91440" tIns="45720" rIns="91440" bIns="45720" rtlCol="0" anchor="t">
            <a:normAutofit/>
          </a:bodyPr>
          <a:lstStyle/>
          <a:p>
            <a:pPr>
              <a:buNone/>
            </a:pPr>
            <a:r>
              <a:rPr lang="ru-RU" sz="1700" dirty="0">
                <a:latin typeface="Arial"/>
                <a:cs typeface="Arial"/>
              </a:rPr>
              <a:t>В </a:t>
            </a:r>
            <a:r>
              <a:rPr lang="ru-RU" sz="1700" err="1">
                <a:latin typeface="Arial"/>
                <a:cs typeface="Arial"/>
              </a:rPr>
              <a:t>оцінці</a:t>
            </a:r>
            <a:r>
              <a:rPr lang="ru-RU" sz="1700" dirty="0">
                <a:latin typeface="Arial"/>
                <a:cs typeface="Arial"/>
              </a:rPr>
              <a:t> </a:t>
            </a:r>
            <a:r>
              <a:rPr lang="ru-RU" sz="1700" err="1">
                <a:latin typeface="Arial"/>
                <a:cs typeface="Arial"/>
              </a:rPr>
              <a:t>важкості</a:t>
            </a:r>
            <a:r>
              <a:rPr lang="ru-RU" sz="1700" dirty="0">
                <a:latin typeface="Arial"/>
                <a:cs typeface="Arial"/>
              </a:rPr>
              <a:t> </a:t>
            </a:r>
            <a:r>
              <a:rPr lang="ru-RU" sz="1700" err="1">
                <a:latin typeface="Arial"/>
                <a:cs typeface="Arial"/>
              </a:rPr>
              <a:t>ушкодження</a:t>
            </a:r>
            <a:r>
              <a:rPr lang="ru-RU" sz="1700" dirty="0">
                <a:latin typeface="Arial"/>
                <a:cs typeface="Arial"/>
              </a:rPr>
              <a:t>, </a:t>
            </a:r>
            <a:r>
              <a:rPr lang="ru-RU" sz="1700" err="1">
                <a:latin typeface="Arial"/>
                <a:cs typeface="Arial"/>
              </a:rPr>
              <a:t>крім</a:t>
            </a:r>
            <a:r>
              <a:rPr lang="ru-RU" sz="1700" dirty="0">
                <a:latin typeface="Arial"/>
                <a:cs typeface="Arial"/>
              </a:rPr>
              <a:t> </a:t>
            </a:r>
            <a:r>
              <a:rPr lang="ru-RU" sz="1700" err="1">
                <a:latin typeface="Arial"/>
                <a:cs typeface="Arial"/>
              </a:rPr>
              <a:t>глибини</a:t>
            </a:r>
            <a:r>
              <a:rPr lang="ru-RU" sz="1700" dirty="0">
                <a:latin typeface="Arial"/>
                <a:cs typeface="Arial"/>
              </a:rPr>
              <a:t> </a:t>
            </a:r>
            <a:r>
              <a:rPr lang="ru-RU" sz="1700" err="1">
                <a:latin typeface="Arial"/>
                <a:cs typeface="Arial"/>
              </a:rPr>
              <a:t>опіку</a:t>
            </a:r>
            <a:r>
              <a:rPr lang="ru-RU" sz="1700" dirty="0">
                <a:latin typeface="Arial"/>
                <a:cs typeface="Arial"/>
              </a:rPr>
              <a:t>, </a:t>
            </a:r>
            <a:r>
              <a:rPr lang="ru-RU" sz="1700" err="1">
                <a:latin typeface="Arial"/>
                <a:cs typeface="Arial"/>
              </a:rPr>
              <a:t>важливе</a:t>
            </a:r>
            <a:r>
              <a:rPr lang="ru-RU" sz="1700" dirty="0">
                <a:latin typeface="Arial"/>
                <a:cs typeface="Arial"/>
              </a:rPr>
              <a:t> </a:t>
            </a:r>
            <a:r>
              <a:rPr lang="ru-RU" sz="1700" err="1">
                <a:latin typeface="Arial"/>
                <a:cs typeface="Arial"/>
              </a:rPr>
              <a:t>значення</a:t>
            </a:r>
            <a:r>
              <a:rPr lang="ru-RU" sz="1700" dirty="0">
                <a:latin typeface="Arial"/>
                <a:cs typeface="Arial"/>
              </a:rPr>
              <a:t> </a:t>
            </a:r>
            <a:r>
              <a:rPr lang="ru-RU" sz="1700" err="1">
                <a:latin typeface="Arial"/>
                <a:cs typeface="Arial"/>
              </a:rPr>
              <a:t>має</a:t>
            </a:r>
            <a:r>
              <a:rPr lang="ru-RU" sz="1700" dirty="0">
                <a:latin typeface="Arial"/>
                <a:cs typeface="Arial"/>
              </a:rPr>
              <a:t> </a:t>
            </a:r>
            <a:r>
              <a:rPr lang="ru-RU" sz="1700" err="1">
                <a:latin typeface="Arial"/>
                <a:cs typeface="Arial"/>
              </a:rPr>
              <a:t>визначення</a:t>
            </a:r>
            <a:r>
              <a:rPr lang="ru-RU" sz="1700" dirty="0">
                <a:latin typeface="Arial"/>
                <a:cs typeface="Arial"/>
              </a:rPr>
              <a:t> </a:t>
            </a:r>
            <a:r>
              <a:rPr lang="ru-RU" sz="1700" err="1">
                <a:latin typeface="Arial"/>
                <a:cs typeface="Arial"/>
              </a:rPr>
              <a:t>його</a:t>
            </a:r>
            <a:r>
              <a:rPr lang="ru-RU" sz="1700" dirty="0">
                <a:latin typeface="Arial"/>
                <a:cs typeface="Arial"/>
              </a:rPr>
              <a:t> </a:t>
            </a:r>
            <a:r>
              <a:rPr lang="ru-RU" sz="1700" err="1">
                <a:latin typeface="Arial"/>
                <a:cs typeface="Arial"/>
              </a:rPr>
              <a:t>площі</a:t>
            </a:r>
            <a:r>
              <a:rPr lang="ru-RU" sz="1700" dirty="0">
                <a:latin typeface="Arial"/>
                <a:cs typeface="Arial"/>
              </a:rPr>
              <a:t>, яка </a:t>
            </a:r>
            <a:r>
              <a:rPr lang="ru-RU" sz="1700" err="1">
                <a:latin typeface="Arial"/>
                <a:cs typeface="Arial"/>
              </a:rPr>
              <a:t>виражається</a:t>
            </a:r>
            <a:r>
              <a:rPr lang="ru-RU" sz="1700" dirty="0">
                <a:latin typeface="Arial"/>
                <a:cs typeface="Arial"/>
              </a:rPr>
              <a:t> в процентах до </a:t>
            </a:r>
            <a:r>
              <a:rPr lang="ru-RU" sz="1700" err="1">
                <a:latin typeface="Arial"/>
                <a:cs typeface="Arial"/>
              </a:rPr>
              <a:t>загальної</a:t>
            </a:r>
            <a:endParaRPr lang="ru-RU" sz="1700" err="1"/>
          </a:p>
          <a:p>
            <a:pPr>
              <a:buNone/>
            </a:pPr>
            <a:r>
              <a:rPr lang="ru-RU" sz="1700" dirty="0" err="1">
                <a:latin typeface="Arial"/>
                <a:cs typeface="Arial"/>
              </a:rPr>
              <a:t>поверхні</a:t>
            </a:r>
            <a:r>
              <a:rPr lang="ru-RU" sz="1700" dirty="0">
                <a:latin typeface="Arial"/>
                <a:cs typeface="Arial"/>
              </a:rPr>
              <a:t> </a:t>
            </a:r>
            <a:r>
              <a:rPr lang="ru-RU" sz="1700" dirty="0" err="1">
                <a:latin typeface="Arial"/>
                <a:cs typeface="Arial"/>
              </a:rPr>
              <a:t>тіла</a:t>
            </a:r>
            <a:r>
              <a:rPr lang="ru-RU" sz="1700" dirty="0">
                <a:latin typeface="Arial"/>
                <a:cs typeface="Arial"/>
              </a:rPr>
              <a:t>. З </a:t>
            </a:r>
            <a:r>
              <a:rPr lang="ru-RU" sz="1700" dirty="0" err="1">
                <a:latin typeface="Arial"/>
                <a:cs typeface="Arial"/>
              </a:rPr>
              <a:t>цією</a:t>
            </a:r>
            <a:r>
              <a:rPr lang="ru-RU" sz="1700" dirty="0">
                <a:latin typeface="Arial"/>
                <a:cs typeface="Arial"/>
              </a:rPr>
              <a:t> метою </a:t>
            </a:r>
            <a:r>
              <a:rPr lang="ru-RU" sz="1700" dirty="0" err="1">
                <a:latin typeface="Arial"/>
                <a:cs typeface="Arial"/>
              </a:rPr>
              <a:t>використовують</a:t>
            </a:r>
            <a:r>
              <a:rPr lang="ru-RU" sz="1700" dirty="0">
                <a:latin typeface="Arial"/>
                <a:cs typeface="Arial"/>
              </a:rPr>
              <a:t> правило </a:t>
            </a:r>
            <a:r>
              <a:rPr lang="ru-RU" sz="1700" dirty="0" err="1">
                <a:latin typeface="Arial"/>
                <a:cs typeface="Arial"/>
              </a:rPr>
              <a:t>дев’яток</a:t>
            </a:r>
            <a:r>
              <a:rPr lang="ru-RU" sz="1700" dirty="0">
                <a:latin typeface="Arial"/>
                <a:cs typeface="Arial"/>
              </a:rPr>
              <a:t>, </a:t>
            </a:r>
            <a:r>
              <a:rPr lang="ru-RU" sz="1700" dirty="0" err="1">
                <a:latin typeface="Arial"/>
                <a:cs typeface="Arial"/>
              </a:rPr>
              <a:t>згідно</a:t>
            </a:r>
            <a:r>
              <a:rPr lang="ru-RU" sz="1700" dirty="0">
                <a:latin typeface="Arial"/>
                <a:cs typeface="Arial"/>
              </a:rPr>
              <a:t> </a:t>
            </a:r>
            <a:r>
              <a:rPr lang="ru-RU" sz="1700" dirty="0" err="1">
                <a:latin typeface="Arial"/>
                <a:cs typeface="Arial"/>
              </a:rPr>
              <a:t>якому</a:t>
            </a:r>
            <a:r>
              <a:rPr lang="ru-RU" sz="1700" dirty="0">
                <a:latin typeface="Arial"/>
                <a:cs typeface="Arial"/>
              </a:rPr>
              <a:t> </a:t>
            </a:r>
            <a:r>
              <a:rPr lang="ru-RU" sz="1700" dirty="0" err="1">
                <a:latin typeface="Arial"/>
                <a:cs typeface="Arial"/>
              </a:rPr>
              <a:t>площа</a:t>
            </a:r>
            <a:r>
              <a:rPr lang="ru-RU" sz="1700" dirty="0">
                <a:latin typeface="Arial"/>
                <a:cs typeface="Arial"/>
              </a:rPr>
              <a:t> </a:t>
            </a:r>
            <a:r>
              <a:rPr lang="ru-RU" sz="1700" dirty="0" err="1">
                <a:latin typeface="Arial"/>
                <a:cs typeface="Arial"/>
              </a:rPr>
              <a:t>голови</a:t>
            </a:r>
            <a:r>
              <a:rPr lang="ru-RU" sz="1700" dirty="0">
                <a:latin typeface="Arial"/>
                <a:cs typeface="Arial"/>
              </a:rPr>
              <a:t> і </a:t>
            </a:r>
            <a:r>
              <a:rPr lang="ru-RU" sz="1700" dirty="0" err="1">
                <a:latin typeface="Arial"/>
                <a:cs typeface="Arial"/>
              </a:rPr>
              <a:t>шиї</a:t>
            </a:r>
            <a:r>
              <a:rPr lang="ru-RU" sz="1700" dirty="0">
                <a:latin typeface="Arial"/>
                <a:cs typeface="Arial"/>
              </a:rPr>
              <a:t> і </a:t>
            </a:r>
            <a:r>
              <a:rPr lang="ru-RU" sz="1700" dirty="0" err="1">
                <a:latin typeface="Arial"/>
                <a:cs typeface="Arial"/>
              </a:rPr>
              <a:t>кожної</a:t>
            </a:r>
            <a:r>
              <a:rPr lang="ru-RU" sz="1700" dirty="0">
                <a:latin typeface="Arial"/>
                <a:cs typeface="Arial"/>
              </a:rPr>
              <a:t> </a:t>
            </a:r>
            <a:r>
              <a:rPr lang="ru-RU" sz="1700" dirty="0" err="1">
                <a:latin typeface="Arial"/>
                <a:cs typeface="Arial"/>
              </a:rPr>
              <a:t>верхневої</a:t>
            </a:r>
            <a:r>
              <a:rPr lang="ru-RU" sz="1700" dirty="0">
                <a:latin typeface="Arial"/>
                <a:cs typeface="Arial"/>
              </a:rPr>
              <a:t> </a:t>
            </a:r>
            <a:r>
              <a:rPr lang="ru-RU" sz="1700" dirty="0" err="1">
                <a:latin typeface="Arial"/>
                <a:cs typeface="Arial"/>
              </a:rPr>
              <a:t>кінцівки</a:t>
            </a:r>
            <a:r>
              <a:rPr lang="ru-RU" sz="1700" dirty="0">
                <a:latin typeface="Arial"/>
                <a:cs typeface="Arial"/>
              </a:rPr>
              <a:t> </a:t>
            </a:r>
            <a:r>
              <a:rPr lang="ru-RU" sz="1700" dirty="0" err="1">
                <a:latin typeface="Arial"/>
                <a:cs typeface="Arial"/>
              </a:rPr>
              <a:t>рівна</a:t>
            </a:r>
            <a:r>
              <a:rPr lang="ru-RU" sz="1700" dirty="0">
                <a:latin typeface="Arial"/>
                <a:cs typeface="Arial"/>
              </a:rPr>
              <a:t> 9%, </a:t>
            </a:r>
            <a:r>
              <a:rPr lang="ru-RU" sz="1700" dirty="0" err="1">
                <a:latin typeface="Arial"/>
                <a:cs typeface="Arial"/>
              </a:rPr>
              <a:t>передня</a:t>
            </a:r>
            <a:r>
              <a:rPr lang="ru-RU" sz="1700" dirty="0">
                <a:latin typeface="Arial"/>
                <a:cs typeface="Arial"/>
              </a:rPr>
              <a:t>, </a:t>
            </a:r>
            <a:r>
              <a:rPr lang="ru-RU" sz="1700" dirty="0" err="1">
                <a:latin typeface="Arial"/>
                <a:cs typeface="Arial"/>
              </a:rPr>
              <a:t>задня</a:t>
            </a:r>
            <a:r>
              <a:rPr lang="ru-RU" sz="1700" dirty="0">
                <a:latin typeface="Arial"/>
                <a:cs typeface="Arial"/>
              </a:rPr>
              <a:t> </a:t>
            </a:r>
            <a:r>
              <a:rPr lang="ru-RU" sz="1700" dirty="0" err="1">
                <a:latin typeface="Arial"/>
                <a:cs typeface="Arial"/>
              </a:rPr>
              <a:t>поверхня</a:t>
            </a:r>
            <a:r>
              <a:rPr lang="ru-RU" sz="1700" dirty="0">
                <a:latin typeface="Arial"/>
                <a:cs typeface="Arial"/>
              </a:rPr>
              <a:t> </a:t>
            </a:r>
            <a:r>
              <a:rPr lang="ru-RU" sz="1700" dirty="0" err="1">
                <a:latin typeface="Arial"/>
                <a:cs typeface="Arial"/>
              </a:rPr>
              <a:t>тулуба</a:t>
            </a:r>
            <a:r>
              <a:rPr lang="ru-RU" sz="1700" dirty="0">
                <a:latin typeface="Arial"/>
                <a:cs typeface="Arial"/>
              </a:rPr>
              <a:t> і </a:t>
            </a:r>
            <a:r>
              <a:rPr lang="ru-RU" sz="1700" dirty="0" err="1">
                <a:latin typeface="Arial"/>
                <a:cs typeface="Arial"/>
              </a:rPr>
              <a:t>кожна</a:t>
            </a:r>
            <a:r>
              <a:rPr lang="ru-RU" sz="1700" dirty="0">
                <a:latin typeface="Arial"/>
                <a:cs typeface="Arial"/>
              </a:rPr>
              <a:t> </a:t>
            </a:r>
            <a:r>
              <a:rPr lang="ru-RU" sz="1700" dirty="0" err="1">
                <a:latin typeface="Arial"/>
                <a:cs typeface="Arial"/>
              </a:rPr>
              <a:t>нижня</a:t>
            </a:r>
            <a:r>
              <a:rPr lang="ru-RU" sz="1700" dirty="0">
                <a:latin typeface="Arial"/>
                <a:cs typeface="Arial"/>
              </a:rPr>
              <a:t> </a:t>
            </a:r>
            <a:r>
              <a:rPr lang="ru-RU" sz="1700" dirty="0" err="1">
                <a:latin typeface="Arial"/>
                <a:cs typeface="Arial"/>
              </a:rPr>
              <a:t>кінцівка</a:t>
            </a:r>
            <a:r>
              <a:rPr lang="ru-RU" sz="1700" dirty="0">
                <a:latin typeface="Arial"/>
                <a:cs typeface="Arial"/>
              </a:rPr>
              <a:t> — 18%, </a:t>
            </a:r>
            <a:r>
              <a:rPr lang="ru-RU" sz="1700" dirty="0" err="1">
                <a:latin typeface="Arial"/>
                <a:cs typeface="Arial"/>
              </a:rPr>
              <a:t>промежина</a:t>
            </a:r>
            <a:r>
              <a:rPr lang="ru-RU" sz="1700" dirty="0">
                <a:latin typeface="Arial"/>
                <a:cs typeface="Arial"/>
              </a:rPr>
              <a:t> – 1%. </a:t>
            </a:r>
            <a:r>
              <a:rPr lang="ru-RU" sz="1700" dirty="0" err="1">
                <a:latin typeface="Arial"/>
                <a:cs typeface="Arial"/>
              </a:rPr>
              <a:t>Площа</a:t>
            </a:r>
            <a:r>
              <a:rPr lang="ru-RU" sz="1700" dirty="0">
                <a:latin typeface="Arial"/>
                <a:cs typeface="Arial"/>
              </a:rPr>
              <a:t> </a:t>
            </a:r>
            <a:r>
              <a:rPr lang="ru-RU" sz="1700" dirty="0" err="1">
                <a:latin typeface="Arial"/>
                <a:cs typeface="Arial"/>
              </a:rPr>
              <a:t>долоні</a:t>
            </a:r>
            <a:r>
              <a:rPr lang="ru-RU" sz="1700" dirty="0">
                <a:latin typeface="Arial"/>
                <a:cs typeface="Arial"/>
              </a:rPr>
              <a:t> у </a:t>
            </a:r>
            <a:r>
              <a:rPr lang="ru-RU" sz="1700" dirty="0" err="1">
                <a:latin typeface="Arial"/>
                <a:cs typeface="Arial"/>
              </a:rPr>
              <a:t>дорослої</a:t>
            </a:r>
            <a:r>
              <a:rPr lang="ru-RU" sz="1700" dirty="0">
                <a:latin typeface="Arial"/>
                <a:cs typeface="Arial"/>
              </a:rPr>
              <a:t> </a:t>
            </a:r>
            <a:r>
              <a:rPr lang="ru-RU" sz="1700" dirty="0" err="1">
                <a:latin typeface="Arial"/>
                <a:cs typeface="Arial"/>
              </a:rPr>
              <a:t>людини</a:t>
            </a:r>
            <a:r>
              <a:rPr lang="ru-RU" sz="1700" dirty="0">
                <a:latin typeface="Arial"/>
                <a:cs typeface="Arial"/>
              </a:rPr>
              <a:t> </a:t>
            </a:r>
            <a:r>
              <a:rPr lang="ru-RU" sz="1700" dirty="0" err="1">
                <a:latin typeface="Arial"/>
                <a:cs typeface="Arial"/>
              </a:rPr>
              <a:t>складає</a:t>
            </a:r>
            <a:r>
              <a:rPr lang="ru-RU" sz="1700" dirty="0">
                <a:latin typeface="Arial"/>
                <a:cs typeface="Arial"/>
              </a:rPr>
              <a:t> </a:t>
            </a:r>
            <a:r>
              <a:rPr lang="ru-RU" sz="1700" dirty="0" err="1">
                <a:latin typeface="Arial"/>
                <a:cs typeface="Arial"/>
              </a:rPr>
              <a:t>приблизно</a:t>
            </a:r>
            <a:r>
              <a:rPr lang="ru-RU" sz="1700" dirty="0">
                <a:latin typeface="Arial"/>
                <a:cs typeface="Arial"/>
              </a:rPr>
              <a:t> 1% </a:t>
            </a:r>
            <a:r>
              <a:rPr lang="ru-RU" sz="1700" dirty="0" err="1">
                <a:latin typeface="Arial"/>
                <a:cs typeface="Arial"/>
              </a:rPr>
              <a:t>від</a:t>
            </a:r>
            <a:r>
              <a:rPr lang="ru-RU" sz="1700" dirty="0">
                <a:latin typeface="Arial"/>
                <a:cs typeface="Arial"/>
              </a:rPr>
              <a:t> </a:t>
            </a:r>
            <a:r>
              <a:rPr lang="ru-RU" sz="1700" dirty="0" err="1">
                <a:latin typeface="Arial"/>
                <a:cs typeface="Arial"/>
              </a:rPr>
              <a:t>загальної</a:t>
            </a:r>
            <a:r>
              <a:rPr lang="ru-RU" sz="1700" dirty="0">
                <a:latin typeface="Arial"/>
                <a:cs typeface="Arial"/>
              </a:rPr>
              <a:t> </a:t>
            </a:r>
            <a:r>
              <a:rPr lang="ru-RU" sz="1700" dirty="0" err="1">
                <a:latin typeface="Arial"/>
                <a:cs typeface="Arial"/>
              </a:rPr>
              <a:t>поверхні</a:t>
            </a:r>
            <a:r>
              <a:rPr lang="ru-RU" sz="1700" dirty="0">
                <a:latin typeface="Arial"/>
                <a:cs typeface="Arial"/>
              </a:rPr>
              <a:t> </a:t>
            </a:r>
            <a:r>
              <a:rPr lang="ru-RU" sz="1700" dirty="0" err="1">
                <a:latin typeface="Arial"/>
                <a:cs typeface="Arial"/>
              </a:rPr>
              <a:t>тіла</a:t>
            </a:r>
            <a:r>
              <a:rPr lang="ru-RU" sz="1700" dirty="0">
                <a:latin typeface="Arial"/>
                <a:cs typeface="Arial"/>
              </a:rPr>
              <a:t>.</a:t>
            </a:r>
            <a:endParaRPr lang="ru-RU" sz="1700" dirty="0"/>
          </a:p>
          <a:p>
            <a:pPr marL="0" indent="0">
              <a:buNone/>
            </a:pPr>
            <a:endParaRPr lang="ru-RU" sz="1700">
              <a:cs typeface="Calibri" panose="020F0502020204030204"/>
            </a:endParaRPr>
          </a:p>
        </p:txBody>
      </p:sp>
      <p:pic>
        <p:nvPicPr>
          <p:cNvPr id="4" name="Рисунок 4" descr="Изображение выглядит как диаграмма&#10;&#10;Автоматически созданное описание">
            <a:extLst>
              <a:ext uri="{FF2B5EF4-FFF2-40B4-BE49-F238E27FC236}">
                <a16:creationId xmlns:a16="http://schemas.microsoft.com/office/drawing/2014/main" id="{21637134-A895-C682-0F01-CF5FC231B61C}"/>
              </a:ext>
            </a:extLst>
          </p:cNvPr>
          <p:cNvPicPr>
            <a:picLocks noChangeAspect="1"/>
          </p:cNvPicPr>
          <p:nvPr/>
        </p:nvPicPr>
        <p:blipFill rotWithShape="1">
          <a:blip r:embed="rId2"/>
          <a:srcRect l="1052" r="2" b="2"/>
          <a:stretch/>
        </p:blipFill>
        <p:spPr>
          <a:xfrm>
            <a:off x="5255387" y="1314810"/>
            <a:ext cx="6170299" cy="4224808"/>
          </a:xfrm>
          <a:prstGeom prst="rect">
            <a:avLst/>
          </a:prstGeom>
        </p:spPr>
      </p:pic>
    </p:spTree>
    <p:extLst>
      <p:ext uri="{BB962C8B-B14F-4D97-AF65-F5344CB8AC3E}">
        <p14:creationId xmlns:p14="http://schemas.microsoft.com/office/powerpoint/2010/main" val="1045737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Рисунок 4" descr="Изображение выглядит как природа, пожар, человек, рука&#10;&#10;Автоматически созданное описание">
            <a:extLst>
              <a:ext uri="{FF2B5EF4-FFF2-40B4-BE49-F238E27FC236}">
                <a16:creationId xmlns:a16="http://schemas.microsoft.com/office/drawing/2014/main" id="{E44177CF-F2B2-2AF5-EBA8-B05FCCF9D4EA}"/>
              </a:ext>
            </a:extLst>
          </p:cNvPr>
          <p:cNvPicPr>
            <a:picLocks noChangeAspect="1"/>
          </p:cNvPicPr>
          <p:nvPr/>
        </p:nvPicPr>
        <p:blipFill rotWithShape="1">
          <a:blip r:embed="rId2"/>
          <a:srcRect l="22266" r="17733" b="-1"/>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21" name="Group 10">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2" name="Freeform: Shape 11">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Объект 2">
            <a:extLst>
              <a:ext uri="{FF2B5EF4-FFF2-40B4-BE49-F238E27FC236}">
                <a16:creationId xmlns:a16="http://schemas.microsoft.com/office/drawing/2014/main" id="{AE8B22AC-2468-4061-49E2-9D66D86CFAF8}"/>
              </a:ext>
            </a:extLst>
          </p:cNvPr>
          <p:cNvSpPr>
            <a:spLocks noGrp="1"/>
          </p:cNvSpPr>
          <p:nvPr>
            <p:ph idx="1"/>
          </p:nvPr>
        </p:nvSpPr>
        <p:spPr>
          <a:xfrm>
            <a:off x="6278000" y="1403426"/>
            <a:ext cx="5217173" cy="4351338"/>
          </a:xfrm>
        </p:spPr>
        <p:txBody>
          <a:bodyPr vert="horz" lIns="91440" tIns="45720" rIns="91440" bIns="45720" rtlCol="0">
            <a:normAutofit/>
          </a:bodyPr>
          <a:lstStyle/>
          <a:p>
            <a:pPr marL="0" indent="0">
              <a:buNone/>
            </a:pPr>
            <a:r>
              <a:rPr lang="ru-RU" sz="1800">
                <a:solidFill>
                  <a:schemeClr val="bg1"/>
                </a:solidFill>
                <a:latin typeface="Arial"/>
                <a:cs typeface="Arial"/>
              </a:rPr>
              <a:t>Легкий опіковий шок може вже почати розвиватися у дорослої людини з опіками площею від 10% поверхні тіла та до 10 % при глибоких опіках. У дітей шок може розвиватися і при менших площах ураження. Якщо площа ураження більша — розвивається більш важкий шок. При легкому шоці свідомість ясна, хворий спокійний. Шкіра бліда, може бути м’язовий тремор іноді озноб. Пульс прискорений, 90-100 уд. за хв, ритмічний, артеріальний тиск нормальний. Температура тіла нормальна або трохи знижена. По мірі зростання важкості шоку порушується свідомість, настає збудженість, тривога, потім заторможеність, температура тіла та артеріальний тиск знижується, пульс прискорюється.</a:t>
            </a:r>
            <a:endParaRPr lang="ru-RU" sz="1800">
              <a:solidFill>
                <a:schemeClr val="bg1"/>
              </a:solidFill>
            </a:endParaRPr>
          </a:p>
        </p:txBody>
      </p:sp>
      <p:grpSp>
        <p:nvGrpSpPr>
          <p:cNvPr id="15"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6" name="Freeform: Shape 15">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610857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26627801-0B52-9F70-0717-4963C75622DF}"/>
              </a:ext>
            </a:extLst>
          </p:cNvPr>
          <p:cNvSpPr>
            <a:spLocks noGrp="1"/>
          </p:cNvSpPr>
          <p:nvPr>
            <p:ph idx="1"/>
          </p:nvPr>
        </p:nvSpPr>
        <p:spPr>
          <a:xfrm>
            <a:off x="793661" y="2599509"/>
            <a:ext cx="4530898" cy="3639450"/>
          </a:xfrm>
        </p:spPr>
        <p:txBody>
          <a:bodyPr vert="horz" lIns="91440" tIns="45720" rIns="91440" bIns="45720" rtlCol="0" anchor="ctr">
            <a:normAutofit/>
          </a:bodyPr>
          <a:lstStyle/>
          <a:p>
            <a:pPr marL="0" indent="0">
              <a:buNone/>
            </a:pPr>
            <a:r>
              <a:rPr lang="ru-RU" sz="1700">
                <a:latin typeface="Arial"/>
                <a:cs typeface="Arial"/>
              </a:rPr>
              <a:t>При наданні ПМД для профілактики опікового шоку та для боротьби з шоком, що розвивається необхідно обов’язково давати або вводити постраждалому знеболювальні препарати, інтенсивно охолоджувати уражену ділянку на початковому етапі, поїти постраждалого соляно-лужною сумішшю  (на 1л води 1ч.л. солі + ½ ч.л. соди), давати гарячий міцний чай, каву. Прикрити постраждалого з метою зігріти його. Укласти його з припіднятими  ногами. Вжити заходів до найскоршої госпіталізації постраждалого.</a:t>
            </a:r>
            <a:endParaRPr lang="ru-RU" sz="1700"/>
          </a:p>
        </p:txBody>
      </p:sp>
      <p:pic>
        <p:nvPicPr>
          <p:cNvPr id="4" name="Рисунок 4" descr="Изображение выглядит как текст, графическая вставка&#10;&#10;Автоматически созданное описание">
            <a:extLst>
              <a:ext uri="{FF2B5EF4-FFF2-40B4-BE49-F238E27FC236}">
                <a16:creationId xmlns:a16="http://schemas.microsoft.com/office/drawing/2014/main" id="{48784245-7F17-0E8D-C13A-55BD450DF5CF}"/>
              </a:ext>
            </a:extLst>
          </p:cNvPr>
          <p:cNvPicPr>
            <a:picLocks noChangeAspect="1"/>
          </p:cNvPicPr>
          <p:nvPr/>
        </p:nvPicPr>
        <p:blipFill>
          <a:blip r:embed="rId2"/>
          <a:stretch>
            <a:fillRect/>
          </a:stretch>
        </p:blipFill>
        <p:spPr>
          <a:xfrm>
            <a:off x="5911532" y="3102479"/>
            <a:ext cx="5150277" cy="2477796"/>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708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7EF02EDB-D091-4DF8-4322-6CE48061F3D6}"/>
              </a:ext>
            </a:extLst>
          </p:cNvPr>
          <p:cNvSpPr>
            <a:spLocks noGrp="1"/>
          </p:cNvSpPr>
          <p:nvPr>
            <p:ph type="title"/>
          </p:nvPr>
        </p:nvSpPr>
        <p:spPr>
          <a:xfrm>
            <a:off x="640080" y="325369"/>
            <a:ext cx="4368602" cy="1956841"/>
          </a:xfrm>
        </p:spPr>
        <p:txBody>
          <a:bodyPr anchor="b">
            <a:normAutofit/>
          </a:bodyPr>
          <a:lstStyle/>
          <a:p>
            <a:r>
              <a:rPr lang="ru-RU" sz="5400">
                <a:cs typeface="Calibri Light"/>
              </a:rPr>
              <a:t>Хімічні опіки</a:t>
            </a:r>
            <a:endParaRPr lang="ru-RU" sz="540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Объект 5">
            <a:extLst>
              <a:ext uri="{FF2B5EF4-FFF2-40B4-BE49-F238E27FC236}">
                <a16:creationId xmlns:a16="http://schemas.microsoft.com/office/drawing/2014/main" id="{231DAFBB-EEBA-302F-CBB1-67D03EEF752F}"/>
              </a:ext>
            </a:extLst>
          </p:cNvPr>
          <p:cNvSpPr>
            <a:spLocks noGrp="1"/>
          </p:cNvSpPr>
          <p:nvPr>
            <p:ph idx="1"/>
          </p:nvPr>
        </p:nvSpPr>
        <p:spPr>
          <a:xfrm>
            <a:off x="640080" y="2872899"/>
            <a:ext cx="4243589" cy="3320668"/>
          </a:xfrm>
        </p:spPr>
        <p:txBody>
          <a:bodyPr vert="horz" lIns="91440" tIns="45720" rIns="91440" bIns="45720" rtlCol="0">
            <a:normAutofit/>
          </a:bodyPr>
          <a:lstStyle/>
          <a:p>
            <a:pPr marL="0" indent="0">
              <a:buNone/>
            </a:pPr>
            <a:r>
              <a:rPr lang="ru-RU" sz="2200">
                <a:ea typeface="+mn-lt"/>
                <a:cs typeface="+mn-lt"/>
              </a:rPr>
              <a:t>Хімічні опіки можуть проявитися негайно чи із затримкою у часі. Загальні ознаки таких опіків: пухирі чи висипка на шкірі, головний біль чи запаморочення, утруднене дихання. </a:t>
            </a:r>
            <a:endParaRPr lang="ru-RU" sz="2200"/>
          </a:p>
        </p:txBody>
      </p:sp>
      <p:pic>
        <p:nvPicPr>
          <p:cNvPr id="7" name="Рисунок 7" descr="Изображение выглядит как текст&#10;&#10;Автоматически созданное описание">
            <a:extLst>
              <a:ext uri="{FF2B5EF4-FFF2-40B4-BE49-F238E27FC236}">
                <a16:creationId xmlns:a16="http://schemas.microsoft.com/office/drawing/2014/main" id="{45081B19-8BDB-BEF9-D0C4-1E57EF1559DB}"/>
              </a:ext>
            </a:extLst>
          </p:cNvPr>
          <p:cNvPicPr>
            <a:picLocks noChangeAspect="1"/>
          </p:cNvPicPr>
          <p:nvPr/>
        </p:nvPicPr>
        <p:blipFill rotWithShape="1">
          <a:blip r:embed="rId2"/>
          <a:srcRect l="17400" r="1614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25776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1C32C-7AFC-4BB3-9088-65CBDFC5D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5" descr="Изображение выглядит как текст, вода, на открытом воздухе, плавание&#10;&#10;Автоматически созданное описание">
            <a:extLst>
              <a:ext uri="{FF2B5EF4-FFF2-40B4-BE49-F238E27FC236}">
                <a16:creationId xmlns:a16="http://schemas.microsoft.com/office/drawing/2014/main" id="{97022192-D671-2CA5-DF44-D13022569EF8}"/>
              </a:ext>
            </a:extLst>
          </p:cNvPr>
          <p:cNvPicPr>
            <a:picLocks noChangeAspect="1"/>
          </p:cNvPicPr>
          <p:nvPr/>
        </p:nvPicPr>
        <p:blipFill rotWithShape="1">
          <a:blip r:embed="rId2"/>
          <a:srcRect t="3640" b="35279"/>
          <a:stretch/>
        </p:blipFill>
        <p:spPr>
          <a:xfrm>
            <a:off x="20" y="432"/>
            <a:ext cx="12191980" cy="4244759"/>
          </a:xfrm>
          <a:prstGeom prst="rect">
            <a:avLst/>
          </a:prstGeom>
        </p:spPr>
      </p:pic>
      <p:sp>
        <p:nvSpPr>
          <p:cNvPr id="3" name="Объект 2">
            <a:extLst>
              <a:ext uri="{FF2B5EF4-FFF2-40B4-BE49-F238E27FC236}">
                <a16:creationId xmlns:a16="http://schemas.microsoft.com/office/drawing/2014/main" id="{9D004120-BEE2-BD6A-BBC3-FDA3B109CDEE}"/>
              </a:ext>
            </a:extLst>
          </p:cNvPr>
          <p:cNvSpPr>
            <a:spLocks noGrp="1"/>
          </p:cNvSpPr>
          <p:nvPr>
            <p:ph idx="1"/>
          </p:nvPr>
        </p:nvSpPr>
        <p:spPr>
          <a:xfrm>
            <a:off x="8353245" y="4583953"/>
            <a:ext cx="3381555" cy="1465973"/>
          </a:xfrm>
        </p:spPr>
        <p:txBody>
          <a:bodyPr vert="horz" lIns="91440" tIns="45720" rIns="91440" bIns="45720" rtlCol="0" anchor="t">
            <a:normAutofit/>
          </a:bodyPr>
          <a:lstStyle/>
          <a:p>
            <a:pPr>
              <a:buFont typeface="Wingdings" panose="020B0604020202020204" pitchFamily="34" charset="0"/>
              <a:buChar char="§"/>
            </a:pPr>
            <a:r>
              <a:rPr lang="ru-RU" sz="2000" b="1" dirty="0">
                <a:latin typeface="Arial"/>
                <a:cs typeface="Arial"/>
              </a:rPr>
              <a:t>В </a:t>
            </a:r>
            <a:r>
              <a:rPr lang="ru-RU" sz="2000" b="1" dirty="0" err="1">
                <a:latin typeface="Arial"/>
                <a:cs typeface="Arial"/>
              </a:rPr>
              <a:t>Україні</a:t>
            </a:r>
            <a:r>
              <a:rPr lang="ru-RU" sz="2000" b="1" dirty="0">
                <a:latin typeface="Arial"/>
                <a:cs typeface="Arial"/>
              </a:rPr>
              <a:t> </a:t>
            </a:r>
            <a:r>
              <a:rPr lang="ru-RU" sz="2000" b="1" dirty="0" err="1">
                <a:latin typeface="Arial"/>
                <a:cs typeface="Arial"/>
              </a:rPr>
              <a:t>щороку</a:t>
            </a:r>
            <a:r>
              <a:rPr lang="ru-RU" sz="2000" b="1" dirty="0">
                <a:latin typeface="Arial"/>
                <a:cs typeface="Arial"/>
              </a:rPr>
              <a:t> </a:t>
            </a:r>
            <a:r>
              <a:rPr lang="ru-RU" sz="2000" b="1" dirty="0" err="1">
                <a:latin typeface="Arial"/>
                <a:cs typeface="Arial"/>
              </a:rPr>
              <a:t>гине</a:t>
            </a:r>
            <a:r>
              <a:rPr lang="ru-RU" sz="2000" b="1" dirty="0">
                <a:latin typeface="Arial"/>
                <a:cs typeface="Arial"/>
              </a:rPr>
              <a:t> на </a:t>
            </a:r>
            <a:r>
              <a:rPr lang="ru-RU" sz="2000" b="1" dirty="0" err="1">
                <a:latin typeface="Arial"/>
                <a:cs typeface="Arial"/>
              </a:rPr>
              <a:t>воді</a:t>
            </a:r>
            <a:r>
              <a:rPr lang="ru-RU" sz="2000" b="1" dirty="0">
                <a:latin typeface="Arial"/>
                <a:cs typeface="Arial"/>
              </a:rPr>
              <a:t> </a:t>
            </a:r>
            <a:r>
              <a:rPr lang="ru-RU" sz="2000" b="1" dirty="0" err="1">
                <a:latin typeface="Arial"/>
                <a:cs typeface="Arial"/>
              </a:rPr>
              <a:t>близько</a:t>
            </a:r>
            <a:r>
              <a:rPr lang="ru-RU" sz="2000" b="1" dirty="0">
                <a:latin typeface="Arial"/>
                <a:cs typeface="Arial"/>
              </a:rPr>
              <a:t> 4 тис. </a:t>
            </a:r>
            <a:r>
              <a:rPr lang="ru-RU" sz="2000" b="1" dirty="0" err="1">
                <a:latin typeface="Arial"/>
                <a:cs typeface="Arial"/>
              </a:rPr>
              <a:t>чоловік</a:t>
            </a:r>
            <a:endParaRPr lang="ru-RU" dirty="0" err="1">
              <a:cs typeface="Calibri" panose="020F0502020204030204"/>
            </a:endParaRPr>
          </a:p>
        </p:txBody>
      </p:sp>
      <p:sp>
        <p:nvSpPr>
          <p:cNvPr id="12" name="Rectangle 11">
            <a:extLst>
              <a:ext uri="{FF2B5EF4-FFF2-40B4-BE49-F238E27FC236}">
                <a16:creationId xmlns:a16="http://schemas.microsoft.com/office/drawing/2014/main" id="{199C0ED0-69DE-4C31-A5CF-E2A46FD3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42B8BD-40AF-488E-8A79-D7256C917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6054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Arc 2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Рисунок 4" descr="Изображение выглядит как диаграмма&#10;&#10;Автоматически созданное описание">
            <a:extLst>
              <a:ext uri="{FF2B5EF4-FFF2-40B4-BE49-F238E27FC236}">
                <a16:creationId xmlns:a16="http://schemas.microsoft.com/office/drawing/2014/main" id="{5E5C3CFF-224F-E6C2-DEDE-45E91F41B164}"/>
              </a:ext>
            </a:extLst>
          </p:cNvPr>
          <p:cNvPicPr>
            <a:picLocks noChangeAspect="1"/>
          </p:cNvPicPr>
          <p:nvPr/>
        </p:nvPicPr>
        <p:blipFill>
          <a:blip r:embed="rId2"/>
          <a:stretch>
            <a:fillRect/>
          </a:stretch>
        </p:blipFill>
        <p:spPr>
          <a:xfrm>
            <a:off x="703182" y="1833282"/>
            <a:ext cx="4777381" cy="302169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Объект 2">
            <a:extLst>
              <a:ext uri="{FF2B5EF4-FFF2-40B4-BE49-F238E27FC236}">
                <a16:creationId xmlns:a16="http://schemas.microsoft.com/office/drawing/2014/main" id="{56A1B7DD-FEDE-41CA-A2AA-D2417044FA25}"/>
              </a:ext>
            </a:extLst>
          </p:cNvPr>
          <p:cNvSpPr>
            <a:spLocks noGrp="1"/>
          </p:cNvSpPr>
          <p:nvPr>
            <p:ph idx="1"/>
          </p:nvPr>
        </p:nvSpPr>
        <p:spPr>
          <a:xfrm>
            <a:off x="5478019" y="1121802"/>
            <a:ext cx="6033931" cy="5457727"/>
          </a:xfrm>
        </p:spPr>
        <p:txBody>
          <a:bodyPr vert="horz" lIns="91440" tIns="45720" rIns="91440" bIns="45720" rtlCol="0" anchor="t">
            <a:normAutofit/>
          </a:bodyPr>
          <a:lstStyle/>
          <a:p>
            <a:pPr marL="0" indent="0">
              <a:buNone/>
            </a:pPr>
            <a:r>
              <a:rPr lang="ru-RU" b="1" dirty="0">
                <a:ea typeface="+mn-lt"/>
                <a:cs typeface="+mn-lt"/>
              </a:rPr>
              <a:t>Перша </a:t>
            </a:r>
            <a:r>
              <a:rPr lang="ru-RU" b="1" err="1">
                <a:ea typeface="+mn-lt"/>
                <a:cs typeface="+mn-lt"/>
              </a:rPr>
              <a:t>допомога</a:t>
            </a:r>
            <a:r>
              <a:rPr lang="ru-RU" b="1" dirty="0">
                <a:ea typeface="+mn-lt"/>
                <a:cs typeface="+mn-lt"/>
              </a:rPr>
              <a:t> при </a:t>
            </a:r>
            <a:r>
              <a:rPr lang="ru-RU" b="1" err="1">
                <a:ea typeface="+mn-lt"/>
                <a:cs typeface="+mn-lt"/>
              </a:rPr>
              <a:t>хімічних</a:t>
            </a:r>
            <a:r>
              <a:rPr lang="ru-RU" b="1" dirty="0">
                <a:ea typeface="+mn-lt"/>
                <a:cs typeface="+mn-lt"/>
              </a:rPr>
              <a:t> </a:t>
            </a:r>
            <a:r>
              <a:rPr lang="ru-RU" b="1" err="1">
                <a:ea typeface="+mn-lt"/>
                <a:cs typeface="+mn-lt"/>
              </a:rPr>
              <a:t>опіках</a:t>
            </a:r>
            <a:endParaRPr lang="ru-RU" b="1">
              <a:ea typeface="+mn-lt"/>
              <a:cs typeface="+mn-lt"/>
            </a:endParaRPr>
          </a:p>
          <a:p>
            <a:pPr marL="0" indent="0">
              <a:buNone/>
            </a:pPr>
            <a:r>
              <a:rPr lang="ru-RU" sz="1800" dirty="0">
                <a:ea typeface="+mn-lt"/>
                <a:cs typeface="+mn-lt"/>
              </a:rPr>
              <a:t>При </a:t>
            </a:r>
            <a:r>
              <a:rPr lang="ru-RU" sz="1800" dirty="0" err="1">
                <a:ea typeface="+mn-lt"/>
                <a:cs typeface="+mn-lt"/>
              </a:rPr>
              <a:t>опіках</a:t>
            </a:r>
            <a:r>
              <a:rPr lang="ru-RU" sz="1800" dirty="0">
                <a:ea typeface="+mn-lt"/>
                <a:cs typeface="+mn-lt"/>
              </a:rPr>
              <a:t> </a:t>
            </a:r>
            <a:r>
              <a:rPr lang="ru-RU" sz="1800" dirty="0" err="1">
                <a:ea typeface="+mn-lt"/>
                <a:cs typeface="+mn-lt"/>
              </a:rPr>
              <a:t>концентрованими</a:t>
            </a:r>
            <a:r>
              <a:rPr lang="ru-RU" sz="1800" dirty="0">
                <a:ea typeface="+mn-lt"/>
                <a:cs typeface="+mn-lt"/>
              </a:rPr>
              <a:t> кислотами (</a:t>
            </a:r>
            <a:r>
              <a:rPr lang="ru-RU" sz="1800" dirty="0" err="1">
                <a:ea typeface="+mn-lt"/>
                <a:cs typeface="+mn-lt"/>
              </a:rPr>
              <a:t>крім</a:t>
            </a:r>
            <a:r>
              <a:rPr lang="ru-RU" sz="1800" dirty="0">
                <a:ea typeface="+mn-lt"/>
                <a:cs typeface="+mn-lt"/>
              </a:rPr>
              <a:t> </a:t>
            </a:r>
            <a:r>
              <a:rPr lang="ru-RU" sz="1800" dirty="0" err="1">
                <a:ea typeface="+mn-lt"/>
                <a:cs typeface="+mn-lt"/>
              </a:rPr>
              <a:t>сірчаної</a:t>
            </a:r>
            <a:r>
              <a:rPr lang="ru-RU" sz="1800" dirty="0">
                <a:ea typeface="+mn-lt"/>
                <a:cs typeface="+mn-lt"/>
              </a:rPr>
              <a:t>) на </a:t>
            </a:r>
            <a:r>
              <a:rPr lang="ru-RU" sz="1800" dirty="0" err="1">
                <a:ea typeface="+mn-lt"/>
                <a:cs typeface="+mn-lt"/>
              </a:rPr>
              <a:t>поверхню</a:t>
            </a:r>
            <a:r>
              <a:rPr lang="ru-RU" sz="1800" dirty="0">
                <a:ea typeface="+mn-lt"/>
                <a:cs typeface="+mn-lt"/>
              </a:rPr>
              <a:t> </a:t>
            </a:r>
            <a:r>
              <a:rPr lang="ru-RU" sz="1800" dirty="0" err="1">
                <a:ea typeface="+mn-lt"/>
                <a:cs typeface="+mn-lt"/>
              </a:rPr>
              <a:t>опіку</a:t>
            </a:r>
            <a:r>
              <a:rPr lang="ru-RU" sz="1800" dirty="0">
                <a:ea typeface="+mn-lt"/>
                <a:cs typeface="+mn-lt"/>
              </a:rPr>
              <a:t> </a:t>
            </a:r>
            <a:r>
              <a:rPr lang="ru-RU" sz="1800" dirty="0" err="1">
                <a:ea typeface="+mn-lt"/>
                <a:cs typeface="+mn-lt"/>
              </a:rPr>
              <a:t>протягом</a:t>
            </a:r>
            <a:r>
              <a:rPr lang="ru-RU" sz="1800" dirty="0">
                <a:ea typeface="+mn-lt"/>
                <a:cs typeface="+mn-lt"/>
              </a:rPr>
              <a:t> 10-20 </a:t>
            </a:r>
            <a:r>
              <a:rPr lang="ru-RU" sz="1800" dirty="0" err="1">
                <a:ea typeface="+mn-lt"/>
                <a:cs typeface="+mn-lt"/>
              </a:rPr>
              <a:t>хвилин</a:t>
            </a:r>
            <a:r>
              <a:rPr lang="ru-RU" sz="1800" dirty="0">
                <a:ea typeface="+mn-lt"/>
                <a:cs typeface="+mn-lt"/>
              </a:rPr>
              <a:t> </a:t>
            </a:r>
            <a:r>
              <a:rPr lang="ru-RU" sz="1800" dirty="0" err="1">
                <a:ea typeface="+mn-lt"/>
                <a:cs typeface="+mn-lt"/>
              </a:rPr>
              <a:t>ллють</a:t>
            </a:r>
            <a:r>
              <a:rPr lang="ru-RU" sz="1800" dirty="0">
                <a:ea typeface="+mn-lt"/>
                <a:cs typeface="+mn-lt"/>
              </a:rPr>
              <a:t> </a:t>
            </a:r>
            <a:r>
              <a:rPr lang="ru-RU" sz="1800" dirty="0" err="1">
                <a:ea typeface="+mn-lt"/>
                <a:cs typeface="+mn-lt"/>
              </a:rPr>
              <a:t>холодну</a:t>
            </a:r>
            <a:r>
              <a:rPr lang="ru-RU" sz="1800" dirty="0">
                <a:ea typeface="+mn-lt"/>
                <a:cs typeface="+mn-lt"/>
              </a:rPr>
              <a:t> воду </a:t>
            </a:r>
            <a:r>
              <a:rPr lang="ru-RU" sz="1800" dirty="0" err="1">
                <a:ea typeface="+mn-lt"/>
                <a:cs typeface="+mn-lt"/>
              </a:rPr>
              <a:t>чи</a:t>
            </a:r>
            <a:r>
              <a:rPr lang="ru-RU" sz="1800" dirty="0">
                <a:ea typeface="+mn-lt"/>
                <a:cs typeface="+mn-lt"/>
              </a:rPr>
              <a:t> </a:t>
            </a:r>
            <a:r>
              <a:rPr lang="ru-RU" sz="1800" dirty="0" err="1">
                <a:ea typeface="+mn-lt"/>
                <a:cs typeface="+mn-lt"/>
              </a:rPr>
              <a:t>розчин</a:t>
            </a:r>
            <a:r>
              <a:rPr lang="ru-RU" sz="1800" dirty="0">
                <a:ea typeface="+mn-lt"/>
                <a:cs typeface="+mn-lt"/>
              </a:rPr>
              <a:t> </a:t>
            </a:r>
            <a:r>
              <a:rPr lang="ru-RU" sz="1800" dirty="0" err="1">
                <a:ea typeface="+mn-lt"/>
                <a:cs typeface="+mn-lt"/>
              </a:rPr>
              <a:t>харчової</a:t>
            </a:r>
            <a:r>
              <a:rPr lang="ru-RU" sz="1800" dirty="0">
                <a:ea typeface="+mn-lt"/>
                <a:cs typeface="+mn-lt"/>
              </a:rPr>
              <a:t> </a:t>
            </a:r>
            <a:r>
              <a:rPr lang="ru-RU" sz="1800" dirty="0" err="1">
                <a:ea typeface="+mn-lt"/>
                <a:cs typeface="+mn-lt"/>
              </a:rPr>
              <a:t>соди</a:t>
            </a:r>
            <a:r>
              <a:rPr lang="ru-RU" sz="1800" dirty="0">
                <a:ea typeface="+mn-lt"/>
                <a:cs typeface="+mn-lt"/>
              </a:rPr>
              <a:t> (1 чайна ложка на склянку води). </a:t>
            </a:r>
            <a:r>
              <a:rPr lang="ru-RU" sz="1800" dirty="0" err="1">
                <a:ea typeface="+mn-lt"/>
                <a:cs typeface="+mn-lt"/>
              </a:rPr>
              <a:t>Опіки</a:t>
            </a:r>
            <a:r>
              <a:rPr lang="ru-RU" sz="1800" dirty="0">
                <a:ea typeface="+mn-lt"/>
                <a:cs typeface="+mn-lt"/>
              </a:rPr>
              <a:t>, </a:t>
            </a:r>
            <a:r>
              <a:rPr lang="ru-RU" sz="1800" dirty="0" err="1">
                <a:ea typeface="+mn-lt"/>
                <a:cs typeface="+mn-lt"/>
              </a:rPr>
              <a:t>викликані</a:t>
            </a:r>
            <a:r>
              <a:rPr lang="ru-RU" sz="1800" dirty="0">
                <a:ea typeface="+mn-lt"/>
                <a:cs typeface="+mn-lt"/>
              </a:rPr>
              <a:t> лугами, також </a:t>
            </a:r>
            <a:r>
              <a:rPr lang="ru-RU" sz="1800" dirty="0" err="1">
                <a:ea typeface="+mn-lt"/>
                <a:cs typeface="+mn-lt"/>
              </a:rPr>
              <a:t>промивають</a:t>
            </a:r>
            <a:r>
              <a:rPr lang="ru-RU" sz="1800" dirty="0">
                <a:ea typeface="+mn-lt"/>
                <a:cs typeface="+mn-lt"/>
              </a:rPr>
              <a:t> </a:t>
            </a:r>
            <a:r>
              <a:rPr lang="ru-RU" sz="1800" dirty="0" err="1">
                <a:ea typeface="+mn-lt"/>
                <a:cs typeface="+mn-lt"/>
              </a:rPr>
              <a:t>струменем</a:t>
            </a:r>
            <a:r>
              <a:rPr lang="ru-RU" sz="1800" dirty="0">
                <a:ea typeface="+mn-lt"/>
                <a:cs typeface="+mn-lt"/>
              </a:rPr>
              <a:t> води, а </a:t>
            </a:r>
            <a:r>
              <a:rPr lang="ru-RU" sz="1800" dirty="0" err="1">
                <a:ea typeface="+mn-lt"/>
                <a:cs typeface="+mn-lt"/>
              </a:rPr>
              <a:t>потім</a:t>
            </a:r>
            <a:r>
              <a:rPr lang="ru-RU" sz="1800" dirty="0">
                <a:ea typeface="+mn-lt"/>
                <a:cs typeface="+mn-lt"/>
              </a:rPr>
              <a:t> </a:t>
            </a:r>
            <a:r>
              <a:rPr lang="ru-RU" sz="1800" dirty="0" err="1">
                <a:ea typeface="+mn-lt"/>
                <a:cs typeface="+mn-lt"/>
              </a:rPr>
              <a:t>обробляють</a:t>
            </a:r>
            <a:r>
              <a:rPr lang="ru-RU" sz="1800" dirty="0">
                <a:ea typeface="+mn-lt"/>
                <a:cs typeface="+mn-lt"/>
              </a:rPr>
              <a:t> 2%-м </a:t>
            </a:r>
            <a:r>
              <a:rPr lang="ru-RU" sz="1800" dirty="0" err="1">
                <a:ea typeface="+mn-lt"/>
                <a:cs typeface="+mn-lt"/>
              </a:rPr>
              <a:t>розчином</a:t>
            </a:r>
            <a:r>
              <a:rPr lang="ru-RU" sz="1800" dirty="0">
                <a:ea typeface="+mn-lt"/>
                <a:cs typeface="+mn-lt"/>
              </a:rPr>
              <a:t> </a:t>
            </a:r>
            <a:r>
              <a:rPr lang="ru-RU" sz="1800" dirty="0" err="1">
                <a:ea typeface="+mn-lt"/>
                <a:cs typeface="+mn-lt"/>
              </a:rPr>
              <a:t>оцтової</a:t>
            </a:r>
            <a:r>
              <a:rPr lang="ru-RU" sz="1800" dirty="0">
                <a:ea typeface="+mn-lt"/>
                <a:cs typeface="+mn-lt"/>
              </a:rPr>
              <a:t> </a:t>
            </a:r>
            <a:r>
              <a:rPr lang="ru-RU" sz="1800" dirty="0" err="1">
                <a:ea typeface="+mn-lt"/>
                <a:cs typeface="+mn-lt"/>
              </a:rPr>
              <a:t>чи</a:t>
            </a:r>
            <a:r>
              <a:rPr lang="ru-RU" sz="1800" dirty="0">
                <a:ea typeface="+mn-lt"/>
                <a:cs typeface="+mn-lt"/>
              </a:rPr>
              <a:t> </a:t>
            </a:r>
            <a:r>
              <a:rPr lang="ru-RU" sz="1800" dirty="0" err="1">
                <a:ea typeface="+mn-lt"/>
                <a:cs typeface="+mn-lt"/>
              </a:rPr>
              <a:t>лимонної</a:t>
            </a:r>
            <a:r>
              <a:rPr lang="ru-RU" sz="1800" dirty="0">
                <a:ea typeface="+mn-lt"/>
                <a:cs typeface="+mn-lt"/>
              </a:rPr>
              <a:t> </a:t>
            </a:r>
            <a:r>
              <a:rPr lang="ru-RU" sz="1800" dirty="0" err="1">
                <a:ea typeface="+mn-lt"/>
                <a:cs typeface="+mn-lt"/>
              </a:rPr>
              <a:t>кислоти</a:t>
            </a:r>
            <a:r>
              <a:rPr lang="ru-RU" sz="1800" dirty="0">
                <a:ea typeface="+mn-lt"/>
                <a:cs typeface="+mn-lt"/>
              </a:rPr>
              <a:t> (</a:t>
            </a:r>
            <a:r>
              <a:rPr lang="ru-RU" sz="1800" dirty="0" err="1">
                <a:ea typeface="+mn-lt"/>
                <a:cs typeface="+mn-lt"/>
              </a:rPr>
              <a:t>лимонним</a:t>
            </a:r>
            <a:r>
              <a:rPr lang="ru-RU" sz="1800" dirty="0">
                <a:ea typeface="+mn-lt"/>
                <a:cs typeface="+mn-lt"/>
              </a:rPr>
              <a:t> соком). На </a:t>
            </a:r>
            <a:r>
              <a:rPr lang="ru-RU" sz="1800" dirty="0" err="1">
                <a:ea typeface="+mn-lt"/>
                <a:cs typeface="+mn-lt"/>
              </a:rPr>
              <a:t>ушкоджену</a:t>
            </a:r>
            <a:r>
              <a:rPr lang="ru-RU" sz="1800" dirty="0">
                <a:ea typeface="+mn-lt"/>
                <a:cs typeface="+mn-lt"/>
              </a:rPr>
              <a:t> </a:t>
            </a:r>
            <a:r>
              <a:rPr lang="ru-RU" sz="1800" dirty="0" err="1">
                <a:ea typeface="+mn-lt"/>
                <a:cs typeface="+mn-lt"/>
              </a:rPr>
              <a:t>поверхню</a:t>
            </a:r>
            <a:r>
              <a:rPr lang="ru-RU" sz="1800" dirty="0">
                <a:ea typeface="+mn-lt"/>
                <a:cs typeface="+mn-lt"/>
              </a:rPr>
              <a:t> </a:t>
            </a:r>
            <a:r>
              <a:rPr lang="ru-RU" sz="1800" dirty="0" err="1">
                <a:ea typeface="+mn-lt"/>
                <a:cs typeface="+mn-lt"/>
              </a:rPr>
              <a:t>накладають</a:t>
            </a:r>
            <a:r>
              <a:rPr lang="ru-RU" sz="1800" dirty="0">
                <a:ea typeface="+mn-lt"/>
                <a:cs typeface="+mn-lt"/>
              </a:rPr>
              <a:t> </a:t>
            </a:r>
            <a:r>
              <a:rPr lang="ru-RU" sz="1800" dirty="0" err="1">
                <a:ea typeface="+mn-lt"/>
                <a:cs typeface="+mn-lt"/>
              </a:rPr>
              <a:t>пов’язку</a:t>
            </a:r>
            <a:r>
              <a:rPr lang="ru-RU" sz="1800" dirty="0">
                <a:ea typeface="+mn-lt"/>
                <a:cs typeface="+mn-lt"/>
              </a:rPr>
              <a:t>. </a:t>
            </a:r>
            <a:r>
              <a:rPr lang="ru-RU" sz="1800" dirty="0" err="1">
                <a:ea typeface="+mn-lt"/>
                <a:cs typeface="+mn-lt"/>
              </a:rPr>
              <a:t>Можна</a:t>
            </a:r>
            <a:r>
              <a:rPr lang="ru-RU" sz="1800" dirty="0">
                <a:ea typeface="+mn-lt"/>
                <a:cs typeface="+mn-lt"/>
              </a:rPr>
              <a:t> </a:t>
            </a:r>
            <a:r>
              <a:rPr lang="ru-RU" sz="1800" dirty="0" err="1">
                <a:ea typeface="+mn-lt"/>
                <a:cs typeface="+mn-lt"/>
              </a:rPr>
              <a:t>попередньо</a:t>
            </a:r>
            <a:r>
              <a:rPr lang="ru-RU" sz="1800" dirty="0">
                <a:ea typeface="+mn-lt"/>
                <a:cs typeface="+mn-lt"/>
              </a:rPr>
              <a:t> </a:t>
            </a:r>
            <a:r>
              <a:rPr lang="ru-RU" sz="1800" dirty="0" err="1">
                <a:ea typeface="+mn-lt"/>
                <a:cs typeface="+mn-lt"/>
              </a:rPr>
              <a:t>змочити</a:t>
            </a:r>
            <a:r>
              <a:rPr lang="ru-RU" sz="1800" dirty="0">
                <a:ea typeface="+mn-lt"/>
                <a:cs typeface="+mn-lt"/>
              </a:rPr>
              <a:t> </a:t>
            </a:r>
            <a:r>
              <a:rPr lang="ru-RU" sz="1800" dirty="0" err="1">
                <a:ea typeface="+mn-lt"/>
                <a:cs typeface="+mn-lt"/>
              </a:rPr>
              <a:t>її</a:t>
            </a:r>
            <a:r>
              <a:rPr lang="ru-RU" sz="1800" dirty="0">
                <a:ea typeface="+mn-lt"/>
                <a:cs typeface="+mn-lt"/>
              </a:rPr>
              <a:t> </a:t>
            </a:r>
            <a:r>
              <a:rPr lang="ru-RU" sz="1800" dirty="0" err="1">
                <a:ea typeface="+mn-lt"/>
                <a:cs typeface="+mn-lt"/>
              </a:rPr>
              <a:t>розчинами</a:t>
            </a:r>
            <a:r>
              <a:rPr lang="ru-RU" sz="1800" dirty="0">
                <a:ea typeface="+mn-lt"/>
                <a:cs typeface="+mn-lt"/>
              </a:rPr>
              <a:t> для </a:t>
            </a:r>
            <a:r>
              <a:rPr lang="ru-RU" sz="1800" dirty="0" err="1">
                <a:ea typeface="+mn-lt"/>
                <a:cs typeface="+mn-lt"/>
              </a:rPr>
              <a:t>обробки</a:t>
            </a:r>
            <a:r>
              <a:rPr lang="ru-RU" sz="1800" dirty="0">
                <a:ea typeface="+mn-lt"/>
                <a:cs typeface="+mn-lt"/>
              </a:rPr>
              <a:t> </a:t>
            </a:r>
            <a:r>
              <a:rPr lang="ru-RU" sz="1800" dirty="0" err="1">
                <a:ea typeface="+mn-lt"/>
                <a:cs typeface="+mn-lt"/>
              </a:rPr>
              <a:t>опіків</a:t>
            </a:r>
            <a:r>
              <a:rPr lang="ru-RU" sz="1800" dirty="0">
                <a:ea typeface="+mn-lt"/>
                <a:cs typeface="+mn-lt"/>
              </a:rPr>
              <a:t>. При </a:t>
            </a:r>
            <a:r>
              <a:rPr lang="ru-RU" sz="1800" dirty="0" err="1">
                <a:ea typeface="+mn-lt"/>
                <a:cs typeface="+mn-lt"/>
              </a:rPr>
              <a:t>опіках</a:t>
            </a:r>
            <a:r>
              <a:rPr lang="ru-RU" sz="1800" dirty="0">
                <a:ea typeface="+mn-lt"/>
                <a:cs typeface="+mn-lt"/>
              </a:rPr>
              <a:t> фосфором </a:t>
            </a:r>
            <a:r>
              <a:rPr lang="ru-RU" sz="1800" dirty="0" err="1">
                <a:ea typeface="+mn-lt"/>
                <a:cs typeface="+mn-lt"/>
              </a:rPr>
              <a:t>уражену</a:t>
            </a:r>
            <a:r>
              <a:rPr lang="ru-RU" sz="1800" dirty="0">
                <a:ea typeface="+mn-lt"/>
                <a:cs typeface="+mn-lt"/>
              </a:rPr>
              <a:t> </a:t>
            </a:r>
            <a:r>
              <a:rPr lang="ru-RU" sz="1800" dirty="0" err="1">
                <a:ea typeface="+mn-lt"/>
                <a:cs typeface="+mn-lt"/>
              </a:rPr>
              <a:t>частину</a:t>
            </a:r>
            <a:r>
              <a:rPr lang="ru-RU" sz="1800" dirty="0">
                <a:ea typeface="+mn-lt"/>
                <a:cs typeface="+mn-lt"/>
              </a:rPr>
              <a:t> </a:t>
            </a:r>
            <a:r>
              <a:rPr lang="ru-RU" sz="1800" dirty="0" err="1">
                <a:ea typeface="+mn-lt"/>
                <a:cs typeface="+mn-lt"/>
              </a:rPr>
              <a:t>тіла</a:t>
            </a:r>
            <a:r>
              <a:rPr lang="ru-RU" sz="1800" dirty="0">
                <a:ea typeface="+mn-lt"/>
                <a:cs typeface="+mn-lt"/>
              </a:rPr>
              <a:t> </a:t>
            </a:r>
            <a:r>
              <a:rPr lang="ru-RU" sz="1800" dirty="0" err="1">
                <a:ea typeface="+mn-lt"/>
                <a:cs typeface="+mn-lt"/>
              </a:rPr>
              <a:t>занурюють</a:t>
            </a:r>
            <a:r>
              <a:rPr lang="ru-RU" sz="1800" dirty="0">
                <a:ea typeface="+mn-lt"/>
                <a:cs typeface="+mn-lt"/>
              </a:rPr>
              <a:t> у </a:t>
            </a:r>
            <a:r>
              <a:rPr lang="ru-RU" sz="1800" dirty="0" err="1">
                <a:ea typeface="+mn-lt"/>
                <a:cs typeface="+mn-lt"/>
              </a:rPr>
              <a:t>воді</a:t>
            </a:r>
            <a:r>
              <a:rPr lang="ru-RU" sz="1800" dirty="0">
                <a:ea typeface="+mn-lt"/>
                <a:cs typeface="+mn-lt"/>
              </a:rPr>
              <a:t>, </a:t>
            </a:r>
            <a:r>
              <a:rPr lang="ru-RU" sz="1800" dirty="0" err="1">
                <a:ea typeface="+mn-lt"/>
                <a:cs typeface="+mn-lt"/>
              </a:rPr>
              <a:t>оскільки</a:t>
            </a:r>
            <a:r>
              <a:rPr lang="ru-RU" sz="1800" dirty="0">
                <a:ea typeface="+mn-lt"/>
                <a:cs typeface="+mn-lt"/>
              </a:rPr>
              <a:t> фосфор на </a:t>
            </a:r>
            <a:r>
              <a:rPr lang="ru-RU" sz="1800" dirty="0" err="1">
                <a:ea typeface="+mn-lt"/>
                <a:cs typeface="+mn-lt"/>
              </a:rPr>
              <a:t>повітрі</a:t>
            </a:r>
            <a:r>
              <a:rPr lang="ru-RU" sz="1800" dirty="0">
                <a:ea typeface="+mn-lt"/>
                <a:cs typeface="+mn-lt"/>
              </a:rPr>
              <a:t> </a:t>
            </a:r>
            <a:r>
              <a:rPr lang="ru-RU" sz="1800" dirty="0" err="1">
                <a:ea typeface="+mn-lt"/>
                <a:cs typeface="+mn-lt"/>
              </a:rPr>
              <a:t>спалахує</a:t>
            </a:r>
            <a:r>
              <a:rPr lang="ru-RU" sz="1800" dirty="0">
                <a:ea typeface="+mn-lt"/>
                <a:cs typeface="+mn-lt"/>
              </a:rPr>
              <a:t>. </a:t>
            </a:r>
            <a:r>
              <a:rPr lang="ru-RU" sz="1800" dirty="0" err="1">
                <a:ea typeface="+mn-lt"/>
                <a:cs typeface="+mn-lt"/>
              </a:rPr>
              <a:t>Під</a:t>
            </a:r>
            <a:r>
              <a:rPr lang="ru-RU" sz="1800" dirty="0">
                <a:ea typeface="+mn-lt"/>
                <a:cs typeface="+mn-lt"/>
              </a:rPr>
              <a:t> водою </a:t>
            </a:r>
            <a:r>
              <a:rPr lang="ru-RU" sz="1800" dirty="0" err="1">
                <a:ea typeface="+mn-lt"/>
                <a:cs typeface="+mn-lt"/>
              </a:rPr>
              <a:t>видаляють</a:t>
            </a:r>
            <a:r>
              <a:rPr lang="ru-RU" sz="1800" dirty="0">
                <a:ea typeface="+mn-lt"/>
                <a:cs typeface="+mn-lt"/>
              </a:rPr>
              <a:t> </a:t>
            </a:r>
            <a:r>
              <a:rPr lang="ru-RU" sz="1800" dirty="0" err="1">
                <a:ea typeface="+mn-lt"/>
                <a:cs typeface="+mn-lt"/>
              </a:rPr>
              <a:t>шматочки</a:t>
            </a:r>
            <a:r>
              <a:rPr lang="ru-RU" sz="1800" dirty="0">
                <a:ea typeface="+mn-lt"/>
                <a:cs typeface="+mn-lt"/>
              </a:rPr>
              <a:t> фосфору. </a:t>
            </a:r>
            <a:r>
              <a:rPr lang="ru-RU" sz="1800" dirty="0" err="1">
                <a:ea typeface="+mn-lt"/>
                <a:cs typeface="+mn-lt"/>
              </a:rPr>
              <a:t>Обпалену</a:t>
            </a:r>
            <a:r>
              <a:rPr lang="ru-RU" sz="1800" dirty="0">
                <a:ea typeface="+mn-lt"/>
                <a:cs typeface="+mn-lt"/>
              </a:rPr>
              <a:t> </a:t>
            </a:r>
            <a:r>
              <a:rPr lang="ru-RU" sz="1800" dirty="0" err="1">
                <a:ea typeface="+mn-lt"/>
                <a:cs typeface="+mn-lt"/>
              </a:rPr>
              <a:t>поверхню</a:t>
            </a:r>
            <a:r>
              <a:rPr lang="ru-RU" sz="1800" dirty="0">
                <a:ea typeface="+mn-lt"/>
                <a:cs typeface="+mn-lt"/>
              </a:rPr>
              <a:t> </a:t>
            </a:r>
            <a:r>
              <a:rPr lang="ru-RU" sz="1800" dirty="0" err="1">
                <a:ea typeface="+mn-lt"/>
                <a:cs typeface="+mn-lt"/>
              </a:rPr>
              <a:t>обробляють</a:t>
            </a:r>
            <a:r>
              <a:rPr lang="ru-RU" sz="1800" dirty="0">
                <a:ea typeface="+mn-lt"/>
                <a:cs typeface="+mn-lt"/>
              </a:rPr>
              <a:t> 5%-м </a:t>
            </a:r>
            <a:r>
              <a:rPr lang="ru-RU" sz="1800" dirty="0" err="1">
                <a:ea typeface="+mn-lt"/>
                <a:cs typeface="+mn-lt"/>
              </a:rPr>
              <a:t>розчином</a:t>
            </a:r>
            <a:r>
              <a:rPr lang="ru-RU" sz="1800" dirty="0">
                <a:ea typeface="+mn-lt"/>
                <a:cs typeface="+mn-lt"/>
              </a:rPr>
              <a:t> </a:t>
            </a:r>
            <a:r>
              <a:rPr lang="ru-RU" sz="1800" dirty="0" err="1">
                <a:ea typeface="+mn-lt"/>
                <a:cs typeface="+mn-lt"/>
              </a:rPr>
              <a:t>мідного</a:t>
            </a:r>
            <a:r>
              <a:rPr lang="ru-RU" sz="1800" dirty="0">
                <a:ea typeface="+mn-lt"/>
                <a:cs typeface="+mn-lt"/>
              </a:rPr>
              <a:t> купоросу і </a:t>
            </a:r>
            <a:r>
              <a:rPr lang="ru-RU" sz="1800" dirty="0" err="1">
                <a:ea typeface="+mn-lt"/>
                <a:cs typeface="+mn-lt"/>
              </a:rPr>
              <a:t>закривають</a:t>
            </a:r>
            <a:r>
              <a:rPr lang="ru-RU" sz="1800" dirty="0">
                <a:ea typeface="+mn-lt"/>
                <a:cs typeface="+mn-lt"/>
              </a:rPr>
              <a:t> чистою сухою </a:t>
            </a:r>
            <a:r>
              <a:rPr lang="ru-RU" sz="1800" dirty="0" err="1">
                <a:ea typeface="+mn-lt"/>
                <a:cs typeface="+mn-lt"/>
              </a:rPr>
              <a:t>пов’язкою</a:t>
            </a:r>
            <a:r>
              <a:rPr lang="ru-RU" sz="1800" dirty="0">
                <a:ea typeface="+mn-lt"/>
                <a:cs typeface="+mn-lt"/>
              </a:rPr>
              <a:t>. При </a:t>
            </a:r>
            <a:r>
              <a:rPr lang="ru-RU" sz="1800" dirty="0" err="1">
                <a:ea typeface="+mn-lt"/>
                <a:cs typeface="+mn-lt"/>
              </a:rPr>
              <a:t>опіках</a:t>
            </a:r>
            <a:r>
              <a:rPr lang="ru-RU" sz="1800" dirty="0">
                <a:ea typeface="+mn-lt"/>
                <a:cs typeface="+mn-lt"/>
              </a:rPr>
              <a:t> </a:t>
            </a:r>
            <a:r>
              <a:rPr lang="ru-RU" sz="1800" dirty="0" err="1">
                <a:ea typeface="+mn-lt"/>
                <a:cs typeface="+mn-lt"/>
              </a:rPr>
              <a:t>негашеним</a:t>
            </a:r>
            <a:r>
              <a:rPr lang="ru-RU" sz="1800" dirty="0">
                <a:ea typeface="+mn-lt"/>
                <a:cs typeface="+mn-lt"/>
              </a:rPr>
              <a:t> </a:t>
            </a:r>
            <a:r>
              <a:rPr lang="ru-RU" sz="1800" dirty="0" err="1">
                <a:ea typeface="+mn-lt"/>
                <a:cs typeface="+mn-lt"/>
              </a:rPr>
              <a:t>вапном</a:t>
            </a:r>
            <a:r>
              <a:rPr lang="ru-RU" sz="1800" dirty="0">
                <a:ea typeface="+mn-lt"/>
                <a:cs typeface="+mn-lt"/>
              </a:rPr>
              <a:t> </a:t>
            </a:r>
            <a:r>
              <a:rPr lang="ru-RU" sz="1800" dirty="0" err="1">
                <a:ea typeface="+mn-lt"/>
                <a:cs typeface="+mn-lt"/>
              </a:rPr>
              <a:t>місце</a:t>
            </a:r>
            <a:r>
              <a:rPr lang="ru-RU" sz="1800" dirty="0">
                <a:ea typeface="+mn-lt"/>
                <a:cs typeface="+mn-lt"/>
              </a:rPr>
              <a:t> </a:t>
            </a:r>
            <a:r>
              <a:rPr lang="ru-RU" sz="1800" dirty="0" err="1">
                <a:ea typeface="+mn-lt"/>
                <a:cs typeface="+mn-lt"/>
              </a:rPr>
              <a:t>ураження</a:t>
            </a:r>
            <a:r>
              <a:rPr lang="ru-RU" sz="1800" dirty="0">
                <a:ea typeface="+mn-lt"/>
                <a:cs typeface="+mn-lt"/>
              </a:rPr>
              <a:t> </a:t>
            </a:r>
            <a:r>
              <a:rPr lang="ru-RU" sz="1800" dirty="0" err="1">
                <a:ea typeface="+mn-lt"/>
                <a:cs typeface="+mn-lt"/>
              </a:rPr>
              <a:t>обробляють</a:t>
            </a:r>
            <a:r>
              <a:rPr lang="ru-RU" sz="1800" dirty="0">
                <a:ea typeface="+mn-lt"/>
                <a:cs typeface="+mn-lt"/>
              </a:rPr>
              <a:t> жиром (водою не </a:t>
            </a:r>
            <a:r>
              <a:rPr lang="ru-RU" sz="1800" dirty="0" err="1">
                <a:ea typeface="+mn-lt"/>
                <a:cs typeface="+mn-lt"/>
              </a:rPr>
              <a:t>можна</a:t>
            </a:r>
            <a:r>
              <a:rPr lang="ru-RU" sz="1800" dirty="0">
                <a:ea typeface="+mn-lt"/>
                <a:cs typeface="+mn-lt"/>
              </a:rPr>
              <a:t>), </a:t>
            </a:r>
            <a:r>
              <a:rPr lang="ru-RU" sz="1800" dirty="0" err="1">
                <a:ea typeface="+mn-lt"/>
                <a:cs typeface="+mn-lt"/>
              </a:rPr>
              <a:t>шматочки</a:t>
            </a:r>
            <a:r>
              <a:rPr lang="ru-RU" sz="1800" dirty="0">
                <a:ea typeface="+mn-lt"/>
                <a:cs typeface="+mn-lt"/>
              </a:rPr>
              <a:t> </a:t>
            </a:r>
            <a:r>
              <a:rPr lang="ru-RU" sz="1800" dirty="0" err="1">
                <a:ea typeface="+mn-lt"/>
                <a:cs typeface="+mn-lt"/>
              </a:rPr>
              <a:t>вапна</a:t>
            </a:r>
            <a:r>
              <a:rPr lang="ru-RU" sz="1800" dirty="0">
                <a:ea typeface="+mn-lt"/>
                <a:cs typeface="+mn-lt"/>
              </a:rPr>
              <a:t> </a:t>
            </a:r>
            <a:r>
              <a:rPr lang="ru-RU" sz="1800" dirty="0" err="1">
                <a:ea typeface="+mn-lt"/>
                <a:cs typeface="+mn-lt"/>
              </a:rPr>
              <a:t>видаляють</a:t>
            </a:r>
            <a:r>
              <a:rPr lang="ru-RU" sz="1800" dirty="0">
                <a:ea typeface="+mn-lt"/>
                <a:cs typeface="+mn-lt"/>
              </a:rPr>
              <a:t> і рану </a:t>
            </a:r>
            <a:r>
              <a:rPr lang="ru-RU" sz="1800" dirty="0" err="1">
                <a:ea typeface="+mn-lt"/>
                <a:cs typeface="+mn-lt"/>
              </a:rPr>
              <a:t>закривають</a:t>
            </a:r>
            <a:r>
              <a:rPr lang="ru-RU" sz="1800" dirty="0">
                <a:ea typeface="+mn-lt"/>
                <a:cs typeface="+mn-lt"/>
              </a:rPr>
              <a:t> марлевою </a:t>
            </a:r>
            <a:r>
              <a:rPr lang="ru-RU" sz="1800" dirty="0" err="1">
                <a:ea typeface="+mn-lt"/>
                <a:cs typeface="+mn-lt"/>
              </a:rPr>
              <a:t>пов’язкою</a:t>
            </a:r>
            <a:r>
              <a:rPr lang="ru-RU" sz="1800" dirty="0">
                <a:ea typeface="+mn-lt"/>
                <a:cs typeface="+mn-lt"/>
              </a:rPr>
              <a:t>.</a:t>
            </a:r>
            <a:endParaRPr lang="ru-RU" sz="1800">
              <a:cs typeface="Calibri"/>
            </a:endParaRPr>
          </a:p>
        </p:txBody>
      </p:sp>
    </p:spTree>
    <p:extLst>
      <p:ext uri="{BB962C8B-B14F-4D97-AF65-F5344CB8AC3E}">
        <p14:creationId xmlns:p14="http://schemas.microsoft.com/office/powerpoint/2010/main" val="928254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827E9D28-A19C-6661-7663-C38D242CBA8E}"/>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0">
              <a:buNone/>
            </a:pPr>
            <a:r>
              <a:rPr lang="ru-RU" sz="1500" dirty="0">
                <a:latin typeface="Arial"/>
                <a:cs typeface="Arial"/>
              </a:rPr>
              <a:t>При </a:t>
            </a:r>
            <a:r>
              <a:rPr lang="ru-RU" sz="1500" dirty="0" err="1">
                <a:latin typeface="Arial"/>
                <a:cs typeface="Arial"/>
              </a:rPr>
              <a:t>утопленні</a:t>
            </a:r>
            <a:r>
              <a:rPr lang="ru-RU" sz="1500" dirty="0">
                <a:latin typeface="Arial"/>
                <a:cs typeface="Arial"/>
              </a:rPr>
              <a:t>, як і при </a:t>
            </a:r>
            <a:r>
              <a:rPr lang="ru-RU" sz="1500" dirty="0" err="1">
                <a:latin typeface="Arial"/>
                <a:cs typeface="Arial"/>
              </a:rPr>
              <a:t>іншій</a:t>
            </a:r>
            <a:r>
              <a:rPr lang="ru-RU" sz="1500" dirty="0">
                <a:latin typeface="Arial"/>
                <a:cs typeface="Arial"/>
              </a:rPr>
              <a:t> </a:t>
            </a:r>
            <a:r>
              <a:rPr lang="ru-RU" sz="1500" dirty="0" err="1">
                <a:latin typeface="Arial"/>
                <a:cs typeface="Arial"/>
              </a:rPr>
              <a:t>надзвичайній</a:t>
            </a:r>
            <a:r>
              <a:rPr lang="ru-RU" sz="1500" dirty="0">
                <a:latin typeface="Arial"/>
                <a:cs typeface="Arial"/>
              </a:rPr>
              <a:t> </a:t>
            </a:r>
            <a:r>
              <a:rPr lang="ru-RU" sz="1500" dirty="0" err="1">
                <a:latin typeface="Arial"/>
                <a:cs typeface="Arial"/>
              </a:rPr>
              <a:t>ситуації</a:t>
            </a:r>
            <a:r>
              <a:rPr lang="ru-RU" sz="1500" dirty="0">
                <a:latin typeface="Arial"/>
                <a:cs typeface="Arial"/>
              </a:rPr>
              <a:t>, </a:t>
            </a:r>
            <a:r>
              <a:rPr lang="ru-RU" sz="1500" dirty="0" err="1">
                <a:latin typeface="Arial"/>
                <a:cs typeface="Arial"/>
              </a:rPr>
              <a:t>спочатку</a:t>
            </a:r>
            <a:r>
              <a:rPr lang="ru-RU" sz="1500" dirty="0">
                <a:latin typeface="Arial"/>
                <a:cs typeface="Arial"/>
              </a:rPr>
              <a:t> треба </a:t>
            </a:r>
            <a:r>
              <a:rPr lang="ru-RU" sz="1500" dirty="0" err="1">
                <a:latin typeface="Arial"/>
                <a:cs typeface="Arial"/>
              </a:rPr>
              <a:t>припинити</a:t>
            </a:r>
            <a:r>
              <a:rPr lang="ru-RU" sz="1500" dirty="0">
                <a:latin typeface="Arial"/>
                <a:cs typeface="Arial"/>
              </a:rPr>
              <a:t> </a:t>
            </a:r>
            <a:r>
              <a:rPr lang="ru-RU" sz="1500" dirty="0" err="1">
                <a:latin typeface="Arial"/>
                <a:cs typeface="Arial"/>
              </a:rPr>
              <a:t>дію</a:t>
            </a:r>
            <a:r>
              <a:rPr lang="ru-RU" sz="1500" dirty="0">
                <a:latin typeface="Arial"/>
                <a:cs typeface="Arial"/>
              </a:rPr>
              <a:t> </a:t>
            </a:r>
            <a:r>
              <a:rPr lang="ru-RU" sz="1500" dirty="0" err="1">
                <a:latin typeface="Arial"/>
                <a:cs typeface="Arial"/>
              </a:rPr>
              <a:t>ушкоджуючого</a:t>
            </a:r>
            <a:r>
              <a:rPr lang="ru-RU" sz="1500" dirty="0">
                <a:latin typeface="Arial"/>
                <a:cs typeface="Arial"/>
              </a:rPr>
              <a:t> фактору. Але в </a:t>
            </a:r>
            <a:r>
              <a:rPr lang="ru-RU" sz="1500" dirty="0" err="1">
                <a:latin typeface="Arial"/>
                <a:cs typeface="Arial"/>
              </a:rPr>
              <a:t>цьому</a:t>
            </a:r>
            <a:r>
              <a:rPr lang="ru-RU" sz="1500" dirty="0">
                <a:latin typeface="Arial"/>
                <a:cs typeface="Arial"/>
              </a:rPr>
              <a:t> </a:t>
            </a:r>
            <a:r>
              <a:rPr lang="ru-RU" sz="1500" dirty="0" err="1">
                <a:latin typeface="Arial"/>
                <a:cs typeface="Arial"/>
              </a:rPr>
              <a:t>випадку</a:t>
            </a:r>
            <a:r>
              <a:rPr lang="ru-RU" sz="1500" dirty="0">
                <a:latin typeface="Arial"/>
                <a:cs typeface="Arial"/>
              </a:rPr>
              <a:t> </a:t>
            </a:r>
            <a:r>
              <a:rPr lang="ru-RU" sz="1500" dirty="0" err="1">
                <a:latin typeface="Arial"/>
                <a:cs typeface="Arial"/>
              </a:rPr>
              <a:t>це</a:t>
            </a:r>
            <a:r>
              <a:rPr lang="ru-RU" sz="1500" dirty="0">
                <a:latin typeface="Arial"/>
                <a:cs typeface="Arial"/>
              </a:rPr>
              <a:t> </a:t>
            </a:r>
            <a:r>
              <a:rPr lang="ru-RU" sz="1500" dirty="0" err="1">
                <a:latin typeface="Arial"/>
                <a:cs typeface="Arial"/>
              </a:rPr>
              <a:t>зробити</a:t>
            </a:r>
            <a:r>
              <a:rPr lang="ru-RU" sz="1500" dirty="0">
                <a:latin typeface="Arial"/>
                <a:cs typeface="Arial"/>
              </a:rPr>
              <a:t> не так просто і </a:t>
            </a:r>
            <a:r>
              <a:rPr lang="ru-RU" sz="1500" dirty="0" err="1">
                <a:latin typeface="Arial"/>
                <a:cs typeface="Arial"/>
              </a:rPr>
              <a:t>вимагає</a:t>
            </a:r>
            <a:r>
              <a:rPr lang="ru-RU" sz="1500" dirty="0">
                <a:latin typeface="Arial"/>
                <a:cs typeface="Arial"/>
              </a:rPr>
              <a:t> </a:t>
            </a:r>
            <a:r>
              <a:rPr lang="ru-RU" sz="1500" dirty="0" err="1">
                <a:latin typeface="Arial"/>
                <a:cs typeface="Arial"/>
              </a:rPr>
              <a:t>від</a:t>
            </a:r>
            <a:r>
              <a:rPr lang="ru-RU" sz="1500" dirty="0">
                <a:latin typeface="Arial"/>
                <a:cs typeface="Arial"/>
              </a:rPr>
              <a:t> </a:t>
            </a:r>
            <a:r>
              <a:rPr lang="ru-RU" sz="1500" dirty="0" err="1">
                <a:latin typeface="Arial"/>
                <a:cs typeface="Arial"/>
              </a:rPr>
              <a:t>рятівника</a:t>
            </a:r>
            <a:r>
              <a:rPr lang="ru-RU" sz="1500" dirty="0">
                <a:latin typeface="Arial"/>
                <a:cs typeface="Arial"/>
              </a:rPr>
              <a:t> </a:t>
            </a:r>
            <a:r>
              <a:rPr lang="ru-RU" sz="1500" dirty="0" err="1">
                <a:latin typeface="Arial"/>
                <a:cs typeface="Arial"/>
              </a:rPr>
              <a:t>знання</a:t>
            </a:r>
            <a:r>
              <a:rPr lang="ru-RU" sz="1500" dirty="0">
                <a:latin typeface="Arial"/>
                <a:cs typeface="Arial"/>
              </a:rPr>
              <a:t>, </a:t>
            </a:r>
            <a:r>
              <a:rPr lang="ru-RU" sz="1500" dirty="0" err="1">
                <a:latin typeface="Arial"/>
                <a:cs typeface="Arial"/>
              </a:rPr>
              <a:t>вміння</a:t>
            </a:r>
            <a:r>
              <a:rPr lang="ru-RU" sz="1500" dirty="0">
                <a:latin typeface="Arial"/>
                <a:cs typeface="Arial"/>
              </a:rPr>
              <a:t> та </a:t>
            </a:r>
            <a:r>
              <a:rPr lang="ru-RU" sz="1500" dirty="0" err="1">
                <a:latin typeface="Arial"/>
                <a:cs typeface="Arial"/>
              </a:rPr>
              <a:t>зусиль</a:t>
            </a:r>
            <a:r>
              <a:rPr lang="ru-RU" sz="1500" dirty="0">
                <a:latin typeface="Arial"/>
                <a:cs typeface="Arial"/>
              </a:rPr>
              <a:t>.</a:t>
            </a:r>
          </a:p>
          <a:p>
            <a:pPr marL="0" indent="0">
              <a:buNone/>
            </a:pPr>
            <a:r>
              <a:rPr lang="ru-RU" sz="1500" err="1">
                <a:latin typeface="Arial"/>
                <a:cs typeface="Arial"/>
              </a:rPr>
              <a:t>Якщо</a:t>
            </a:r>
            <a:r>
              <a:rPr lang="ru-RU" sz="1500" dirty="0">
                <a:latin typeface="Arial"/>
                <a:cs typeface="Arial"/>
              </a:rPr>
              <a:t> </a:t>
            </a:r>
            <a:r>
              <a:rPr lang="ru-RU" sz="1500" err="1">
                <a:latin typeface="Arial"/>
                <a:cs typeface="Arial"/>
              </a:rPr>
              <a:t>постраждалий</a:t>
            </a:r>
            <a:r>
              <a:rPr lang="ru-RU" sz="1500" dirty="0">
                <a:latin typeface="Arial"/>
                <a:cs typeface="Arial"/>
              </a:rPr>
              <a:t>, </a:t>
            </a:r>
            <a:r>
              <a:rPr lang="ru-RU" sz="1500" err="1">
                <a:latin typeface="Arial"/>
                <a:cs typeface="Arial"/>
              </a:rPr>
              <a:t>що</a:t>
            </a:r>
            <a:r>
              <a:rPr lang="ru-RU" sz="1500" dirty="0">
                <a:latin typeface="Arial"/>
                <a:cs typeface="Arial"/>
              </a:rPr>
              <a:t> </a:t>
            </a:r>
            <a:r>
              <a:rPr lang="ru-RU" sz="1500" err="1">
                <a:latin typeface="Arial"/>
                <a:cs typeface="Arial"/>
              </a:rPr>
              <a:t>був</a:t>
            </a:r>
            <a:r>
              <a:rPr lang="ru-RU" sz="1500" dirty="0">
                <a:latin typeface="Arial"/>
                <a:cs typeface="Arial"/>
              </a:rPr>
              <a:t> </a:t>
            </a:r>
            <a:r>
              <a:rPr lang="ru-RU" sz="1500" err="1">
                <a:latin typeface="Arial"/>
                <a:cs typeface="Arial"/>
              </a:rPr>
              <a:t>витягнутий</a:t>
            </a:r>
            <a:r>
              <a:rPr lang="ru-RU" sz="1500" dirty="0">
                <a:latin typeface="Arial"/>
                <a:cs typeface="Arial"/>
              </a:rPr>
              <a:t> з води, </a:t>
            </a:r>
            <a:r>
              <a:rPr lang="ru-RU" sz="1500" err="1">
                <a:latin typeface="Arial"/>
                <a:cs typeface="Arial"/>
              </a:rPr>
              <a:t>перебуває</a:t>
            </a:r>
            <a:r>
              <a:rPr lang="ru-RU" sz="1500" dirty="0">
                <a:latin typeface="Arial"/>
                <a:cs typeface="Arial"/>
              </a:rPr>
              <a:t> у </a:t>
            </a:r>
            <a:r>
              <a:rPr lang="ru-RU" sz="1500" err="1">
                <a:latin typeface="Arial"/>
                <a:cs typeface="Arial"/>
              </a:rPr>
              <a:t>непритомному</a:t>
            </a:r>
            <a:r>
              <a:rPr lang="ru-RU" sz="1500" dirty="0">
                <a:latin typeface="Arial"/>
                <a:cs typeface="Arial"/>
              </a:rPr>
              <a:t> </a:t>
            </a:r>
            <a:r>
              <a:rPr lang="ru-RU" sz="1500" err="1">
                <a:latin typeface="Arial"/>
                <a:cs typeface="Arial"/>
              </a:rPr>
              <a:t>стані</a:t>
            </a:r>
            <a:r>
              <a:rPr lang="ru-RU" sz="1500" dirty="0">
                <a:latin typeface="Arial"/>
                <a:cs typeface="Arial"/>
              </a:rPr>
              <a:t> </a:t>
            </a:r>
            <a:r>
              <a:rPr lang="ru-RU" sz="1500" err="1">
                <a:latin typeface="Arial"/>
                <a:cs typeface="Arial"/>
              </a:rPr>
              <a:t>йому</a:t>
            </a:r>
            <a:r>
              <a:rPr lang="ru-RU" sz="1500" dirty="0">
                <a:latin typeface="Arial"/>
                <a:cs typeface="Arial"/>
              </a:rPr>
              <a:t> </a:t>
            </a:r>
            <a:r>
              <a:rPr lang="ru-RU" sz="1500" err="1">
                <a:latin typeface="Arial"/>
                <a:cs typeface="Arial"/>
              </a:rPr>
              <a:t>якнайскоріше</a:t>
            </a:r>
            <a:r>
              <a:rPr lang="ru-RU" sz="1500" dirty="0">
                <a:latin typeface="Arial"/>
                <a:cs typeface="Arial"/>
              </a:rPr>
              <a:t> повинна бути проведена СЛР. </a:t>
            </a:r>
            <a:r>
              <a:rPr lang="ru-RU" sz="1500" err="1">
                <a:latin typeface="Arial"/>
                <a:cs typeface="Arial"/>
              </a:rPr>
              <a:t>Часові</a:t>
            </a:r>
            <a:r>
              <a:rPr lang="ru-RU" sz="1500" dirty="0">
                <a:latin typeface="Arial"/>
                <a:cs typeface="Arial"/>
              </a:rPr>
              <a:t> </a:t>
            </a:r>
            <a:r>
              <a:rPr lang="ru-RU" sz="1500" err="1">
                <a:latin typeface="Arial"/>
                <a:cs typeface="Arial"/>
              </a:rPr>
              <a:t>межі</a:t>
            </a:r>
            <a:r>
              <a:rPr lang="ru-RU" sz="1500" dirty="0">
                <a:latin typeface="Arial"/>
                <a:cs typeface="Arial"/>
              </a:rPr>
              <a:t> СЛР </a:t>
            </a:r>
            <a:r>
              <a:rPr lang="ru-RU" sz="1500" err="1">
                <a:latin typeface="Arial"/>
                <a:cs typeface="Arial"/>
              </a:rPr>
              <a:t>встановлюють</a:t>
            </a:r>
            <a:r>
              <a:rPr lang="ru-RU" sz="1500" dirty="0">
                <a:latin typeface="Arial"/>
                <a:cs typeface="Arial"/>
              </a:rPr>
              <a:t> межу у </a:t>
            </a:r>
            <a:r>
              <a:rPr lang="ru-RU" sz="1500" err="1">
                <a:latin typeface="Arial"/>
                <a:cs typeface="Arial"/>
              </a:rPr>
              <a:t>приблизно</a:t>
            </a:r>
            <a:r>
              <a:rPr lang="ru-RU" sz="1500" dirty="0">
                <a:latin typeface="Arial"/>
                <a:cs typeface="Arial"/>
              </a:rPr>
              <a:t> 10 </a:t>
            </a:r>
            <a:r>
              <a:rPr lang="ru-RU" sz="1500" err="1">
                <a:latin typeface="Arial"/>
                <a:cs typeface="Arial"/>
              </a:rPr>
              <a:t>хвилин</a:t>
            </a:r>
            <a:r>
              <a:rPr lang="ru-RU" sz="1500" dirty="0">
                <a:latin typeface="Arial"/>
                <a:cs typeface="Arial"/>
              </a:rPr>
              <a:t> </a:t>
            </a:r>
            <a:r>
              <a:rPr lang="ru-RU" sz="1500" err="1">
                <a:latin typeface="Arial"/>
                <a:cs typeface="Arial"/>
              </a:rPr>
              <a:t>після</a:t>
            </a:r>
            <a:r>
              <a:rPr lang="ru-RU" sz="1500" dirty="0">
                <a:latin typeface="Arial"/>
                <a:cs typeface="Arial"/>
              </a:rPr>
              <a:t> </a:t>
            </a:r>
            <a:r>
              <a:rPr lang="ru-RU" sz="1500" err="1">
                <a:latin typeface="Arial"/>
                <a:cs typeface="Arial"/>
              </a:rPr>
              <a:t>зупинки</a:t>
            </a:r>
            <a:r>
              <a:rPr lang="ru-RU" sz="1500" dirty="0">
                <a:latin typeface="Arial"/>
                <a:cs typeface="Arial"/>
              </a:rPr>
              <a:t> </a:t>
            </a:r>
            <a:r>
              <a:rPr lang="ru-RU" sz="1500" err="1">
                <a:latin typeface="Arial"/>
                <a:cs typeface="Arial"/>
              </a:rPr>
              <a:t>серця</a:t>
            </a:r>
            <a:r>
              <a:rPr lang="ru-RU" sz="1500" dirty="0">
                <a:latin typeface="Arial"/>
                <a:cs typeface="Arial"/>
              </a:rPr>
              <a:t>, </a:t>
            </a:r>
            <a:r>
              <a:rPr lang="ru-RU" sz="1500" err="1">
                <a:latin typeface="Arial"/>
                <a:cs typeface="Arial"/>
              </a:rPr>
              <a:t>протягом</a:t>
            </a:r>
            <a:r>
              <a:rPr lang="ru-RU" sz="1500" dirty="0">
                <a:latin typeface="Arial"/>
                <a:cs typeface="Arial"/>
              </a:rPr>
              <a:t> </a:t>
            </a:r>
            <a:r>
              <a:rPr lang="ru-RU" sz="1500" err="1">
                <a:latin typeface="Arial"/>
                <a:cs typeface="Arial"/>
              </a:rPr>
              <a:t>яких</a:t>
            </a:r>
            <a:r>
              <a:rPr lang="ru-RU" sz="1500" dirty="0">
                <a:latin typeface="Arial"/>
                <a:cs typeface="Arial"/>
              </a:rPr>
              <a:t> </a:t>
            </a:r>
            <a:r>
              <a:rPr lang="ru-RU" sz="1500" err="1">
                <a:latin typeface="Arial"/>
                <a:cs typeface="Arial"/>
              </a:rPr>
              <a:t>реанімаційні</a:t>
            </a:r>
            <a:r>
              <a:rPr lang="ru-RU" sz="1500" dirty="0">
                <a:latin typeface="Arial"/>
                <a:cs typeface="Arial"/>
              </a:rPr>
              <a:t> заходи </a:t>
            </a:r>
            <a:r>
              <a:rPr lang="ru-RU" sz="1500" err="1">
                <a:latin typeface="Arial"/>
                <a:cs typeface="Arial"/>
              </a:rPr>
              <a:t>можуть</a:t>
            </a:r>
            <a:r>
              <a:rPr lang="ru-RU" sz="1500" dirty="0">
                <a:latin typeface="Arial"/>
                <a:cs typeface="Arial"/>
              </a:rPr>
              <a:t> бути </a:t>
            </a:r>
            <a:r>
              <a:rPr lang="ru-RU" sz="1500" err="1">
                <a:latin typeface="Arial"/>
                <a:cs typeface="Arial"/>
              </a:rPr>
              <a:t>ефективними</a:t>
            </a:r>
            <a:r>
              <a:rPr lang="ru-RU" sz="1500" dirty="0">
                <a:latin typeface="Arial"/>
                <a:cs typeface="Arial"/>
              </a:rPr>
              <a:t>. В </a:t>
            </a:r>
            <a:r>
              <a:rPr lang="ru-RU" sz="1500" err="1">
                <a:latin typeface="Arial"/>
                <a:cs typeface="Arial"/>
              </a:rPr>
              <a:t>разі</a:t>
            </a:r>
            <a:r>
              <a:rPr lang="ru-RU" sz="1500" dirty="0">
                <a:latin typeface="Arial"/>
                <a:cs typeface="Arial"/>
              </a:rPr>
              <a:t> </a:t>
            </a:r>
            <a:r>
              <a:rPr lang="ru-RU" sz="1500" err="1">
                <a:latin typeface="Arial"/>
                <a:cs typeface="Arial"/>
              </a:rPr>
              <a:t>утоплення</a:t>
            </a:r>
            <a:r>
              <a:rPr lang="ru-RU" sz="1500" dirty="0">
                <a:latin typeface="Arial"/>
                <a:cs typeface="Arial"/>
              </a:rPr>
              <a:t> в </a:t>
            </a:r>
            <a:r>
              <a:rPr lang="ru-RU" sz="1500" err="1">
                <a:latin typeface="Arial"/>
                <a:cs typeface="Arial"/>
              </a:rPr>
              <a:t>холодній</a:t>
            </a:r>
            <a:r>
              <a:rPr lang="ru-RU" sz="1500" dirty="0">
                <a:latin typeface="Arial"/>
                <a:cs typeface="Arial"/>
              </a:rPr>
              <a:t> </a:t>
            </a:r>
            <a:r>
              <a:rPr lang="ru-RU" sz="1500" err="1">
                <a:latin typeface="Arial"/>
                <a:cs typeface="Arial"/>
              </a:rPr>
              <a:t>воді</a:t>
            </a:r>
            <a:r>
              <a:rPr lang="ru-RU" sz="1500" dirty="0">
                <a:latin typeface="Arial"/>
                <a:cs typeface="Arial"/>
              </a:rPr>
              <a:t> </a:t>
            </a:r>
            <a:r>
              <a:rPr lang="ru-RU" sz="1500" err="1">
                <a:latin typeface="Arial"/>
                <a:cs typeface="Arial"/>
              </a:rPr>
              <a:t>часові</a:t>
            </a:r>
            <a:r>
              <a:rPr lang="ru-RU" sz="1500" dirty="0">
                <a:latin typeface="Arial"/>
                <a:cs typeface="Arial"/>
              </a:rPr>
              <a:t> </a:t>
            </a:r>
            <a:r>
              <a:rPr lang="ru-RU" sz="1500" err="1">
                <a:latin typeface="Arial"/>
                <a:cs typeface="Arial"/>
              </a:rPr>
              <a:t>межі</a:t>
            </a:r>
            <a:r>
              <a:rPr lang="ru-RU" sz="1500" dirty="0">
                <a:latin typeface="Arial"/>
                <a:cs typeface="Arial"/>
              </a:rPr>
              <a:t> </a:t>
            </a:r>
            <a:r>
              <a:rPr lang="ru-RU" sz="1500" err="1">
                <a:latin typeface="Arial"/>
                <a:cs typeface="Arial"/>
              </a:rPr>
              <a:t>можуть</a:t>
            </a:r>
            <a:r>
              <a:rPr lang="ru-RU" sz="1500" dirty="0">
                <a:latin typeface="Arial"/>
                <a:cs typeface="Arial"/>
              </a:rPr>
              <a:t> </a:t>
            </a:r>
            <a:r>
              <a:rPr lang="ru-RU" sz="1500" err="1">
                <a:latin typeface="Arial"/>
                <a:cs typeface="Arial"/>
              </a:rPr>
              <a:t>дещо</a:t>
            </a:r>
            <a:r>
              <a:rPr lang="ru-RU" sz="1500" dirty="0">
                <a:latin typeface="Arial"/>
                <a:cs typeface="Arial"/>
              </a:rPr>
              <a:t> </a:t>
            </a:r>
            <a:r>
              <a:rPr lang="ru-RU" sz="1500" err="1">
                <a:latin typeface="Arial"/>
                <a:cs typeface="Arial"/>
              </a:rPr>
              <a:t>збільшитися</a:t>
            </a:r>
            <a:r>
              <a:rPr lang="ru-RU" sz="1500" dirty="0">
                <a:latin typeface="Arial"/>
                <a:cs typeface="Arial"/>
              </a:rPr>
              <a:t>. </a:t>
            </a:r>
            <a:r>
              <a:rPr lang="ru-RU" sz="1500" err="1">
                <a:latin typeface="Arial"/>
                <a:cs typeface="Arial"/>
              </a:rPr>
              <a:t>Це</a:t>
            </a:r>
            <a:r>
              <a:rPr lang="ru-RU" sz="1500" dirty="0">
                <a:latin typeface="Arial"/>
                <a:cs typeface="Arial"/>
              </a:rPr>
              <a:t> </a:t>
            </a:r>
            <a:r>
              <a:rPr lang="ru-RU" sz="1500" err="1">
                <a:latin typeface="Arial"/>
                <a:cs typeface="Arial"/>
              </a:rPr>
              <a:t>стається</a:t>
            </a:r>
            <a:r>
              <a:rPr lang="ru-RU" sz="1500" dirty="0">
                <a:latin typeface="Arial"/>
                <a:cs typeface="Arial"/>
              </a:rPr>
              <a:t> тому, </a:t>
            </a:r>
            <a:r>
              <a:rPr lang="ru-RU" sz="1500" err="1">
                <a:latin typeface="Arial"/>
                <a:cs typeface="Arial"/>
              </a:rPr>
              <a:t>що</a:t>
            </a:r>
            <a:r>
              <a:rPr lang="ru-RU" sz="1500" dirty="0">
                <a:latin typeface="Arial"/>
                <a:cs typeface="Arial"/>
              </a:rPr>
              <a:t> вода, </a:t>
            </a:r>
            <a:r>
              <a:rPr lang="ru-RU" sz="1500" err="1">
                <a:latin typeface="Arial"/>
                <a:cs typeface="Arial"/>
              </a:rPr>
              <a:t>охолоджуючи</a:t>
            </a:r>
            <a:r>
              <a:rPr lang="ru-RU" sz="1500" dirty="0">
                <a:latin typeface="Arial"/>
                <a:cs typeface="Arial"/>
              </a:rPr>
              <a:t> </a:t>
            </a:r>
            <a:r>
              <a:rPr lang="ru-RU" sz="1500" err="1">
                <a:latin typeface="Arial"/>
                <a:cs typeface="Arial"/>
              </a:rPr>
              <a:t>тіло</a:t>
            </a:r>
            <a:r>
              <a:rPr lang="ru-RU" sz="1500" dirty="0">
                <a:latin typeface="Arial"/>
                <a:cs typeface="Arial"/>
              </a:rPr>
              <a:t> </a:t>
            </a:r>
            <a:r>
              <a:rPr lang="ru-RU" sz="1500" err="1">
                <a:latin typeface="Arial"/>
                <a:cs typeface="Arial"/>
              </a:rPr>
              <a:t>жертви</a:t>
            </a:r>
            <a:r>
              <a:rPr lang="ru-RU" sz="1500" dirty="0">
                <a:latin typeface="Arial"/>
                <a:cs typeface="Arial"/>
              </a:rPr>
              <a:t>, </a:t>
            </a:r>
            <a:r>
              <a:rPr lang="ru-RU" sz="1500" err="1">
                <a:latin typeface="Arial"/>
                <a:cs typeface="Arial"/>
              </a:rPr>
              <a:t>уповільнює</a:t>
            </a:r>
            <a:r>
              <a:rPr lang="ru-RU" sz="1500" dirty="0">
                <a:latin typeface="Arial"/>
                <a:cs typeface="Arial"/>
              </a:rPr>
              <a:t> </a:t>
            </a:r>
            <a:r>
              <a:rPr lang="ru-RU" sz="1500" err="1">
                <a:latin typeface="Arial"/>
                <a:cs typeface="Arial"/>
              </a:rPr>
              <a:t>життєві</a:t>
            </a:r>
            <a:r>
              <a:rPr lang="ru-RU" sz="1500" dirty="0">
                <a:latin typeface="Arial"/>
                <a:cs typeface="Arial"/>
              </a:rPr>
              <a:t>, а </a:t>
            </a:r>
            <a:r>
              <a:rPr lang="ru-RU" sz="1500" err="1">
                <a:latin typeface="Arial"/>
                <a:cs typeface="Arial"/>
              </a:rPr>
              <a:t>відповідно</a:t>
            </a:r>
            <a:r>
              <a:rPr lang="ru-RU" sz="1500" dirty="0">
                <a:latin typeface="Arial"/>
                <a:cs typeface="Arial"/>
              </a:rPr>
              <a:t>, і  </a:t>
            </a:r>
            <a:r>
              <a:rPr lang="ru-RU" sz="1500" err="1">
                <a:latin typeface="Arial"/>
                <a:cs typeface="Arial"/>
              </a:rPr>
              <a:t>руйнівні</a:t>
            </a:r>
            <a:r>
              <a:rPr lang="ru-RU" sz="1500" dirty="0">
                <a:latin typeface="Arial"/>
                <a:cs typeface="Arial"/>
              </a:rPr>
              <a:t> </a:t>
            </a:r>
            <a:r>
              <a:rPr lang="ru-RU" sz="1500" err="1">
                <a:latin typeface="Arial"/>
                <a:cs typeface="Arial"/>
              </a:rPr>
              <a:t>процеси</a:t>
            </a:r>
            <a:r>
              <a:rPr lang="ru-RU" sz="1500" dirty="0">
                <a:latin typeface="Arial"/>
                <a:cs typeface="Arial"/>
              </a:rPr>
              <a:t> в </a:t>
            </a:r>
            <a:r>
              <a:rPr lang="ru-RU" sz="1500" err="1">
                <a:latin typeface="Arial"/>
                <a:cs typeface="Arial"/>
              </a:rPr>
              <a:t>її</a:t>
            </a:r>
            <a:r>
              <a:rPr lang="ru-RU" sz="1500" dirty="0">
                <a:latin typeface="Arial"/>
                <a:cs typeface="Arial"/>
              </a:rPr>
              <a:t> органах. Тому </a:t>
            </a:r>
            <a:r>
              <a:rPr lang="ru-RU" sz="1500" err="1">
                <a:latin typeface="Arial"/>
                <a:cs typeface="Arial"/>
              </a:rPr>
              <a:t>відомі</a:t>
            </a:r>
            <a:r>
              <a:rPr lang="ru-RU" sz="1500" dirty="0">
                <a:latin typeface="Arial"/>
                <a:cs typeface="Arial"/>
              </a:rPr>
              <a:t> </a:t>
            </a:r>
            <a:r>
              <a:rPr lang="ru-RU" sz="1500" err="1">
                <a:latin typeface="Arial"/>
                <a:cs typeface="Arial"/>
              </a:rPr>
              <a:t>випадки</a:t>
            </a:r>
            <a:r>
              <a:rPr lang="ru-RU" sz="1500" dirty="0">
                <a:latin typeface="Arial"/>
                <a:cs typeface="Arial"/>
              </a:rPr>
              <a:t> коли СЛР  </a:t>
            </a:r>
            <a:r>
              <a:rPr lang="ru-RU" sz="1500" err="1">
                <a:latin typeface="Arial"/>
                <a:cs typeface="Arial"/>
              </a:rPr>
              <a:t>була</a:t>
            </a:r>
            <a:r>
              <a:rPr lang="ru-RU" sz="1500" dirty="0">
                <a:latin typeface="Arial"/>
                <a:cs typeface="Arial"/>
              </a:rPr>
              <a:t> </a:t>
            </a:r>
            <a:r>
              <a:rPr lang="ru-RU" sz="1500" err="1">
                <a:latin typeface="Arial"/>
                <a:cs typeface="Arial"/>
              </a:rPr>
              <a:t>ефективною</a:t>
            </a:r>
            <a:r>
              <a:rPr lang="ru-RU" sz="1500" dirty="0">
                <a:latin typeface="Arial"/>
                <a:cs typeface="Arial"/>
              </a:rPr>
              <a:t> і </a:t>
            </a:r>
            <a:r>
              <a:rPr lang="ru-RU" sz="1500" err="1">
                <a:latin typeface="Arial"/>
                <a:cs typeface="Arial"/>
              </a:rPr>
              <a:t>більше</a:t>
            </a:r>
            <a:r>
              <a:rPr lang="ru-RU" sz="1500" dirty="0">
                <a:latin typeface="Arial"/>
                <a:cs typeface="Arial"/>
              </a:rPr>
              <a:t> </a:t>
            </a:r>
            <a:r>
              <a:rPr lang="ru-RU" sz="1500" err="1">
                <a:latin typeface="Arial"/>
                <a:cs typeface="Arial"/>
              </a:rPr>
              <a:t>ніж</a:t>
            </a:r>
            <a:r>
              <a:rPr lang="ru-RU" sz="1500" dirty="0">
                <a:latin typeface="Arial"/>
                <a:cs typeface="Arial"/>
              </a:rPr>
              <a:t> через 10 </a:t>
            </a:r>
            <a:r>
              <a:rPr lang="ru-RU" sz="1500" err="1">
                <a:latin typeface="Arial"/>
                <a:cs typeface="Arial"/>
              </a:rPr>
              <a:t>хвилин</a:t>
            </a:r>
            <a:r>
              <a:rPr lang="ru-RU" sz="1500" dirty="0">
                <a:latin typeface="Arial"/>
                <a:cs typeface="Arial"/>
              </a:rPr>
              <a:t> </a:t>
            </a:r>
            <a:r>
              <a:rPr lang="ru-RU" sz="1500" err="1">
                <a:latin typeface="Arial"/>
                <a:cs typeface="Arial"/>
              </a:rPr>
              <a:t>після</a:t>
            </a:r>
            <a:r>
              <a:rPr lang="ru-RU" sz="1500" dirty="0">
                <a:latin typeface="Arial"/>
                <a:cs typeface="Arial"/>
              </a:rPr>
              <a:t> </a:t>
            </a:r>
            <a:r>
              <a:rPr lang="ru-RU" sz="1500" err="1">
                <a:latin typeface="Arial"/>
                <a:cs typeface="Arial"/>
              </a:rPr>
              <a:t>зупинки</a:t>
            </a:r>
            <a:r>
              <a:rPr lang="ru-RU" sz="1500" dirty="0">
                <a:latin typeface="Arial"/>
                <a:cs typeface="Arial"/>
              </a:rPr>
              <a:t> </a:t>
            </a:r>
            <a:r>
              <a:rPr lang="ru-RU" sz="1500" err="1">
                <a:latin typeface="Arial"/>
                <a:cs typeface="Arial"/>
              </a:rPr>
              <a:t>серця</a:t>
            </a:r>
            <a:r>
              <a:rPr lang="ru-RU" sz="1500" dirty="0">
                <a:latin typeface="Arial"/>
                <a:cs typeface="Arial"/>
              </a:rPr>
              <a:t>. Але </a:t>
            </a:r>
            <a:r>
              <a:rPr lang="ru-RU" sz="1500" err="1">
                <a:latin typeface="Arial"/>
                <a:cs typeface="Arial"/>
              </a:rPr>
              <a:t>насправді</a:t>
            </a:r>
            <a:r>
              <a:rPr lang="ru-RU" sz="1500" dirty="0">
                <a:latin typeface="Arial"/>
                <a:cs typeface="Arial"/>
              </a:rPr>
              <a:t> </a:t>
            </a:r>
            <a:r>
              <a:rPr lang="ru-RU" sz="1500" err="1">
                <a:latin typeface="Arial"/>
                <a:cs typeface="Arial"/>
              </a:rPr>
              <a:t>ефективними</a:t>
            </a:r>
            <a:r>
              <a:rPr lang="ru-RU" sz="1500" dirty="0">
                <a:latin typeface="Arial"/>
                <a:cs typeface="Arial"/>
              </a:rPr>
              <a:t> </a:t>
            </a:r>
            <a:r>
              <a:rPr lang="ru-RU" sz="1500" err="1">
                <a:latin typeface="Arial"/>
                <a:cs typeface="Arial"/>
              </a:rPr>
              <a:t>реанімаційні</a:t>
            </a:r>
            <a:r>
              <a:rPr lang="ru-RU" sz="1500" dirty="0">
                <a:latin typeface="Arial"/>
                <a:cs typeface="Arial"/>
              </a:rPr>
              <a:t> заходи </a:t>
            </a:r>
            <a:r>
              <a:rPr lang="ru-RU" sz="1500" err="1">
                <a:latin typeface="Arial"/>
                <a:cs typeface="Arial"/>
              </a:rPr>
              <a:t>будуть</a:t>
            </a:r>
            <a:r>
              <a:rPr lang="ru-RU" sz="1500" dirty="0">
                <a:latin typeface="Arial"/>
                <a:cs typeface="Arial"/>
              </a:rPr>
              <a:t>, </a:t>
            </a:r>
            <a:r>
              <a:rPr lang="ru-RU" sz="1500" err="1">
                <a:latin typeface="Arial"/>
                <a:cs typeface="Arial"/>
              </a:rPr>
              <a:t>якщо</a:t>
            </a:r>
            <a:r>
              <a:rPr lang="ru-RU" sz="1500" dirty="0">
                <a:latin typeface="Arial"/>
                <a:cs typeface="Arial"/>
              </a:rPr>
              <a:t> </a:t>
            </a:r>
            <a:r>
              <a:rPr lang="ru-RU" sz="1500" err="1">
                <a:latin typeface="Arial"/>
                <a:cs typeface="Arial"/>
              </a:rPr>
              <a:t>розпочати</a:t>
            </a:r>
            <a:r>
              <a:rPr lang="ru-RU" sz="1500" dirty="0">
                <a:latin typeface="Arial"/>
                <a:cs typeface="Arial"/>
              </a:rPr>
              <a:t> </a:t>
            </a:r>
            <a:r>
              <a:rPr lang="ru-RU" sz="1500" err="1">
                <a:latin typeface="Arial"/>
                <a:cs typeface="Arial"/>
              </a:rPr>
              <a:t>їх</a:t>
            </a:r>
            <a:r>
              <a:rPr lang="ru-RU" sz="1500" dirty="0">
                <a:latin typeface="Arial"/>
                <a:cs typeface="Arial"/>
              </a:rPr>
              <a:t> в </a:t>
            </a:r>
            <a:r>
              <a:rPr lang="ru-RU" sz="1500" err="1">
                <a:latin typeface="Arial"/>
                <a:cs typeface="Arial"/>
              </a:rPr>
              <a:t>перші</a:t>
            </a:r>
            <a:r>
              <a:rPr lang="ru-RU" sz="1500" dirty="0">
                <a:latin typeface="Arial"/>
                <a:cs typeface="Arial"/>
              </a:rPr>
              <a:t> 1 -2 </a:t>
            </a:r>
            <a:r>
              <a:rPr lang="ru-RU" sz="1500" err="1">
                <a:latin typeface="Arial"/>
                <a:cs typeface="Arial"/>
              </a:rPr>
              <a:t>хвилини</a:t>
            </a:r>
            <a:r>
              <a:rPr lang="ru-RU" sz="1500" dirty="0">
                <a:latin typeface="Arial"/>
                <a:cs typeface="Arial"/>
              </a:rPr>
              <a:t>. </a:t>
            </a:r>
            <a:r>
              <a:rPr lang="ru-RU" sz="1500" err="1">
                <a:latin typeface="Arial"/>
                <a:cs typeface="Arial"/>
              </a:rPr>
              <a:t>Після</a:t>
            </a:r>
            <a:r>
              <a:rPr lang="ru-RU" sz="1500" dirty="0">
                <a:latin typeface="Arial"/>
                <a:cs typeface="Arial"/>
              </a:rPr>
              <a:t> 6 </a:t>
            </a:r>
            <a:r>
              <a:rPr lang="ru-RU" sz="1500" err="1">
                <a:latin typeface="Arial"/>
                <a:cs typeface="Arial"/>
              </a:rPr>
              <a:t>хвилин</a:t>
            </a:r>
            <a:r>
              <a:rPr lang="ru-RU" sz="1500" dirty="0">
                <a:latin typeface="Arial"/>
                <a:cs typeface="Arial"/>
              </a:rPr>
              <a:t> </a:t>
            </a:r>
            <a:r>
              <a:rPr lang="ru-RU" sz="1500" err="1">
                <a:latin typeface="Arial"/>
                <a:cs typeface="Arial"/>
              </a:rPr>
              <a:t>перебування</a:t>
            </a:r>
            <a:r>
              <a:rPr lang="ru-RU" sz="1500" dirty="0">
                <a:latin typeface="Arial"/>
                <a:cs typeface="Arial"/>
              </a:rPr>
              <a:t> </a:t>
            </a:r>
            <a:r>
              <a:rPr lang="ru-RU" sz="1500" err="1">
                <a:latin typeface="Arial"/>
                <a:cs typeface="Arial"/>
              </a:rPr>
              <a:t>під</a:t>
            </a:r>
            <a:r>
              <a:rPr lang="ru-RU" sz="1500" dirty="0">
                <a:latin typeface="Arial"/>
                <a:cs typeface="Arial"/>
              </a:rPr>
              <a:t> водою </a:t>
            </a:r>
            <a:r>
              <a:rPr lang="ru-RU" sz="1500" err="1">
                <a:latin typeface="Arial"/>
                <a:cs typeface="Arial"/>
              </a:rPr>
              <a:t>оживити</a:t>
            </a:r>
            <a:r>
              <a:rPr lang="ru-RU" sz="1500" dirty="0">
                <a:latin typeface="Arial"/>
                <a:cs typeface="Arial"/>
              </a:rPr>
              <a:t> </a:t>
            </a:r>
            <a:r>
              <a:rPr lang="ru-RU" sz="1500" err="1">
                <a:latin typeface="Arial"/>
                <a:cs typeface="Arial"/>
              </a:rPr>
              <a:t>людину</a:t>
            </a:r>
            <a:r>
              <a:rPr lang="ru-RU" sz="1500" dirty="0">
                <a:latin typeface="Arial"/>
                <a:cs typeface="Arial"/>
              </a:rPr>
              <a:t> </a:t>
            </a:r>
            <a:r>
              <a:rPr lang="ru-RU" sz="1500" err="1">
                <a:latin typeface="Arial"/>
                <a:cs typeface="Arial"/>
              </a:rPr>
              <a:t>набагато</a:t>
            </a:r>
            <a:r>
              <a:rPr lang="ru-RU" sz="1500" dirty="0">
                <a:latin typeface="Arial"/>
                <a:cs typeface="Arial"/>
              </a:rPr>
              <a:t> </a:t>
            </a:r>
            <a:r>
              <a:rPr lang="ru-RU" sz="1500" err="1">
                <a:latin typeface="Arial"/>
                <a:cs typeface="Arial"/>
              </a:rPr>
              <a:t>важче</a:t>
            </a:r>
            <a:r>
              <a:rPr lang="ru-RU" sz="1500" dirty="0">
                <a:latin typeface="Arial"/>
                <a:cs typeface="Arial"/>
              </a:rPr>
              <a:t>.</a:t>
            </a:r>
          </a:p>
          <a:p>
            <a:pPr marL="0" indent="0">
              <a:buNone/>
            </a:pPr>
            <a:r>
              <a:rPr lang="ru-RU" sz="1500" dirty="0" err="1">
                <a:latin typeface="Arial"/>
                <a:cs typeface="Arial"/>
              </a:rPr>
              <a:t>Завжди</a:t>
            </a:r>
            <a:r>
              <a:rPr lang="ru-RU" sz="1500" dirty="0">
                <a:latin typeface="Arial"/>
                <a:cs typeface="Arial"/>
              </a:rPr>
              <a:t> треба </a:t>
            </a:r>
            <a:r>
              <a:rPr lang="ru-RU" sz="1500" dirty="0" err="1">
                <a:latin typeface="Arial"/>
                <a:cs typeface="Arial"/>
              </a:rPr>
              <a:t>пам’ятати</a:t>
            </a:r>
            <a:r>
              <a:rPr lang="ru-RU" sz="1500" dirty="0">
                <a:latin typeface="Arial"/>
                <a:cs typeface="Arial"/>
              </a:rPr>
              <a:t> про </a:t>
            </a:r>
            <a:r>
              <a:rPr lang="ru-RU" sz="1500" dirty="0" err="1">
                <a:latin typeface="Arial"/>
                <a:cs typeface="Arial"/>
              </a:rPr>
              <a:t>можливість</a:t>
            </a:r>
            <a:r>
              <a:rPr lang="ru-RU" sz="1500" dirty="0">
                <a:latin typeface="Arial"/>
                <a:cs typeface="Arial"/>
              </a:rPr>
              <a:t> </a:t>
            </a:r>
            <a:r>
              <a:rPr lang="ru-RU" sz="1500" dirty="0" err="1">
                <a:latin typeface="Arial"/>
                <a:cs typeface="Arial"/>
              </a:rPr>
              <a:t>ушкодження</a:t>
            </a:r>
            <a:r>
              <a:rPr lang="ru-RU" sz="1500" dirty="0">
                <a:latin typeface="Arial"/>
                <a:cs typeface="Arial"/>
              </a:rPr>
              <a:t> </a:t>
            </a:r>
            <a:r>
              <a:rPr lang="ru-RU" sz="1500" dirty="0" err="1">
                <a:latin typeface="Arial"/>
                <a:cs typeface="Arial"/>
              </a:rPr>
              <a:t>шийного</a:t>
            </a:r>
            <a:r>
              <a:rPr lang="ru-RU" sz="1500" dirty="0">
                <a:latin typeface="Arial"/>
                <a:cs typeface="Arial"/>
              </a:rPr>
              <a:t> </a:t>
            </a:r>
            <a:r>
              <a:rPr lang="ru-RU" sz="1500" dirty="0" err="1">
                <a:latin typeface="Arial"/>
                <a:cs typeface="Arial"/>
              </a:rPr>
              <a:t>відділу</a:t>
            </a:r>
            <a:r>
              <a:rPr lang="ru-RU" sz="1500" dirty="0">
                <a:latin typeface="Arial"/>
                <a:cs typeface="Arial"/>
              </a:rPr>
              <a:t> хребта у </a:t>
            </a:r>
            <a:r>
              <a:rPr lang="ru-RU" sz="1500" dirty="0" err="1">
                <a:latin typeface="Arial"/>
                <a:cs typeface="Arial"/>
              </a:rPr>
              <a:t>постраждалого</a:t>
            </a:r>
            <a:r>
              <a:rPr lang="ru-RU" sz="1500" dirty="0">
                <a:latin typeface="Arial"/>
                <a:cs typeface="Arial"/>
              </a:rPr>
              <a:t> </a:t>
            </a:r>
            <a:r>
              <a:rPr lang="ru-RU" sz="1500" dirty="0" err="1">
                <a:latin typeface="Arial"/>
                <a:cs typeface="Arial"/>
              </a:rPr>
              <a:t>внаслідок</a:t>
            </a:r>
            <a:r>
              <a:rPr lang="ru-RU" sz="1500" dirty="0">
                <a:latin typeface="Arial"/>
                <a:cs typeface="Arial"/>
              </a:rPr>
              <a:t> </a:t>
            </a:r>
            <a:r>
              <a:rPr lang="ru-RU" sz="1500" dirty="0" err="1">
                <a:latin typeface="Arial"/>
                <a:cs typeface="Arial"/>
              </a:rPr>
              <a:t>невдалого</a:t>
            </a:r>
            <a:r>
              <a:rPr lang="ru-RU" sz="1500" dirty="0">
                <a:latin typeface="Arial"/>
                <a:cs typeface="Arial"/>
              </a:rPr>
              <a:t> </a:t>
            </a:r>
            <a:r>
              <a:rPr lang="ru-RU" sz="1500" dirty="0" err="1">
                <a:latin typeface="Arial"/>
                <a:cs typeface="Arial"/>
              </a:rPr>
              <a:t>пірнання</a:t>
            </a:r>
            <a:r>
              <a:rPr lang="ru-RU" sz="1500" dirty="0">
                <a:latin typeface="Arial"/>
                <a:cs typeface="Arial"/>
              </a:rPr>
              <a:t>. Тому при </a:t>
            </a:r>
            <a:r>
              <a:rPr lang="ru-RU" sz="1500" dirty="0" err="1">
                <a:latin typeface="Arial"/>
                <a:cs typeface="Arial"/>
              </a:rPr>
              <a:t>підозрі</a:t>
            </a:r>
            <a:r>
              <a:rPr lang="ru-RU" sz="1500" dirty="0">
                <a:latin typeface="Arial"/>
                <a:cs typeface="Arial"/>
              </a:rPr>
              <a:t> на </a:t>
            </a:r>
            <a:r>
              <a:rPr lang="ru-RU" sz="1500" dirty="0" err="1">
                <a:latin typeface="Arial"/>
                <a:cs typeface="Arial"/>
              </a:rPr>
              <a:t>таке</a:t>
            </a:r>
            <a:r>
              <a:rPr lang="ru-RU" sz="1500" dirty="0">
                <a:latin typeface="Arial"/>
                <a:cs typeface="Arial"/>
              </a:rPr>
              <a:t> </a:t>
            </a:r>
            <a:r>
              <a:rPr lang="ru-RU" sz="1500" dirty="0" err="1">
                <a:latin typeface="Arial"/>
                <a:cs typeface="Arial"/>
              </a:rPr>
              <a:t>ушкодження</a:t>
            </a:r>
            <a:r>
              <a:rPr lang="ru-RU" sz="1500" dirty="0">
                <a:latin typeface="Arial"/>
                <a:cs typeface="Arial"/>
              </a:rPr>
              <a:t> </a:t>
            </a:r>
            <a:r>
              <a:rPr lang="ru-RU" sz="1500" dirty="0" err="1">
                <a:latin typeface="Arial"/>
                <a:cs typeface="Arial"/>
              </a:rPr>
              <a:t>необхідно</a:t>
            </a:r>
            <a:r>
              <a:rPr lang="ru-RU" sz="1500" dirty="0">
                <a:latin typeface="Arial"/>
                <a:cs typeface="Arial"/>
              </a:rPr>
              <a:t> </a:t>
            </a:r>
            <a:r>
              <a:rPr lang="ru-RU" sz="1500" dirty="0" err="1">
                <a:latin typeface="Arial"/>
                <a:cs typeface="Arial"/>
              </a:rPr>
              <a:t>фіксувати</a:t>
            </a:r>
            <a:r>
              <a:rPr lang="ru-RU" sz="1500" dirty="0">
                <a:latin typeface="Arial"/>
                <a:cs typeface="Arial"/>
              </a:rPr>
              <a:t> </a:t>
            </a:r>
            <a:r>
              <a:rPr lang="ru-RU" sz="1500" dirty="0" err="1">
                <a:latin typeface="Arial"/>
                <a:cs typeface="Arial"/>
              </a:rPr>
              <a:t>шийний</a:t>
            </a:r>
            <a:r>
              <a:rPr lang="ru-RU" sz="1500" dirty="0">
                <a:latin typeface="Arial"/>
                <a:cs typeface="Arial"/>
              </a:rPr>
              <a:t> </a:t>
            </a:r>
            <a:r>
              <a:rPr lang="ru-RU" sz="1500" dirty="0" err="1">
                <a:latin typeface="Arial"/>
                <a:cs typeface="Arial"/>
              </a:rPr>
              <a:t>відділ</a:t>
            </a:r>
            <a:r>
              <a:rPr lang="ru-RU" sz="1500" dirty="0">
                <a:latin typeface="Arial"/>
                <a:cs typeface="Arial"/>
              </a:rPr>
              <a:t> </a:t>
            </a:r>
            <a:r>
              <a:rPr lang="ru-RU" sz="1500" dirty="0" err="1">
                <a:latin typeface="Arial"/>
                <a:cs typeface="Arial"/>
              </a:rPr>
              <a:t>під</a:t>
            </a:r>
            <a:r>
              <a:rPr lang="ru-RU" sz="1500" dirty="0">
                <a:latin typeface="Arial"/>
                <a:cs typeface="Arial"/>
              </a:rPr>
              <a:t> час </a:t>
            </a:r>
            <a:r>
              <a:rPr lang="ru-RU" sz="1500" dirty="0" err="1">
                <a:latin typeface="Arial"/>
                <a:cs typeface="Arial"/>
              </a:rPr>
              <a:t>рятувальних</a:t>
            </a:r>
            <a:r>
              <a:rPr lang="ru-RU" sz="1500" dirty="0">
                <a:latin typeface="Arial"/>
                <a:cs typeface="Arial"/>
              </a:rPr>
              <a:t> </a:t>
            </a:r>
            <a:r>
              <a:rPr lang="ru-RU" sz="1500" dirty="0" err="1">
                <a:latin typeface="Arial"/>
                <a:cs typeface="Arial"/>
              </a:rPr>
              <a:t>заходів</a:t>
            </a:r>
            <a:r>
              <a:rPr lang="ru-RU" sz="1500" dirty="0">
                <a:latin typeface="Arial"/>
                <a:cs typeface="Arial"/>
              </a:rPr>
              <a:t>.</a:t>
            </a:r>
            <a:endParaRPr lang="ru-RU" sz="1500" dirty="0"/>
          </a:p>
        </p:txBody>
      </p:sp>
      <p:pic>
        <p:nvPicPr>
          <p:cNvPr id="4" name="Рисунок 4" descr="Изображение выглядит как диаграмма&#10;&#10;Автоматически созданное описание">
            <a:extLst>
              <a:ext uri="{FF2B5EF4-FFF2-40B4-BE49-F238E27FC236}">
                <a16:creationId xmlns:a16="http://schemas.microsoft.com/office/drawing/2014/main" id="{14379473-7E79-0A76-B50D-D0FD364CA6F8}"/>
              </a:ext>
            </a:extLst>
          </p:cNvPr>
          <p:cNvPicPr>
            <a:picLocks noChangeAspect="1"/>
          </p:cNvPicPr>
          <p:nvPr/>
        </p:nvPicPr>
        <p:blipFill rotWithShape="1">
          <a:blip r:embed="rId2"/>
          <a:srcRect l="9013" r="33264" b="1"/>
          <a:stretch/>
        </p:blipFill>
        <p:spPr>
          <a:xfrm>
            <a:off x="7675658" y="2093976"/>
            <a:ext cx="3941064" cy="4096512"/>
          </a:xfrm>
          <a:prstGeom prst="rect">
            <a:avLst/>
          </a:prstGeom>
        </p:spPr>
      </p:pic>
    </p:spTree>
    <p:extLst>
      <p:ext uri="{BB962C8B-B14F-4D97-AF65-F5344CB8AC3E}">
        <p14:creationId xmlns:p14="http://schemas.microsoft.com/office/powerpoint/2010/main" val="1988582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4" descr="Изображение выглядит как диаграмма&#10;&#10;Автоматически созданное описание">
            <a:extLst>
              <a:ext uri="{FF2B5EF4-FFF2-40B4-BE49-F238E27FC236}">
                <a16:creationId xmlns:a16="http://schemas.microsoft.com/office/drawing/2014/main" id="{865616B8-F2ED-331F-4EB3-5C50B75DE5EB}"/>
              </a:ext>
            </a:extLst>
          </p:cNvPr>
          <p:cNvPicPr>
            <a:picLocks noChangeAspect="1"/>
          </p:cNvPicPr>
          <p:nvPr/>
        </p:nvPicPr>
        <p:blipFill>
          <a:blip r:embed="rId2"/>
          <a:stretch>
            <a:fillRect/>
          </a:stretch>
        </p:blipFill>
        <p:spPr>
          <a:xfrm>
            <a:off x="1068130" y="1126484"/>
            <a:ext cx="3876165" cy="4173337"/>
          </a:xfrm>
          <a:prstGeom prst="rect">
            <a:avLst/>
          </a:prstGeom>
        </p:spPr>
      </p:pic>
      <p:sp>
        <p:nvSpPr>
          <p:cNvPr id="3" name="Объект 2">
            <a:extLst>
              <a:ext uri="{FF2B5EF4-FFF2-40B4-BE49-F238E27FC236}">
                <a16:creationId xmlns:a16="http://schemas.microsoft.com/office/drawing/2014/main" id="{D5182DDC-8BB0-B9D2-ED7C-C96EEFAA8223}"/>
              </a:ext>
            </a:extLst>
          </p:cNvPr>
          <p:cNvSpPr>
            <a:spLocks noGrp="1"/>
          </p:cNvSpPr>
          <p:nvPr>
            <p:ph idx="1"/>
          </p:nvPr>
        </p:nvSpPr>
        <p:spPr>
          <a:xfrm>
            <a:off x="5323333" y="349932"/>
            <a:ext cx="6214971" cy="5727879"/>
          </a:xfrm>
        </p:spPr>
        <p:txBody>
          <a:bodyPr vert="horz" lIns="91440" tIns="45720" rIns="91440" bIns="45720" rtlCol="0" anchor="t">
            <a:noAutofit/>
          </a:bodyPr>
          <a:lstStyle/>
          <a:p>
            <a:pPr>
              <a:buNone/>
            </a:pPr>
            <a:endParaRPr lang="ru-RU" sz="1800" b="1" dirty="0">
              <a:latin typeface="Arial"/>
              <a:cs typeface="Arial"/>
            </a:endParaRPr>
          </a:p>
          <a:p>
            <a:pPr>
              <a:buNone/>
            </a:pPr>
            <a:r>
              <a:rPr lang="ru-RU" sz="1800" dirty="0">
                <a:solidFill>
                  <a:srgbClr val="535353"/>
                </a:solidFill>
                <a:latin typeface="Arial"/>
                <a:cs typeface="Arial"/>
              </a:rPr>
              <a:t>З метою </a:t>
            </a:r>
            <a:r>
              <a:rPr lang="ru-RU" sz="1800" dirty="0" err="1">
                <a:solidFill>
                  <a:srgbClr val="535353"/>
                </a:solidFill>
                <a:latin typeface="Arial"/>
                <a:cs typeface="Arial"/>
              </a:rPr>
              <a:t>надання</a:t>
            </a:r>
            <a:r>
              <a:rPr lang="ru-RU" sz="1800" dirty="0">
                <a:solidFill>
                  <a:srgbClr val="535353"/>
                </a:solidFill>
                <a:latin typeface="Arial"/>
                <a:cs typeface="Arial"/>
              </a:rPr>
              <a:t> </a:t>
            </a:r>
            <a:r>
              <a:rPr lang="ru-RU" sz="1800" dirty="0" err="1">
                <a:solidFill>
                  <a:srgbClr val="535353"/>
                </a:solidFill>
                <a:latin typeface="Arial"/>
                <a:cs typeface="Arial"/>
              </a:rPr>
              <a:t>першої</a:t>
            </a:r>
            <a:r>
              <a:rPr lang="ru-RU" sz="1800" dirty="0">
                <a:solidFill>
                  <a:srgbClr val="535353"/>
                </a:solidFill>
                <a:latin typeface="Arial"/>
                <a:cs typeface="Arial"/>
              </a:rPr>
              <a:t> </a:t>
            </a:r>
            <a:r>
              <a:rPr lang="ru-RU" sz="1800" dirty="0" err="1">
                <a:solidFill>
                  <a:srgbClr val="535353"/>
                </a:solidFill>
                <a:latin typeface="Arial"/>
                <a:cs typeface="Arial"/>
              </a:rPr>
              <a:t>допомоги</a:t>
            </a:r>
            <a:r>
              <a:rPr lang="ru-RU" sz="1800" dirty="0">
                <a:solidFill>
                  <a:srgbClr val="535353"/>
                </a:solidFill>
                <a:latin typeface="Arial"/>
                <a:cs typeface="Arial"/>
              </a:rPr>
              <a:t> </a:t>
            </a:r>
            <a:r>
              <a:rPr lang="ru-RU" sz="1800" dirty="0" err="1">
                <a:solidFill>
                  <a:srgbClr val="535353"/>
                </a:solidFill>
                <a:latin typeface="Arial"/>
                <a:cs typeface="Arial"/>
              </a:rPr>
              <a:t>необхідно</a:t>
            </a:r>
            <a:r>
              <a:rPr lang="ru-RU" sz="1800" dirty="0">
                <a:solidFill>
                  <a:srgbClr val="535353"/>
                </a:solidFill>
                <a:latin typeface="Arial"/>
                <a:cs typeface="Arial"/>
              </a:rPr>
              <a:t> </a:t>
            </a:r>
            <a:r>
              <a:rPr lang="ru-RU" sz="1800" dirty="0" err="1">
                <a:solidFill>
                  <a:srgbClr val="535353"/>
                </a:solidFill>
                <a:latin typeface="Arial"/>
                <a:cs typeface="Arial"/>
              </a:rPr>
              <a:t>розрізняти</a:t>
            </a:r>
            <a:r>
              <a:rPr lang="ru-RU" sz="1800" dirty="0">
                <a:solidFill>
                  <a:srgbClr val="535353"/>
                </a:solidFill>
                <a:latin typeface="Arial"/>
                <a:cs typeface="Arial"/>
              </a:rPr>
              <a:t> два </a:t>
            </a:r>
            <a:r>
              <a:rPr lang="ru-RU" sz="1800" dirty="0" err="1">
                <a:solidFill>
                  <a:srgbClr val="535353"/>
                </a:solidFill>
                <a:latin typeface="Arial"/>
                <a:cs typeface="Arial"/>
              </a:rPr>
              <a:t>види</a:t>
            </a:r>
            <a:r>
              <a:rPr lang="ru-RU" sz="1800" dirty="0">
                <a:solidFill>
                  <a:srgbClr val="535353"/>
                </a:solidFill>
                <a:latin typeface="Arial"/>
                <a:cs typeface="Arial"/>
              </a:rPr>
              <a:t> </a:t>
            </a:r>
            <a:r>
              <a:rPr lang="ru-RU" sz="1800" dirty="0" err="1">
                <a:solidFill>
                  <a:srgbClr val="535353"/>
                </a:solidFill>
                <a:latin typeface="Arial"/>
                <a:cs typeface="Arial"/>
              </a:rPr>
              <a:t>утоплення</a:t>
            </a:r>
            <a:r>
              <a:rPr lang="ru-RU" sz="1800" dirty="0">
                <a:solidFill>
                  <a:srgbClr val="535353"/>
                </a:solidFill>
                <a:latin typeface="Arial"/>
                <a:cs typeface="Arial"/>
              </a:rPr>
              <a:t> — </a:t>
            </a:r>
            <a:r>
              <a:rPr lang="ru-RU" sz="1800" dirty="0" err="1">
                <a:solidFill>
                  <a:srgbClr val="535353"/>
                </a:solidFill>
                <a:latin typeface="Arial"/>
                <a:cs typeface="Arial"/>
              </a:rPr>
              <a:t>мокре</a:t>
            </a:r>
            <a:r>
              <a:rPr lang="ru-RU" sz="1800" dirty="0">
                <a:solidFill>
                  <a:srgbClr val="535353"/>
                </a:solidFill>
                <a:latin typeface="Arial"/>
                <a:cs typeface="Arial"/>
              </a:rPr>
              <a:t> (</a:t>
            </a:r>
            <a:r>
              <a:rPr lang="ru-RU" sz="1800" dirty="0" err="1">
                <a:solidFill>
                  <a:srgbClr val="535353"/>
                </a:solidFill>
                <a:latin typeface="Arial"/>
                <a:cs typeface="Arial"/>
              </a:rPr>
              <a:t>справжнє</a:t>
            </a:r>
            <a:r>
              <a:rPr lang="ru-RU" sz="1800" dirty="0">
                <a:solidFill>
                  <a:srgbClr val="535353"/>
                </a:solidFill>
                <a:latin typeface="Arial"/>
                <a:cs typeface="Arial"/>
              </a:rPr>
              <a:t> </a:t>
            </a:r>
            <a:r>
              <a:rPr lang="ru-RU" sz="1800" dirty="0" err="1">
                <a:solidFill>
                  <a:srgbClr val="535353"/>
                </a:solidFill>
                <a:latin typeface="Arial"/>
                <a:cs typeface="Arial"/>
              </a:rPr>
              <a:t>або</a:t>
            </a:r>
            <a:r>
              <a:rPr lang="ru-RU" sz="1800" dirty="0">
                <a:solidFill>
                  <a:srgbClr val="535353"/>
                </a:solidFill>
                <a:latin typeface="Arial"/>
                <a:cs typeface="Arial"/>
              </a:rPr>
              <a:t> «</a:t>
            </a:r>
            <a:r>
              <a:rPr lang="ru-RU" sz="1800" dirty="0" err="1">
                <a:solidFill>
                  <a:srgbClr val="535353"/>
                </a:solidFill>
                <a:latin typeface="Arial"/>
                <a:cs typeface="Arial"/>
              </a:rPr>
              <a:t>синє</a:t>
            </a:r>
            <a:r>
              <a:rPr lang="ru-RU" sz="1800" dirty="0">
                <a:solidFill>
                  <a:srgbClr val="535353"/>
                </a:solidFill>
                <a:latin typeface="Arial"/>
                <a:cs typeface="Arial"/>
              </a:rPr>
              <a:t>») і </a:t>
            </a:r>
            <a:r>
              <a:rPr lang="ru-RU" sz="1800" dirty="0" err="1">
                <a:solidFill>
                  <a:srgbClr val="535353"/>
                </a:solidFill>
                <a:latin typeface="Arial"/>
                <a:cs typeface="Arial"/>
              </a:rPr>
              <a:t>сухе</a:t>
            </a:r>
            <a:r>
              <a:rPr lang="ru-RU" sz="1800" dirty="0">
                <a:solidFill>
                  <a:srgbClr val="535353"/>
                </a:solidFill>
                <a:latin typeface="Arial"/>
                <a:cs typeface="Arial"/>
              </a:rPr>
              <a:t> («</a:t>
            </a:r>
            <a:r>
              <a:rPr lang="ru-RU" sz="1800" dirty="0" err="1">
                <a:solidFill>
                  <a:srgbClr val="535353"/>
                </a:solidFill>
                <a:latin typeface="Arial"/>
                <a:cs typeface="Arial"/>
              </a:rPr>
              <a:t>біле</a:t>
            </a:r>
            <a:r>
              <a:rPr lang="ru-RU" sz="1800" dirty="0">
                <a:solidFill>
                  <a:srgbClr val="535353"/>
                </a:solidFill>
                <a:latin typeface="Arial"/>
                <a:cs typeface="Arial"/>
              </a:rPr>
              <a:t>»), в </a:t>
            </a:r>
            <a:r>
              <a:rPr lang="ru-RU" sz="1800" dirty="0" err="1">
                <a:solidFill>
                  <a:srgbClr val="535353"/>
                </a:solidFill>
                <a:latin typeface="Arial"/>
                <a:cs typeface="Arial"/>
              </a:rPr>
              <a:t>залежності</a:t>
            </a:r>
            <a:r>
              <a:rPr lang="ru-RU" sz="1800" dirty="0">
                <a:solidFill>
                  <a:srgbClr val="535353"/>
                </a:solidFill>
                <a:latin typeface="Arial"/>
                <a:cs typeface="Arial"/>
              </a:rPr>
              <a:t> </a:t>
            </a:r>
            <a:r>
              <a:rPr lang="ru-RU" sz="1800" dirty="0" err="1">
                <a:solidFill>
                  <a:srgbClr val="535353"/>
                </a:solidFill>
                <a:latin typeface="Arial"/>
                <a:cs typeface="Arial"/>
              </a:rPr>
              <a:t>від</a:t>
            </a:r>
            <a:r>
              <a:rPr lang="ru-RU" sz="1800" dirty="0">
                <a:solidFill>
                  <a:srgbClr val="535353"/>
                </a:solidFill>
                <a:latin typeface="Arial"/>
                <a:cs typeface="Arial"/>
              </a:rPr>
              <a:t>  того, </a:t>
            </a:r>
            <a:r>
              <a:rPr lang="ru-RU" sz="1800" dirty="0" err="1">
                <a:solidFill>
                  <a:srgbClr val="535353"/>
                </a:solidFill>
                <a:latin typeface="Arial"/>
                <a:cs typeface="Arial"/>
              </a:rPr>
              <a:t>чи</a:t>
            </a:r>
            <a:r>
              <a:rPr lang="ru-RU" sz="1800" dirty="0">
                <a:solidFill>
                  <a:srgbClr val="535353"/>
                </a:solidFill>
                <a:latin typeface="Arial"/>
                <a:cs typeface="Arial"/>
              </a:rPr>
              <a:t> </a:t>
            </a:r>
            <a:r>
              <a:rPr lang="ru-RU" sz="1800" dirty="0" err="1">
                <a:solidFill>
                  <a:srgbClr val="535353"/>
                </a:solidFill>
                <a:latin typeface="Arial"/>
                <a:cs typeface="Arial"/>
              </a:rPr>
              <a:t>наповнились</a:t>
            </a:r>
            <a:r>
              <a:rPr lang="ru-RU" sz="1800" dirty="0">
                <a:solidFill>
                  <a:srgbClr val="535353"/>
                </a:solidFill>
                <a:latin typeface="Arial"/>
                <a:cs typeface="Arial"/>
              </a:rPr>
              <a:t> </a:t>
            </a:r>
            <a:r>
              <a:rPr lang="ru-RU" sz="1800" dirty="0" err="1">
                <a:solidFill>
                  <a:srgbClr val="535353"/>
                </a:solidFill>
                <a:latin typeface="Arial"/>
                <a:cs typeface="Arial"/>
              </a:rPr>
              <a:t>легені</a:t>
            </a:r>
            <a:r>
              <a:rPr lang="ru-RU" sz="1800" dirty="0">
                <a:solidFill>
                  <a:srgbClr val="535353"/>
                </a:solidFill>
                <a:latin typeface="Arial"/>
                <a:cs typeface="Arial"/>
              </a:rPr>
              <a:t> </a:t>
            </a:r>
            <a:r>
              <a:rPr lang="ru-RU" sz="1800" dirty="0" err="1">
                <a:solidFill>
                  <a:srgbClr val="535353"/>
                </a:solidFill>
                <a:latin typeface="Arial"/>
                <a:cs typeface="Arial"/>
              </a:rPr>
              <a:t>постраждалого</a:t>
            </a:r>
            <a:r>
              <a:rPr lang="ru-RU" sz="1800" dirty="0">
                <a:solidFill>
                  <a:srgbClr val="535353"/>
                </a:solidFill>
                <a:latin typeface="Arial"/>
                <a:cs typeface="Arial"/>
              </a:rPr>
              <a:t> водою </a:t>
            </a:r>
            <a:r>
              <a:rPr lang="ru-RU" sz="1800" dirty="0" err="1">
                <a:solidFill>
                  <a:srgbClr val="535353"/>
                </a:solidFill>
                <a:latin typeface="Arial"/>
                <a:cs typeface="Arial"/>
              </a:rPr>
              <a:t>чи</a:t>
            </a:r>
            <a:r>
              <a:rPr lang="ru-RU" sz="1800" dirty="0">
                <a:solidFill>
                  <a:srgbClr val="535353"/>
                </a:solidFill>
                <a:latin typeface="Arial"/>
                <a:cs typeface="Arial"/>
              </a:rPr>
              <a:t> </a:t>
            </a:r>
            <a:r>
              <a:rPr lang="ru-RU" sz="1800" dirty="0" err="1">
                <a:solidFill>
                  <a:srgbClr val="535353"/>
                </a:solidFill>
                <a:latin typeface="Arial"/>
                <a:cs typeface="Arial"/>
              </a:rPr>
              <a:t>ні</a:t>
            </a:r>
            <a:r>
              <a:rPr lang="ru-RU" sz="1800" dirty="0">
                <a:solidFill>
                  <a:srgbClr val="535353"/>
                </a:solidFill>
                <a:latin typeface="Arial"/>
                <a:cs typeface="Arial"/>
              </a:rPr>
              <a:t>.</a:t>
            </a:r>
            <a:endParaRPr lang="ru-RU" sz="1800" dirty="0">
              <a:latin typeface="Calibri" panose="020F0502020204030204"/>
              <a:cs typeface="Calibri"/>
            </a:endParaRPr>
          </a:p>
          <a:p>
            <a:pPr>
              <a:buNone/>
            </a:pPr>
            <a:r>
              <a:rPr lang="ru-RU" sz="1800" b="1" dirty="0" err="1">
                <a:latin typeface="Arial"/>
                <a:cs typeface="Arial"/>
              </a:rPr>
              <a:t>Мокре</a:t>
            </a:r>
            <a:r>
              <a:rPr lang="ru-RU" sz="1800" b="1" dirty="0">
                <a:latin typeface="Arial"/>
                <a:cs typeface="Arial"/>
              </a:rPr>
              <a:t> </a:t>
            </a:r>
            <a:r>
              <a:rPr lang="ru-RU" sz="1800" b="1" dirty="0" err="1">
                <a:latin typeface="Arial"/>
                <a:cs typeface="Arial"/>
              </a:rPr>
              <a:t>утоплення</a:t>
            </a:r>
            <a:r>
              <a:rPr lang="ru-RU" sz="1800" dirty="0">
                <a:latin typeface="Arial"/>
                <a:cs typeface="Arial"/>
              </a:rPr>
              <a:t> </a:t>
            </a:r>
            <a:r>
              <a:rPr lang="ru-RU" sz="1800" dirty="0" err="1">
                <a:latin typeface="Arial"/>
                <a:cs typeface="Arial"/>
              </a:rPr>
              <a:t>трапляється</a:t>
            </a:r>
            <a:r>
              <a:rPr lang="ru-RU" sz="1800" dirty="0">
                <a:latin typeface="Arial"/>
                <a:cs typeface="Arial"/>
              </a:rPr>
              <a:t> </a:t>
            </a:r>
            <a:r>
              <a:rPr lang="ru-RU" sz="1800" dirty="0" err="1">
                <a:latin typeface="Arial"/>
                <a:cs typeface="Arial"/>
              </a:rPr>
              <a:t>найчастіше</a:t>
            </a:r>
            <a:r>
              <a:rPr lang="ru-RU" sz="1800" dirty="0">
                <a:latin typeface="Arial"/>
                <a:cs typeface="Arial"/>
              </a:rPr>
              <a:t>, вода при </a:t>
            </a:r>
            <a:r>
              <a:rPr lang="ru-RU" sz="1800" dirty="0" err="1">
                <a:latin typeface="Arial"/>
                <a:cs typeface="Arial"/>
              </a:rPr>
              <a:t>цьому</a:t>
            </a:r>
            <a:r>
              <a:rPr lang="ru-RU" sz="1800" dirty="0">
                <a:latin typeface="Arial"/>
                <a:cs typeface="Arial"/>
              </a:rPr>
              <a:t>  </a:t>
            </a:r>
            <a:r>
              <a:rPr lang="ru-RU" sz="1800" dirty="0" err="1">
                <a:latin typeface="Arial"/>
                <a:cs typeface="Arial"/>
              </a:rPr>
              <a:t>обов’язково</a:t>
            </a:r>
            <a:r>
              <a:rPr lang="ru-RU" sz="1800" dirty="0">
                <a:latin typeface="Arial"/>
                <a:cs typeface="Arial"/>
              </a:rPr>
              <a:t> </a:t>
            </a:r>
            <a:r>
              <a:rPr lang="ru-RU" sz="1800" dirty="0" err="1">
                <a:latin typeface="Arial"/>
                <a:cs typeface="Arial"/>
              </a:rPr>
              <a:t>потрапляє</a:t>
            </a:r>
            <a:r>
              <a:rPr lang="ru-RU" sz="1800" dirty="0">
                <a:latin typeface="Arial"/>
                <a:cs typeface="Arial"/>
              </a:rPr>
              <a:t> в </a:t>
            </a:r>
            <a:r>
              <a:rPr lang="ru-RU" sz="1800" dirty="0" err="1">
                <a:latin typeface="Arial"/>
                <a:cs typeface="Arial"/>
              </a:rPr>
              <a:t>легені</a:t>
            </a:r>
            <a:r>
              <a:rPr lang="ru-RU" sz="1800" dirty="0">
                <a:latin typeface="Arial"/>
                <a:cs typeface="Arial"/>
              </a:rPr>
              <a:t>.</a:t>
            </a:r>
            <a:endParaRPr lang="ru-RU" sz="1800">
              <a:cs typeface="Calibri"/>
            </a:endParaRPr>
          </a:p>
          <a:p>
            <a:pPr>
              <a:buNone/>
            </a:pPr>
            <a:r>
              <a:rPr lang="ru-RU" sz="1800" b="1" err="1">
                <a:latin typeface="Arial"/>
                <a:cs typeface="Arial"/>
              </a:rPr>
              <a:t>Сухе</a:t>
            </a:r>
            <a:r>
              <a:rPr lang="ru-RU" sz="1800" b="1" dirty="0">
                <a:latin typeface="Arial"/>
                <a:cs typeface="Arial"/>
              </a:rPr>
              <a:t> </a:t>
            </a:r>
            <a:r>
              <a:rPr lang="ru-RU" sz="1800" b="1" err="1">
                <a:latin typeface="Arial"/>
                <a:cs typeface="Arial"/>
              </a:rPr>
              <a:t>утоплення</a:t>
            </a:r>
            <a:r>
              <a:rPr lang="ru-RU" sz="1800" dirty="0">
                <a:latin typeface="Arial"/>
                <a:cs typeface="Arial"/>
              </a:rPr>
              <a:t> </a:t>
            </a:r>
            <a:r>
              <a:rPr lang="ru-RU" sz="1800" err="1">
                <a:latin typeface="Arial"/>
                <a:cs typeface="Arial"/>
              </a:rPr>
              <a:t>зустрічається</a:t>
            </a:r>
            <a:r>
              <a:rPr lang="ru-RU" sz="1800" dirty="0">
                <a:latin typeface="Arial"/>
                <a:cs typeface="Arial"/>
              </a:rPr>
              <a:t> в </a:t>
            </a:r>
            <a:r>
              <a:rPr lang="ru-RU" sz="1800" err="1">
                <a:latin typeface="Arial"/>
                <a:cs typeface="Arial"/>
              </a:rPr>
              <a:t>менше</a:t>
            </a:r>
            <a:r>
              <a:rPr lang="ru-RU" sz="1800" dirty="0">
                <a:latin typeface="Arial"/>
                <a:cs typeface="Arial"/>
              </a:rPr>
              <a:t> </a:t>
            </a:r>
            <a:r>
              <a:rPr lang="ru-RU" sz="1800" err="1">
                <a:latin typeface="Arial"/>
                <a:cs typeface="Arial"/>
              </a:rPr>
              <a:t>ніж</a:t>
            </a:r>
            <a:r>
              <a:rPr lang="ru-RU" sz="1800" dirty="0">
                <a:latin typeface="Arial"/>
                <a:cs typeface="Arial"/>
              </a:rPr>
              <a:t> </a:t>
            </a:r>
            <a:r>
              <a:rPr lang="ru-RU" sz="1800" err="1">
                <a:latin typeface="Arial"/>
                <a:cs typeface="Arial"/>
              </a:rPr>
              <a:t>чверті</a:t>
            </a:r>
            <a:r>
              <a:rPr lang="ru-RU" sz="1800" dirty="0">
                <a:latin typeface="Arial"/>
                <a:cs typeface="Arial"/>
              </a:rPr>
              <a:t> </a:t>
            </a:r>
            <a:r>
              <a:rPr lang="ru-RU" sz="1800" err="1">
                <a:latin typeface="Arial"/>
                <a:cs typeface="Arial"/>
              </a:rPr>
              <a:t>випадків</a:t>
            </a:r>
            <a:r>
              <a:rPr lang="ru-RU" sz="1800" dirty="0">
                <a:latin typeface="Arial"/>
                <a:cs typeface="Arial"/>
              </a:rPr>
              <a:t>. </a:t>
            </a:r>
            <a:r>
              <a:rPr lang="ru-RU" sz="1800" err="1">
                <a:latin typeface="Arial"/>
                <a:cs typeface="Arial"/>
              </a:rPr>
              <a:t>Воно</a:t>
            </a:r>
            <a:r>
              <a:rPr lang="ru-RU" sz="1800" dirty="0">
                <a:latin typeface="Arial"/>
                <a:cs typeface="Arial"/>
              </a:rPr>
              <a:t> </a:t>
            </a:r>
            <a:r>
              <a:rPr lang="ru-RU" sz="1800" err="1">
                <a:latin typeface="Arial"/>
                <a:cs typeface="Arial"/>
              </a:rPr>
              <a:t>стається</a:t>
            </a:r>
            <a:r>
              <a:rPr lang="ru-RU" sz="1800" dirty="0">
                <a:latin typeface="Arial"/>
                <a:cs typeface="Arial"/>
              </a:rPr>
              <a:t> при рефлекторному </a:t>
            </a:r>
            <a:r>
              <a:rPr lang="ru-RU" sz="1800" err="1">
                <a:latin typeface="Arial"/>
                <a:cs typeface="Arial"/>
              </a:rPr>
              <a:t>звуженні</a:t>
            </a:r>
            <a:r>
              <a:rPr lang="ru-RU" sz="1800" dirty="0">
                <a:latin typeface="Arial"/>
                <a:cs typeface="Arial"/>
              </a:rPr>
              <a:t> </a:t>
            </a:r>
            <a:r>
              <a:rPr lang="ru-RU" sz="1800" err="1">
                <a:latin typeface="Arial"/>
                <a:cs typeface="Arial"/>
              </a:rPr>
              <a:t>голосової</a:t>
            </a:r>
            <a:r>
              <a:rPr lang="ru-RU" sz="1800" dirty="0">
                <a:latin typeface="Arial"/>
                <a:cs typeface="Arial"/>
              </a:rPr>
              <a:t> </a:t>
            </a:r>
            <a:r>
              <a:rPr lang="ru-RU" sz="1800" err="1">
                <a:latin typeface="Arial"/>
                <a:cs typeface="Arial"/>
              </a:rPr>
              <a:t>щілини</a:t>
            </a:r>
            <a:r>
              <a:rPr lang="ru-RU" sz="1800" dirty="0">
                <a:latin typeface="Arial"/>
                <a:cs typeface="Arial"/>
              </a:rPr>
              <a:t>, при </a:t>
            </a:r>
            <a:r>
              <a:rPr lang="ru-RU" sz="1800" err="1">
                <a:latin typeface="Arial"/>
                <a:cs typeface="Arial"/>
              </a:rPr>
              <a:t>цьому</a:t>
            </a:r>
            <a:r>
              <a:rPr lang="ru-RU" sz="1800" dirty="0">
                <a:latin typeface="Arial"/>
                <a:cs typeface="Arial"/>
              </a:rPr>
              <a:t> </a:t>
            </a:r>
            <a:r>
              <a:rPr lang="ru-RU" sz="1800" err="1">
                <a:latin typeface="Arial"/>
                <a:cs typeface="Arial"/>
              </a:rPr>
              <a:t>людина</a:t>
            </a:r>
            <a:r>
              <a:rPr lang="ru-RU" sz="1800" dirty="0">
                <a:latin typeface="Arial"/>
                <a:cs typeface="Arial"/>
              </a:rPr>
              <a:t> </a:t>
            </a:r>
            <a:r>
              <a:rPr lang="ru-RU" sz="1800" err="1">
                <a:latin typeface="Arial"/>
                <a:cs typeface="Arial"/>
              </a:rPr>
              <a:t>гине</a:t>
            </a:r>
            <a:r>
              <a:rPr lang="ru-RU" sz="1800" dirty="0">
                <a:latin typeface="Arial"/>
                <a:cs typeface="Arial"/>
              </a:rPr>
              <a:t> </a:t>
            </a:r>
            <a:r>
              <a:rPr lang="ru-RU" sz="1800" err="1">
                <a:latin typeface="Arial"/>
                <a:cs typeface="Arial"/>
              </a:rPr>
              <a:t>від</a:t>
            </a:r>
            <a:r>
              <a:rPr lang="ru-RU" sz="1800" dirty="0">
                <a:latin typeface="Arial"/>
                <a:cs typeface="Arial"/>
              </a:rPr>
              <a:t> </a:t>
            </a:r>
            <a:r>
              <a:rPr lang="ru-RU" sz="1800" err="1">
                <a:latin typeface="Arial"/>
                <a:cs typeface="Arial"/>
              </a:rPr>
              <a:t>механічної</a:t>
            </a:r>
            <a:r>
              <a:rPr lang="ru-RU" sz="1800" dirty="0">
                <a:latin typeface="Arial"/>
                <a:cs typeface="Arial"/>
              </a:rPr>
              <a:t> </a:t>
            </a:r>
            <a:r>
              <a:rPr lang="ru-RU" sz="1800" err="1">
                <a:latin typeface="Arial"/>
                <a:cs typeface="Arial"/>
              </a:rPr>
              <a:t>асфіксії</a:t>
            </a:r>
            <a:r>
              <a:rPr lang="ru-RU" sz="1800" dirty="0">
                <a:latin typeface="Arial"/>
                <a:cs typeface="Arial"/>
              </a:rPr>
              <a:t> </a:t>
            </a:r>
            <a:r>
              <a:rPr lang="ru-RU" sz="1800" err="1">
                <a:latin typeface="Arial"/>
                <a:cs typeface="Arial"/>
              </a:rPr>
              <a:t>або</a:t>
            </a:r>
            <a:r>
              <a:rPr lang="ru-RU" sz="1800" dirty="0">
                <a:latin typeface="Arial"/>
                <a:cs typeface="Arial"/>
              </a:rPr>
              <a:t> </a:t>
            </a:r>
            <a:r>
              <a:rPr lang="ru-RU" sz="1800" err="1">
                <a:latin typeface="Arial"/>
                <a:cs typeface="Arial"/>
              </a:rPr>
              <a:t>внаслідок</a:t>
            </a:r>
            <a:r>
              <a:rPr lang="ru-RU" sz="1800" dirty="0">
                <a:latin typeface="Arial"/>
                <a:cs typeface="Arial"/>
              </a:rPr>
              <a:t> </a:t>
            </a:r>
            <a:r>
              <a:rPr lang="ru-RU" sz="1800" err="1">
                <a:latin typeface="Arial"/>
                <a:cs typeface="Arial"/>
              </a:rPr>
              <a:t>первинної</a:t>
            </a:r>
            <a:r>
              <a:rPr lang="ru-RU" sz="1800" dirty="0">
                <a:latin typeface="Arial"/>
                <a:cs typeface="Arial"/>
              </a:rPr>
              <a:t> </a:t>
            </a:r>
            <a:r>
              <a:rPr lang="ru-RU" sz="1800" err="1">
                <a:latin typeface="Arial"/>
                <a:cs typeface="Arial"/>
              </a:rPr>
              <a:t>зупинки</a:t>
            </a:r>
            <a:r>
              <a:rPr lang="ru-RU" sz="1800" dirty="0">
                <a:latin typeface="Arial"/>
                <a:cs typeface="Arial"/>
              </a:rPr>
              <a:t> </a:t>
            </a:r>
            <a:r>
              <a:rPr lang="ru-RU" sz="1800" err="1">
                <a:latin typeface="Arial"/>
                <a:cs typeface="Arial"/>
              </a:rPr>
              <a:t>серця</a:t>
            </a:r>
            <a:r>
              <a:rPr lang="ru-RU" sz="1800" dirty="0">
                <a:latin typeface="Arial"/>
                <a:cs typeface="Arial"/>
              </a:rPr>
              <a:t> та </a:t>
            </a:r>
            <a:r>
              <a:rPr lang="ru-RU" sz="1800" err="1">
                <a:latin typeface="Arial"/>
                <a:cs typeface="Arial"/>
              </a:rPr>
              <a:t>дихання</a:t>
            </a:r>
            <a:r>
              <a:rPr lang="ru-RU" sz="1800" dirty="0">
                <a:latin typeface="Arial"/>
                <a:cs typeface="Arial"/>
              </a:rPr>
              <a:t>, </a:t>
            </a:r>
            <a:r>
              <a:rPr lang="ru-RU" sz="1800" err="1">
                <a:latin typeface="Arial"/>
                <a:cs typeface="Arial"/>
              </a:rPr>
              <a:t>що</a:t>
            </a:r>
            <a:r>
              <a:rPr lang="ru-RU" sz="1800" dirty="0">
                <a:latin typeface="Arial"/>
                <a:cs typeface="Arial"/>
              </a:rPr>
              <a:t> </a:t>
            </a:r>
            <a:r>
              <a:rPr lang="ru-RU" sz="1800" err="1">
                <a:latin typeface="Arial"/>
                <a:cs typeface="Arial"/>
              </a:rPr>
              <a:t>виникли</a:t>
            </a:r>
            <a:r>
              <a:rPr lang="ru-RU" sz="1800" dirty="0">
                <a:latin typeface="Arial"/>
                <a:cs typeface="Arial"/>
              </a:rPr>
              <a:t> через травму, </a:t>
            </a:r>
            <a:r>
              <a:rPr lang="ru-RU" sz="1800" err="1">
                <a:latin typeface="Arial"/>
                <a:cs typeface="Arial"/>
              </a:rPr>
              <a:t>різке</a:t>
            </a:r>
            <a:r>
              <a:rPr lang="ru-RU" sz="1800" dirty="0">
                <a:latin typeface="Arial"/>
                <a:cs typeface="Arial"/>
              </a:rPr>
              <a:t> </a:t>
            </a:r>
            <a:r>
              <a:rPr lang="ru-RU" sz="1800" err="1">
                <a:latin typeface="Arial"/>
                <a:cs typeface="Arial"/>
              </a:rPr>
              <a:t>охолодження</a:t>
            </a:r>
            <a:r>
              <a:rPr lang="ru-RU" sz="1800" dirty="0">
                <a:latin typeface="Arial"/>
                <a:cs typeface="Arial"/>
              </a:rPr>
              <a:t>, </a:t>
            </a:r>
            <a:r>
              <a:rPr lang="ru-RU" sz="1800" err="1">
                <a:latin typeface="Arial"/>
                <a:cs typeface="Arial"/>
              </a:rPr>
              <a:t>переляк</a:t>
            </a:r>
            <a:r>
              <a:rPr lang="ru-RU" sz="1800" dirty="0">
                <a:latin typeface="Arial"/>
                <a:cs typeface="Arial"/>
              </a:rPr>
              <a:t>. </a:t>
            </a:r>
            <a:r>
              <a:rPr lang="ru-RU" sz="1800" err="1">
                <a:latin typeface="Arial"/>
                <a:cs typeface="Arial"/>
              </a:rPr>
              <a:t>Таке</a:t>
            </a:r>
            <a:r>
              <a:rPr lang="ru-RU" sz="1800" dirty="0">
                <a:latin typeface="Arial"/>
                <a:cs typeface="Arial"/>
              </a:rPr>
              <a:t> </a:t>
            </a:r>
            <a:r>
              <a:rPr lang="ru-RU" sz="1800" err="1">
                <a:latin typeface="Arial"/>
                <a:cs typeface="Arial"/>
              </a:rPr>
              <a:t>утоплення</a:t>
            </a:r>
            <a:r>
              <a:rPr lang="ru-RU" sz="1800" dirty="0">
                <a:latin typeface="Arial"/>
                <a:cs typeface="Arial"/>
              </a:rPr>
              <a:t> </a:t>
            </a:r>
            <a:r>
              <a:rPr lang="ru-RU" sz="1800" err="1">
                <a:latin typeface="Arial"/>
                <a:cs typeface="Arial"/>
              </a:rPr>
              <a:t>частіше</a:t>
            </a:r>
            <a:r>
              <a:rPr lang="ru-RU" sz="1800" dirty="0">
                <a:latin typeface="Arial"/>
                <a:cs typeface="Arial"/>
              </a:rPr>
              <a:t> </a:t>
            </a:r>
            <a:r>
              <a:rPr lang="ru-RU" sz="1800" err="1">
                <a:latin typeface="Arial"/>
                <a:cs typeface="Arial"/>
              </a:rPr>
              <a:t>зустрічається</a:t>
            </a:r>
            <a:r>
              <a:rPr lang="ru-RU" sz="1800" dirty="0">
                <a:latin typeface="Arial"/>
                <a:cs typeface="Arial"/>
              </a:rPr>
              <a:t> у </a:t>
            </a:r>
            <a:r>
              <a:rPr lang="ru-RU" sz="1800" err="1">
                <a:latin typeface="Arial"/>
                <a:cs typeface="Arial"/>
              </a:rPr>
              <a:t>жінок</a:t>
            </a:r>
            <a:r>
              <a:rPr lang="ru-RU" sz="1800" dirty="0">
                <a:latin typeface="Arial"/>
                <a:cs typeface="Arial"/>
              </a:rPr>
              <a:t> та </a:t>
            </a:r>
            <a:r>
              <a:rPr lang="ru-RU" sz="1800" err="1">
                <a:latin typeface="Arial"/>
                <a:cs typeface="Arial"/>
              </a:rPr>
              <a:t>дітей</a:t>
            </a:r>
            <a:r>
              <a:rPr lang="ru-RU" sz="1800" dirty="0">
                <a:latin typeface="Arial"/>
                <a:cs typeface="Arial"/>
              </a:rPr>
              <a:t> </a:t>
            </a:r>
            <a:r>
              <a:rPr lang="ru-RU" sz="1800" err="1">
                <a:latin typeface="Arial"/>
                <a:cs typeface="Arial"/>
              </a:rPr>
              <a:t>під</a:t>
            </a:r>
            <a:r>
              <a:rPr lang="ru-RU" sz="1800" dirty="0">
                <a:latin typeface="Arial"/>
                <a:cs typeface="Arial"/>
              </a:rPr>
              <a:t> </a:t>
            </a:r>
            <a:r>
              <a:rPr lang="ru-RU" sz="1800" err="1">
                <a:latin typeface="Arial"/>
                <a:cs typeface="Arial"/>
              </a:rPr>
              <a:t>впливом</a:t>
            </a:r>
            <a:r>
              <a:rPr lang="ru-RU" sz="1800" dirty="0">
                <a:latin typeface="Arial"/>
                <a:cs typeface="Arial"/>
              </a:rPr>
              <a:t> </a:t>
            </a:r>
            <a:r>
              <a:rPr lang="ru-RU" sz="1800" err="1">
                <a:latin typeface="Arial"/>
                <a:cs typeface="Arial"/>
              </a:rPr>
              <a:t>різкого</a:t>
            </a:r>
            <a:r>
              <a:rPr lang="ru-RU" sz="1800" dirty="0">
                <a:latin typeface="Arial"/>
                <a:cs typeface="Arial"/>
              </a:rPr>
              <a:t> </a:t>
            </a:r>
            <a:r>
              <a:rPr lang="ru-RU" sz="1800" err="1">
                <a:latin typeface="Arial"/>
                <a:cs typeface="Arial"/>
              </a:rPr>
              <a:t>раптового</a:t>
            </a:r>
            <a:r>
              <a:rPr lang="ru-RU" sz="1800" dirty="0">
                <a:latin typeface="Arial"/>
                <a:cs typeface="Arial"/>
              </a:rPr>
              <a:t> </a:t>
            </a:r>
            <a:r>
              <a:rPr lang="ru-RU" sz="1800" err="1">
                <a:latin typeface="Arial"/>
                <a:cs typeface="Arial"/>
              </a:rPr>
              <a:t>охолодження</a:t>
            </a:r>
            <a:r>
              <a:rPr lang="ru-RU" sz="1800" dirty="0">
                <a:latin typeface="Arial"/>
                <a:cs typeface="Arial"/>
              </a:rPr>
              <a:t>, сильного </a:t>
            </a:r>
            <a:r>
              <a:rPr lang="ru-RU" sz="1800" err="1">
                <a:latin typeface="Arial"/>
                <a:cs typeface="Arial"/>
              </a:rPr>
              <a:t>емоційного</a:t>
            </a:r>
            <a:r>
              <a:rPr lang="ru-RU" sz="1800" dirty="0">
                <a:latin typeface="Arial"/>
                <a:cs typeface="Arial"/>
              </a:rPr>
              <a:t> </a:t>
            </a:r>
            <a:r>
              <a:rPr lang="ru-RU" sz="1800" err="1">
                <a:latin typeface="Arial"/>
                <a:cs typeface="Arial"/>
              </a:rPr>
              <a:t>потрясіння</a:t>
            </a:r>
            <a:r>
              <a:rPr lang="ru-RU" sz="1800" dirty="0">
                <a:latin typeface="Arial"/>
                <a:cs typeface="Arial"/>
              </a:rPr>
              <a:t>, але </a:t>
            </a:r>
            <a:r>
              <a:rPr lang="ru-RU" sz="1800" err="1">
                <a:latin typeface="Arial"/>
                <a:cs typeface="Arial"/>
              </a:rPr>
              <a:t>відомі</a:t>
            </a:r>
            <a:r>
              <a:rPr lang="ru-RU" sz="1800" dirty="0">
                <a:latin typeface="Arial"/>
                <a:cs typeface="Arial"/>
              </a:rPr>
              <a:t> </a:t>
            </a:r>
            <a:r>
              <a:rPr lang="ru-RU" sz="1800" err="1">
                <a:latin typeface="Arial"/>
                <a:cs typeface="Arial"/>
              </a:rPr>
              <a:t>випадки</a:t>
            </a:r>
            <a:r>
              <a:rPr lang="ru-RU" sz="1800" dirty="0">
                <a:latin typeface="Arial"/>
                <a:cs typeface="Arial"/>
              </a:rPr>
              <a:t> </a:t>
            </a:r>
            <a:r>
              <a:rPr lang="ru-RU" sz="1800" err="1">
                <a:latin typeface="Arial"/>
                <a:cs typeface="Arial"/>
              </a:rPr>
              <a:t>утоплення</a:t>
            </a:r>
            <a:r>
              <a:rPr lang="ru-RU" sz="1800" dirty="0">
                <a:latin typeface="Arial"/>
                <a:cs typeface="Arial"/>
              </a:rPr>
              <a:t> в таких </a:t>
            </a:r>
            <a:r>
              <a:rPr lang="ru-RU" sz="1800" err="1">
                <a:latin typeface="Arial"/>
                <a:cs typeface="Arial"/>
              </a:rPr>
              <a:t>ситуаціях</a:t>
            </a:r>
            <a:r>
              <a:rPr lang="ru-RU" sz="1800" dirty="0">
                <a:latin typeface="Arial"/>
                <a:cs typeface="Arial"/>
              </a:rPr>
              <a:t> </a:t>
            </a:r>
            <a:r>
              <a:rPr lang="ru-RU" sz="1800" err="1">
                <a:latin typeface="Arial"/>
                <a:cs typeface="Arial"/>
              </a:rPr>
              <a:t>навіть</a:t>
            </a:r>
            <a:r>
              <a:rPr lang="ru-RU" sz="1800" dirty="0">
                <a:latin typeface="Arial"/>
                <a:cs typeface="Arial"/>
              </a:rPr>
              <a:t> </a:t>
            </a:r>
            <a:r>
              <a:rPr lang="ru-RU" sz="1800" err="1">
                <a:latin typeface="Arial"/>
                <a:cs typeface="Arial"/>
              </a:rPr>
              <a:t>спортсменів</a:t>
            </a:r>
            <a:r>
              <a:rPr lang="ru-RU" sz="1800" dirty="0">
                <a:latin typeface="Arial"/>
                <a:cs typeface="Arial"/>
              </a:rPr>
              <a:t>, </a:t>
            </a:r>
            <a:r>
              <a:rPr lang="ru-RU" sz="1800" err="1">
                <a:latin typeface="Arial"/>
                <a:cs typeface="Arial"/>
              </a:rPr>
              <a:t>що</a:t>
            </a:r>
            <a:r>
              <a:rPr lang="ru-RU" sz="1800" dirty="0">
                <a:latin typeface="Arial"/>
                <a:cs typeface="Arial"/>
              </a:rPr>
              <a:t> </a:t>
            </a:r>
            <a:r>
              <a:rPr lang="ru-RU" sz="1800" err="1">
                <a:latin typeface="Arial"/>
                <a:cs typeface="Arial"/>
              </a:rPr>
              <a:t>займалися</a:t>
            </a:r>
            <a:r>
              <a:rPr lang="ru-RU" sz="1800" dirty="0">
                <a:latin typeface="Arial"/>
                <a:cs typeface="Arial"/>
              </a:rPr>
              <a:t> </a:t>
            </a:r>
            <a:r>
              <a:rPr lang="ru-RU" sz="1800" err="1">
                <a:latin typeface="Arial"/>
                <a:cs typeface="Arial"/>
              </a:rPr>
              <a:t>водними</a:t>
            </a:r>
            <a:r>
              <a:rPr lang="ru-RU" sz="1800" dirty="0">
                <a:latin typeface="Arial"/>
                <a:cs typeface="Arial"/>
              </a:rPr>
              <a:t> видами спорту. При </a:t>
            </a:r>
            <a:r>
              <a:rPr lang="ru-RU" sz="1800" err="1">
                <a:latin typeface="Arial"/>
                <a:cs typeface="Arial"/>
              </a:rPr>
              <a:t>цьому</a:t>
            </a:r>
            <a:r>
              <a:rPr lang="ru-RU" sz="1800" dirty="0">
                <a:latin typeface="Arial"/>
                <a:cs typeface="Arial"/>
              </a:rPr>
              <a:t> </a:t>
            </a:r>
            <a:r>
              <a:rPr lang="ru-RU" sz="1800" err="1">
                <a:latin typeface="Arial"/>
                <a:cs typeface="Arial"/>
              </a:rPr>
              <a:t>виді</a:t>
            </a:r>
            <a:r>
              <a:rPr lang="ru-RU" sz="1800" dirty="0">
                <a:latin typeface="Arial"/>
                <a:cs typeface="Arial"/>
              </a:rPr>
              <a:t> </a:t>
            </a:r>
            <a:r>
              <a:rPr lang="ru-RU" sz="1800" err="1">
                <a:latin typeface="Arial"/>
                <a:cs typeface="Arial"/>
              </a:rPr>
              <a:t>утоплення</a:t>
            </a:r>
            <a:r>
              <a:rPr lang="ru-RU" sz="1800" dirty="0">
                <a:latin typeface="Arial"/>
                <a:cs typeface="Arial"/>
              </a:rPr>
              <a:t> </a:t>
            </a:r>
            <a:r>
              <a:rPr lang="ru-RU" sz="1800" err="1">
                <a:latin typeface="Arial"/>
                <a:cs typeface="Arial"/>
              </a:rPr>
              <a:t>результати</a:t>
            </a:r>
            <a:r>
              <a:rPr lang="ru-RU" sz="1800" dirty="0">
                <a:latin typeface="Arial"/>
                <a:cs typeface="Arial"/>
              </a:rPr>
              <a:t> </a:t>
            </a:r>
            <a:r>
              <a:rPr lang="ru-RU" sz="1800" err="1">
                <a:latin typeface="Arial"/>
                <a:cs typeface="Arial"/>
              </a:rPr>
              <a:t>рятувальних</a:t>
            </a:r>
            <a:r>
              <a:rPr lang="ru-RU" sz="1800" dirty="0">
                <a:latin typeface="Arial"/>
                <a:cs typeface="Arial"/>
              </a:rPr>
              <a:t> </a:t>
            </a:r>
            <a:r>
              <a:rPr lang="ru-RU" sz="1800" err="1">
                <a:latin typeface="Arial"/>
                <a:cs typeface="Arial"/>
              </a:rPr>
              <a:t>дій</a:t>
            </a:r>
            <a:r>
              <a:rPr lang="ru-RU" sz="1800" dirty="0">
                <a:latin typeface="Arial"/>
                <a:cs typeface="Arial"/>
              </a:rPr>
              <a:t> є </a:t>
            </a:r>
            <a:r>
              <a:rPr lang="ru-RU" sz="1800" err="1">
                <a:latin typeface="Arial"/>
                <a:cs typeface="Arial"/>
              </a:rPr>
              <a:t>завжди</a:t>
            </a:r>
            <a:r>
              <a:rPr lang="ru-RU" sz="1800" dirty="0">
                <a:latin typeface="Arial"/>
                <a:cs typeface="Arial"/>
              </a:rPr>
              <a:t> </a:t>
            </a:r>
            <a:r>
              <a:rPr lang="ru-RU" sz="1800" err="1">
                <a:latin typeface="Arial"/>
                <a:cs typeface="Arial"/>
              </a:rPr>
              <a:t>кращими</a:t>
            </a:r>
            <a:r>
              <a:rPr lang="ru-RU" sz="1800" dirty="0">
                <a:latin typeface="Arial"/>
                <a:cs typeface="Arial"/>
              </a:rPr>
              <a:t>, </a:t>
            </a:r>
            <a:r>
              <a:rPr lang="ru-RU" sz="1800" err="1">
                <a:latin typeface="Arial"/>
                <a:cs typeface="Arial"/>
              </a:rPr>
              <a:t>ніж</a:t>
            </a:r>
            <a:r>
              <a:rPr lang="ru-RU" sz="1800" dirty="0">
                <a:latin typeface="Arial"/>
                <a:cs typeface="Arial"/>
              </a:rPr>
              <a:t> при мокрому </a:t>
            </a:r>
            <a:r>
              <a:rPr lang="ru-RU" sz="1800" err="1">
                <a:latin typeface="Arial"/>
                <a:cs typeface="Arial"/>
              </a:rPr>
              <a:t>утопленні</a:t>
            </a:r>
            <a:r>
              <a:rPr lang="ru-RU" sz="1800" dirty="0">
                <a:latin typeface="Arial"/>
                <a:cs typeface="Arial"/>
              </a:rPr>
              <a:t>.</a:t>
            </a:r>
            <a:endParaRPr lang="ru-RU" sz="1800" dirty="0"/>
          </a:p>
          <a:p>
            <a:pPr marL="0" indent="0">
              <a:buNone/>
            </a:pPr>
            <a:endParaRPr lang="ru-RU" sz="1400">
              <a:cs typeface="Calibri" panose="020F0502020204030204"/>
            </a:endParaRPr>
          </a:p>
        </p:txBody>
      </p:sp>
      <p:sp>
        <p:nvSpPr>
          <p:cNvPr id="21" name="Rectangle 10">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532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D7F4423-9D15-4800-C39D-0045FC146171}"/>
              </a:ext>
            </a:extLst>
          </p:cNvPr>
          <p:cNvSpPr>
            <a:spLocks noGrp="1"/>
          </p:cNvSpPr>
          <p:nvPr>
            <p:ph type="title"/>
          </p:nvPr>
        </p:nvSpPr>
        <p:spPr>
          <a:xfrm>
            <a:off x="475039" y="329492"/>
            <a:ext cx="7235903" cy="1642970"/>
          </a:xfrm>
        </p:spPr>
        <p:txBody>
          <a:bodyPr anchor="b">
            <a:normAutofit/>
          </a:bodyPr>
          <a:lstStyle/>
          <a:p>
            <a:r>
              <a:rPr lang="ru-RU" sz="4000" b="1">
                <a:latin typeface="Arial"/>
                <a:cs typeface="Arial"/>
              </a:rPr>
              <a:t>Перша медична допомога</a:t>
            </a:r>
            <a:endParaRPr lang="ru-RU" sz="4000"/>
          </a:p>
        </p:txBody>
      </p:sp>
      <p:sp>
        <p:nvSpPr>
          <p:cNvPr id="3" name="Объект 2">
            <a:extLst>
              <a:ext uri="{FF2B5EF4-FFF2-40B4-BE49-F238E27FC236}">
                <a16:creationId xmlns:a16="http://schemas.microsoft.com/office/drawing/2014/main" id="{0AD78700-CC44-9039-0D57-AD591C597D5D}"/>
              </a:ext>
            </a:extLst>
          </p:cNvPr>
          <p:cNvSpPr>
            <a:spLocks noGrp="1"/>
          </p:cNvSpPr>
          <p:nvPr>
            <p:ph idx="1"/>
          </p:nvPr>
        </p:nvSpPr>
        <p:spPr>
          <a:xfrm>
            <a:off x="469188" y="2305253"/>
            <a:ext cx="6724169" cy="4196440"/>
          </a:xfrm>
        </p:spPr>
        <p:txBody>
          <a:bodyPr vert="horz" lIns="91440" tIns="45720" rIns="91440" bIns="45720" rtlCol="0" anchor="t">
            <a:normAutofit/>
          </a:bodyPr>
          <a:lstStyle/>
          <a:p>
            <a:pPr>
              <a:buNone/>
            </a:pPr>
            <a:r>
              <a:rPr lang="ru-RU" sz="1600" err="1">
                <a:latin typeface="Arial"/>
                <a:cs typeface="Arial"/>
              </a:rPr>
              <a:t>Негайно</a:t>
            </a:r>
            <a:r>
              <a:rPr lang="ru-RU" sz="1600" dirty="0">
                <a:latin typeface="Arial"/>
                <a:cs typeface="Arial"/>
              </a:rPr>
              <a:t> </a:t>
            </a:r>
            <a:r>
              <a:rPr lang="ru-RU" sz="1600" err="1">
                <a:latin typeface="Arial"/>
                <a:cs typeface="Arial"/>
              </a:rPr>
              <a:t>викликати</a:t>
            </a:r>
            <a:r>
              <a:rPr lang="ru-RU" sz="1600" dirty="0">
                <a:latin typeface="Arial"/>
                <a:cs typeface="Arial"/>
              </a:rPr>
              <a:t> </a:t>
            </a:r>
            <a:r>
              <a:rPr lang="ru-RU" sz="1600" err="1">
                <a:latin typeface="Arial"/>
                <a:cs typeface="Arial"/>
              </a:rPr>
              <a:t>швидку</a:t>
            </a:r>
            <a:r>
              <a:rPr lang="ru-RU" sz="1600" dirty="0">
                <a:latin typeface="Arial"/>
                <a:cs typeface="Arial"/>
              </a:rPr>
              <a:t> </a:t>
            </a:r>
            <a:r>
              <a:rPr lang="ru-RU" sz="1600" err="1">
                <a:latin typeface="Arial"/>
                <a:cs typeface="Arial"/>
              </a:rPr>
              <a:t>допомогу</a:t>
            </a:r>
            <a:r>
              <a:rPr lang="ru-RU" sz="1600" dirty="0">
                <a:latin typeface="Arial"/>
                <a:cs typeface="Arial"/>
              </a:rPr>
              <a:t>!</a:t>
            </a:r>
            <a:endParaRPr lang="ru-RU" sz="1600" dirty="0">
              <a:cs typeface="Calibri"/>
            </a:endParaRPr>
          </a:p>
          <a:p>
            <a:pPr>
              <a:buNone/>
            </a:pPr>
            <a:r>
              <a:rPr lang="ru-RU" sz="1600" dirty="0">
                <a:latin typeface="Arial"/>
                <a:cs typeface="Arial"/>
              </a:rPr>
              <a:t>ПМД треба </a:t>
            </a:r>
            <a:r>
              <a:rPr lang="ru-RU" sz="1600" err="1">
                <a:latin typeface="Arial"/>
                <a:cs typeface="Arial"/>
              </a:rPr>
              <a:t>надавати</a:t>
            </a:r>
            <a:r>
              <a:rPr lang="ru-RU" sz="1600" dirty="0">
                <a:latin typeface="Arial"/>
                <a:cs typeface="Arial"/>
              </a:rPr>
              <a:t> </a:t>
            </a:r>
            <a:r>
              <a:rPr lang="ru-RU" sz="1600" err="1">
                <a:latin typeface="Arial"/>
                <a:cs typeface="Arial"/>
              </a:rPr>
              <a:t>негайно</a:t>
            </a:r>
            <a:r>
              <a:rPr lang="ru-RU" sz="1600" dirty="0">
                <a:latin typeface="Arial"/>
                <a:cs typeface="Arial"/>
              </a:rPr>
              <a:t> на </a:t>
            </a:r>
            <a:r>
              <a:rPr lang="ru-RU" sz="1600" err="1">
                <a:latin typeface="Arial"/>
                <a:cs typeface="Arial"/>
              </a:rPr>
              <a:t>місці</a:t>
            </a:r>
            <a:r>
              <a:rPr lang="ru-RU" sz="1600" dirty="0">
                <a:latin typeface="Arial"/>
                <a:cs typeface="Arial"/>
              </a:rPr>
              <a:t> </a:t>
            </a:r>
            <a:r>
              <a:rPr lang="ru-RU" sz="1600" err="1">
                <a:latin typeface="Arial"/>
                <a:cs typeface="Arial"/>
              </a:rPr>
              <a:t>нещасного</a:t>
            </a:r>
            <a:r>
              <a:rPr lang="ru-RU" sz="1600" dirty="0">
                <a:latin typeface="Arial"/>
                <a:cs typeface="Arial"/>
              </a:rPr>
              <a:t> </a:t>
            </a:r>
            <a:r>
              <a:rPr lang="ru-RU" sz="1600" err="1">
                <a:latin typeface="Arial"/>
                <a:cs typeface="Arial"/>
              </a:rPr>
              <a:t>випадку</a:t>
            </a:r>
            <a:r>
              <a:rPr lang="ru-RU" sz="1600" dirty="0">
                <a:latin typeface="Arial"/>
                <a:cs typeface="Arial"/>
              </a:rPr>
              <a:t>. </a:t>
            </a:r>
            <a:r>
              <a:rPr lang="ru-RU" sz="1600" err="1">
                <a:latin typeface="Arial"/>
                <a:cs typeface="Arial"/>
              </a:rPr>
              <a:t>Якщо</a:t>
            </a:r>
            <a:r>
              <a:rPr lang="ru-RU" sz="1600" dirty="0">
                <a:latin typeface="Arial"/>
                <a:cs typeface="Arial"/>
              </a:rPr>
              <a:t> </a:t>
            </a:r>
            <a:r>
              <a:rPr lang="ru-RU" sz="1600" err="1">
                <a:latin typeface="Arial"/>
                <a:cs typeface="Arial"/>
              </a:rPr>
              <a:t>потерпілий</a:t>
            </a:r>
            <a:r>
              <a:rPr lang="ru-RU" sz="1600" dirty="0">
                <a:latin typeface="Arial"/>
                <a:cs typeface="Arial"/>
              </a:rPr>
              <a:t> </a:t>
            </a:r>
            <a:r>
              <a:rPr lang="ru-RU" sz="1600" err="1">
                <a:latin typeface="Arial"/>
                <a:cs typeface="Arial"/>
              </a:rPr>
              <a:t>притомний</a:t>
            </a:r>
            <a:r>
              <a:rPr lang="ru-RU" sz="1600" dirty="0">
                <a:latin typeface="Arial"/>
                <a:cs typeface="Arial"/>
              </a:rPr>
              <a:t>, </a:t>
            </a:r>
            <a:r>
              <a:rPr lang="ru-RU" sz="1600" err="1">
                <a:latin typeface="Arial"/>
                <a:cs typeface="Arial"/>
              </a:rPr>
              <a:t>його</a:t>
            </a:r>
            <a:r>
              <a:rPr lang="ru-RU" sz="1600" dirty="0">
                <a:latin typeface="Arial"/>
                <a:cs typeface="Arial"/>
              </a:rPr>
              <a:t> треба </a:t>
            </a:r>
            <a:r>
              <a:rPr lang="ru-RU" sz="1600" err="1">
                <a:latin typeface="Arial"/>
                <a:cs typeface="Arial"/>
              </a:rPr>
              <a:t>заспокоїти</a:t>
            </a:r>
            <a:r>
              <a:rPr lang="ru-RU" sz="1600" dirty="0">
                <a:latin typeface="Arial"/>
                <a:cs typeface="Arial"/>
              </a:rPr>
              <a:t>, </a:t>
            </a:r>
            <a:r>
              <a:rPr lang="ru-RU" sz="1600" err="1">
                <a:latin typeface="Arial"/>
                <a:cs typeface="Arial"/>
              </a:rPr>
              <a:t>дати</a:t>
            </a:r>
            <a:r>
              <a:rPr lang="ru-RU" sz="1600" dirty="0">
                <a:latin typeface="Arial"/>
                <a:cs typeface="Arial"/>
              </a:rPr>
              <a:t> </a:t>
            </a:r>
            <a:r>
              <a:rPr lang="ru-RU" sz="1600" err="1">
                <a:latin typeface="Arial"/>
                <a:cs typeface="Arial"/>
              </a:rPr>
              <a:t>гарячий</a:t>
            </a:r>
            <a:r>
              <a:rPr lang="ru-RU" sz="1600" dirty="0">
                <a:latin typeface="Arial"/>
                <a:cs typeface="Arial"/>
              </a:rPr>
              <a:t> чай, </a:t>
            </a:r>
            <a:r>
              <a:rPr lang="ru-RU" sz="1600" err="1">
                <a:latin typeface="Arial"/>
                <a:cs typeface="Arial"/>
              </a:rPr>
              <a:t>каву</a:t>
            </a:r>
            <a:r>
              <a:rPr lang="ru-RU" sz="1600" dirty="0">
                <a:latin typeface="Arial"/>
                <a:cs typeface="Arial"/>
              </a:rPr>
              <a:t>.</a:t>
            </a:r>
            <a:endParaRPr lang="ru-RU" sz="1600" dirty="0">
              <a:cs typeface="Calibri"/>
            </a:endParaRPr>
          </a:p>
          <a:p>
            <a:pPr>
              <a:buNone/>
            </a:pPr>
            <a:r>
              <a:rPr lang="ru-RU" sz="1600" err="1">
                <a:latin typeface="Arial"/>
                <a:cs typeface="Arial"/>
              </a:rPr>
              <a:t>Якщо</a:t>
            </a:r>
            <a:r>
              <a:rPr lang="ru-RU" sz="1600" dirty="0">
                <a:latin typeface="Arial"/>
                <a:cs typeface="Arial"/>
              </a:rPr>
              <a:t> </a:t>
            </a:r>
            <a:r>
              <a:rPr lang="ru-RU" sz="1600" err="1">
                <a:latin typeface="Arial"/>
                <a:cs typeface="Arial"/>
              </a:rPr>
              <a:t>потерпілий</a:t>
            </a:r>
            <a:r>
              <a:rPr lang="ru-RU" sz="1600" dirty="0">
                <a:latin typeface="Arial"/>
                <a:cs typeface="Arial"/>
              </a:rPr>
              <a:t> без </a:t>
            </a:r>
            <a:r>
              <a:rPr lang="ru-RU" sz="1600" err="1">
                <a:latin typeface="Arial"/>
                <a:cs typeface="Arial"/>
              </a:rPr>
              <a:t>свідомості</a:t>
            </a:r>
            <a:r>
              <a:rPr lang="ru-RU" sz="1600" dirty="0">
                <a:latin typeface="Arial"/>
                <a:cs typeface="Arial"/>
              </a:rPr>
              <a:t>, але у </a:t>
            </a:r>
            <a:r>
              <a:rPr lang="ru-RU" sz="1600" err="1">
                <a:latin typeface="Arial"/>
                <a:cs typeface="Arial"/>
              </a:rPr>
              <a:t>нього</a:t>
            </a:r>
            <a:r>
              <a:rPr lang="ru-RU" sz="1600" dirty="0">
                <a:latin typeface="Arial"/>
                <a:cs typeface="Arial"/>
              </a:rPr>
              <a:t> </a:t>
            </a:r>
            <a:r>
              <a:rPr lang="ru-RU" sz="1600" err="1">
                <a:latin typeface="Arial"/>
                <a:cs typeface="Arial"/>
              </a:rPr>
              <a:t>збережені</a:t>
            </a:r>
            <a:r>
              <a:rPr lang="ru-RU" sz="1600" dirty="0">
                <a:latin typeface="Arial"/>
                <a:cs typeface="Arial"/>
              </a:rPr>
              <a:t> </a:t>
            </a:r>
            <a:r>
              <a:rPr lang="ru-RU" sz="1600" err="1">
                <a:latin typeface="Arial"/>
                <a:cs typeface="Arial"/>
              </a:rPr>
              <a:t>задовільний</a:t>
            </a:r>
            <a:r>
              <a:rPr lang="ru-RU" sz="1600" dirty="0">
                <a:latin typeface="Arial"/>
                <a:cs typeface="Arial"/>
              </a:rPr>
              <a:t> пульс і </a:t>
            </a:r>
            <a:r>
              <a:rPr lang="ru-RU" sz="1600" err="1">
                <a:latin typeface="Arial"/>
                <a:cs typeface="Arial"/>
              </a:rPr>
              <a:t>дихання</a:t>
            </a:r>
            <a:r>
              <a:rPr lang="ru-RU" sz="1600" dirty="0">
                <a:latin typeface="Arial"/>
                <a:cs typeface="Arial"/>
              </a:rPr>
              <a:t>, то </a:t>
            </a:r>
            <a:r>
              <a:rPr lang="ru-RU" sz="1600" err="1">
                <a:latin typeface="Arial"/>
                <a:cs typeface="Arial"/>
              </a:rPr>
              <a:t>його</a:t>
            </a:r>
            <a:r>
              <a:rPr lang="ru-RU" sz="1600" dirty="0">
                <a:latin typeface="Arial"/>
                <a:cs typeface="Arial"/>
              </a:rPr>
              <a:t> </a:t>
            </a:r>
            <a:r>
              <a:rPr lang="ru-RU" sz="1600" err="1">
                <a:latin typeface="Arial"/>
                <a:cs typeface="Arial"/>
              </a:rPr>
              <a:t>слід</a:t>
            </a:r>
            <a:r>
              <a:rPr lang="ru-RU" sz="1600" dirty="0">
                <a:latin typeface="Arial"/>
                <a:cs typeface="Arial"/>
              </a:rPr>
              <a:t> </a:t>
            </a:r>
            <a:r>
              <a:rPr lang="ru-RU" sz="1600" err="1">
                <a:latin typeface="Arial"/>
                <a:cs typeface="Arial"/>
              </a:rPr>
              <a:t>уложити</a:t>
            </a:r>
            <a:r>
              <a:rPr lang="ru-RU" sz="1600" dirty="0">
                <a:latin typeface="Arial"/>
                <a:cs typeface="Arial"/>
              </a:rPr>
              <a:t> на спину, </a:t>
            </a:r>
            <a:r>
              <a:rPr lang="ru-RU" sz="1600" err="1">
                <a:latin typeface="Arial"/>
                <a:cs typeface="Arial"/>
              </a:rPr>
              <a:t>зафіксувати</a:t>
            </a:r>
            <a:r>
              <a:rPr lang="ru-RU" sz="1600" dirty="0">
                <a:latin typeface="Arial"/>
                <a:cs typeface="Arial"/>
              </a:rPr>
              <a:t> </a:t>
            </a:r>
            <a:r>
              <a:rPr lang="ru-RU" sz="1600" err="1">
                <a:latin typeface="Arial"/>
                <a:cs typeface="Arial"/>
              </a:rPr>
              <a:t>шийний</a:t>
            </a:r>
            <a:r>
              <a:rPr lang="ru-RU" sz="1600" dirty="0">
                <a:latin typeface="Arial"/>
                <a:cs typeface="Arial"/>
              </a:rPr>
              <a:t> </a:t>
            </a:r>
            <a:r>
              <a:rPr lang="ru-RU" sz="1600" err="1">
                <a:latin typeface="Arial"/>
                <a:cs typeface="Arial"/>
              </a:rPr>
              <a:t>відділ</a:t>
            </a:r>
            <a:r>
              <a:rPr lang="ru-RU" sz="1600" dirty="0">
                <a:latin typeface="Arial"/>
                <a:cs typeface="Arial"/>
              </a:rPr>
              <a:t> хребта, </a:t>
            </a:r>
            <a:r>
              <a:rPr lang="ru-RU" sz="1600" err="1">
                <a:latin typeface="Arial"/>
                <a:cs typeface="Arial"/>
              </a:rPr>
              <a:t>очистити</a:t>
            </a:r>
            <a:r>
              <a:rPr lang="ru-RU" sz="1600" dirty="0">
                <a:latin typeface="Arial"/>
                <a:cs typeface="Arial"/>
              </a:rPr>
              <a:t> при </a:t>
            </a:r>
            <a:r>
              <a:rPr lang="ru-RU" sz="1600" err="1">
                <a:latin typeface="Arial"/>
                <a:cs typeface="Arial"/>
              </a:rPr>
              <a:t>необхідності</a:t>
            </a:r>
            <a:r>
              <a:rPr lang="ru-RU" sz="1600" dirty="0">
                <a:latin typeface="Arial"/>
                <a:cs typeface="Arial"/>
              </a:rPr>
              <a:t> та </a:t>
            </a:r>
            <a:r>
              <a:rPr lang="ru-RU" sz="1600" err="1">
                <a:latin typeface="Arial"/>
                <a:cs typeface="Arial"/>
              </a:rPr>
              <a:t>забезпечити</a:t>
            </a:r>
            <a:r>
              <a:rPr lang="ru-RU" sz="1600" dirty="0">
                <a:latin typeface="Arial"/>
                <a:cs typeface="Arial"/>
              </a:rPr>
              <a:t> </a:t>
            </a:r>
            <a:r>
              <a:rPr lang="ru-RU" sz="1600" err="1">
                <a:latin typeface="Arial"/>
                <a:cs typeface="Arial"/>
              </a:rPr>
              <a:t>прохідність</a:t>
            </a:r>
            <a:r>
              <a:rPr lang="ru-RU" sz="1600" dirty="0">
                <a:latin typeface="Arial"/>
                <a:cs typeface="Arial"/>
              </a:rPr>
              <a:t> </a:t>
            </a:r>
            <a:r>
              <a:rPr lang="ru-RU" sz="1600" err="1">
                <a:latin typeface="Arial"/>
                <a:cs typeface="Arial"/>
              </a:rPr>
              <a:t>дихальних</a:t>
            </a:r>
            <a:r>
              <a:rPr lang="ru-RU" sz="1600" dirty="0">
                <a:latin typeface="Arial"/>
                <a:cs typeface="Arial"/>
              </a:rPr>
              <a:t> </a:t>
            </a:r>
            <a:r>
              <a:rPr lang="ru-RU" sz="1600" err="1">
                <a:latin typeface="Arial"/>
                <a:cs typeface="Arial"/>
              </a:rPr>
              <a:t>шляхів</a:t>
            </a:r>
            <a:r>
              <a:rPr lang="ru-RU" sz="1600" dirty="0">
                <a:latin typeface="Arial"/>
                <a:cs typeface="Arial"/>
              </a:rPr>
              <a:t>, насухо </a:t>
            </a:r>
            <a:r>
              <a:rPr lang="ru-RU" sz="1600" err="1">
                <a:latin typeface="Arial"/>
                <a:cs typeface="Arial"/>
              </a:rPr>
              <a:t>витерти</a:t>
            </a:r>
            <a:r>
              <a:rPr lang="ru-RU" sz="1600" dirty="0">
                <a:latin typeface="Arial"/>
                <a:cs typeface="Arial"/>
              </a:rPr>
              <a:t> і </a:t>
            </a:r>
            <a:r>
              <a:rPr lang="ru-RU" sz="1600" err="1">
                <a:latin typeface="Arial"/>
                <a:cs typeface="Arial"/>
              </a:rPr>
              <a:t>зігріти</a:t>
            </a:r>
            <a:r>
              <a:rPr lang="ru-RU" sz="1600" dirty="0">
                <a:latin typeface="Arial"/>
                <a:cs typeface="Arial"/>
              </a:rPr>
              <a:t>. Не </a:t>
            </a:r>
            <a:r>
              <a:rPr lang="ru-RU" sz="1600" err="1">
                <a:latin typeface="Arial"/>
                <a:cs typeface="Arial"/>
              </a:rPr>
              <a:t>залишати</a:t>
            </a:r>
            <a:r>
              <a:rPr lang="ru-RU" sz="1600" dirty="0">
                <a:latin typeface="Arial"/>
                <a:cs typeface="Arial"/>
              </a:rPr>
              <a:t> без </a:t>
            </a:r>
            <a:r>
              <a:rPr lang="ru-RU" sz="1600" err="1">
                <a:latin typeface="Arial"/>
                <a:cs typeface="Arial"/>
              </a:rPr>
              <a:t>нагляду</a:t>
            </a:r>
            <a:r>
              <a:rPr lang="ru-RU" sz="1600" dirty="0">
                <a:latin typeface="Arial"/>
                <a:cs typeface="Arial"/>
              </a:rPr>
              <a:t>. </a:t>
            </a:r>
            <a:r>
              <a:rPr lang="ru-RU" sz="1600" err="1">
                <a:latin typeface="Arial"/>
                <a:cs typeface="Arial"/>
              </a:rPr>
              <a:t>Слідкувати</a:t>
            </a:r>
            <a:r>
              <a:rPr lang="ru-RU" sz="1600" dirty="0">
                <a:latin typeface="Arial"/>
                <a:cs typeface="Arial"/>
              </a:rPr>
              <a:t> за </a:t>
            </a:r>
            <a:r>
              <a:rPr lang="ru-RU" sz="1600" err="1">
                <a:latin typeface="Arial"/>
                <a:cs typeface="Arial"/>
              </a:rPr>
              <a:t>диханням</a:t>
            </a:r>
            <a:r>
              <a:rPr lang="ru-RU" sz="1600" dirty="0">
                <a:latin typeface="Arial"/>
                <a:cs typeface="Arial"/>
              </a:rPr>
              <a:t> та пульсом. В </a:t>
            </a:r>
            <a:r>
              <a:rPr lang="ru-RU" sz="1600" err="1">
                <a:latin typeface="Arial"/>
                <a:cs typeface="Arial"/>
              </a:rPr>
              <a:t>разі</a:t>
            </a:r>
            <a:r>
              <a:rPr lang="ru-RU" sz="1600" dirty="0">
                <a:latin typeface="Arial"/>
                <a:cs typeface="Arial"/>
              </a:rPr>
              <a:t> </a:t>
            </a:r>
            <a:r>
              <a:rPr lang="ru-RU" sz="1600" err="1">
                <a:latin typeface="Arial"/>
                <a:cs typeface="Arial"/>
              </a:rPr>
              <a:t>необхідності</a:t>
            </a:r>
            <a:r>
              <a:rPr lang="ru-RU" sz="1600" dirty="0">
                <a:latin typeface="Arial"/>
                <a:cs typeface="Arial"/>
              </a:rPr>
              <a:t> </a:t>
            </a:r>
            <a:r>
              <a:rPr lang="ru-RU" sz="1600" err="1">
                <a:latin typeface="Arial"/>
                <a:cs typeface="Arial"/>
              </a:rPr>
              <a:t>перемістити</a:t>
            </a:r>
            <a:r>
              <a:rPr lang="ru-RU" sz="1600" dirty="0">
                <a:latin typeface="Arial"/>
                <a:cs typeface="Arial"/>
              </a:rPr>
              <a:t> в </a:t>
            </a:r>
            <a:r>
              <a:rPr lang="ru-RU" sz="1600" err="1">
                <a:latin typeface="Arial"/>
                <a:cs typeface="Arial"/>
              </a:rPr>
              <a:t>безпечну</a:t>
            </a:r>
            <a:r>
              <a:rPr lang="ru-RU" sz="1600" dirty="0">
                <a:latin typeface="Arial"/>
                <a:cs typeface="Arial"/>
              </a:rPr>
              <a:t> </a:t>
            </a:r>
            <a:r>
              <a:rPr lang="ru-RU" sz="1600" err="1">
                <a:latin typeface="Arial"/>
                <a:cs typeface="Arial"/>
              </a:rPr>
              <a:t>позицію</a:t>
            </a:r>
            <a:r>
              <a:rPr lang="ru-RU" sz="1600" dirty="0">
                <a:latin typeface="Arial"/>
                <a:cs typeface="Arial"/>
              </a:rPr>
              <a:t> на боку.</a:t>
            </a:r>
            <a:endParaRPr lang="ru-RU" sz="1600" dirty="0">
              <a:cs typeface="Calibri"/>
            </a:endParaRPr>
          </a:p>
          <a:p>
            <a:pPr>
              <a:buNone/>
            </a:pPr>
            <a:r>
              <a:rPr lang="ru-RU" sz="1600" err="1">
                <a:latin typeface="Arial"/>
                <a:cs typeface="Arial"/>
              </a:rPr>
              <a:t>Потерпілому</a:t>
            </a:r>
            <a:r>
              <a:rPr lang="ru-RU" sz="1600" dirty="0">
                <a:latin typeface="Arial"/>
                <a:cs typeface="Arial"/>
              </a:rPr>
              <a:t>, у </a:t>
            </a:r>
            <a:r>
              <a:rPr lang="ru-RU" sz="1600" err="1">
                <a:latin typeface="Arial"/>
                <a:cs typeface="Arial"/>
              </a:rPr>
              <a:t>якого</a:t>
            </a:r>
            <a:r>
              <a:rPr lang="ru-RU" sz="1600" dirty="0">
                <a:latin typeface="Arial"/>
                <a:cs typeface="Arial"/>
              </a:rPr>
              <a:t> </a:t>
            </a:r>
            <a:r>
              <a:rPr lang="ru-RU" sz="1600" err="1">
                <a:latin typeface="Arial"/>
                <a:cs typeface="Arial"/>
              </a:rPr>
              <a:t>відсутня</a:t>
            </a:r>
            <a:r>
              <a:rPr lang="ru-RU" sz="1600" dirty="0">
                <a:latin typeface="Arial"/>
                <a:cs typeface="Arial"/>
              </a:rPr>
              <a:t> </a:t>
            </a:r>
            <a:r>
              <a:rPr lang="ru-RU" sz="1600" err="1">
                <a:latin typeface="Arial"/>
                <a:cs typeface="Arial"/>
              </a:rPr>
              <a:t>свідомість</a:t>
            </a:r>
            <a:r>
              <a:rPr lang="ru-RU" sz="1600" dirty="0">
                <a:latin typeface="Arial"/>
                <a:cs typeface="Arial"/>
              </a:rPr>
              <a:t>, </a:t>
            </a:r>
            <a:r>
              <a:rPr lang="ru-RU" sz="1600" err="1">
                <a:latin typeface="Arial"/>
                <a:cs typeface="Arial"/>
              </a:rPr>
              <a:t>немає</a:t>
            </a:r>
            <a:r>
              <a:rPr lang="ru-RU" sz="1600" dirty="0">
                <a:latin typeface="Arial"/>
                <a:cs typeface="Arial"/>
              </a:rPr>
              <a:t> </a:t>
            </a:r>
            <a:r>
              <a:rPr lang="ru-RU" sz="1600" err="1">
                <a:latin typeface="Arial"/>
                <a:cs typeface="Arial"/>
              </a:rPr>
              <a:t>самостійного</a:t>
            </a:r>
            <a:r>
              <a:rPr lang="ru-RU" sz="1600" dirty="0">
                <a:latin typeface="Arial"/>
                <a:cs typeface="Arial"/>
              </a:rPr>
              <a:t> </a:t>
            </a:r>
            <a:r>
              <a:rPr lang="ru-RU" sz="1600" err="1">
                <a:latin typeface="Arial"/>
                <a:cs typeface="Arial"/>
              </a:rPr>
              <a:t>дихання</a:t>
            </a:r>
            <a:r>
              <a:rPr lang="ru-RU" sz="1600" dirty="0">
                <a:latin typeface="Arial"/>
                <a:cs typeface="Arial"/>
              </a:rPr>
              <a:t>, але </a:t>
            </a:r>
            <a:r>
              <a:rPr lang="ru-RU" sz="1600" err="1">
                <a:latin typeface="Arial"/>
                <a:cs typeface="Arial"/>
              </a:rPr>
              <a:t>зберігається</a:t>
            </a:r>
            <a:r>
              <a:rPr lang="ru-RU" sz="1600" dirty="0">
                <a:latin typeface="Arial"/>
                <a:cs typeface="Arial"/>
              </a:rPr>
              <a:t> </a:t>
            </a:r>
            <a:r>
              <a:rPr lang="ru-RU" sz="1600" err="1">
                <a:latin typeface="Arial"/>
                <a:cs typeface="Arial"/>
              </a:rPr>
              <a:t>серцева</a:t>
            </a:r>
            <a:r>
              <a:rPr lang="ru-RU" sz="1600" dirty="0">
                <a:latin typeface="Arial"/>
                <a:cs typeface="Arial"/>
              </a:rPr>
              <a:t> </a:t>
            </a:r>
            <a:r>
              <a:rPr lang="ru-RU" sz="1600" err="1">
                <a:latin typeface="Arial"/>
                <a:cs typeface="Arial"/>
              </a:rPr>
              <a:t>діяльність</a:t>
            </a:r>
            <a:r>
              <a:rPr lang="ru-RU" sz="1600" dirty="0">
                <a:latin typeface="Arial"/>
                <a:cs typeface="Arial"/>
              </a:rPr>
              <a:t>, </a:t>
            </a:r>
            <a:r>
              <a:rPr lang="ru-RU" sz="1600" err="1">
                <a:latin typeface="Arial"/>
                <a:cs typeface="Arial"/>
              </a:rPr>
              <a:t>після</a:t>
            </a:r>
            <a:r>
              <a:rPr lang="ru-RU" sz="1600" dirty="0">
                <a:latin typeface="Arial"/>
                <a:cs typeface="Arial"/>
              </a:rPr>
              <a:t> </a:t>
            </a:r>
            <a:r>
              <a:rPr lang="ru-RU" sz="1600" err="1">
                <a:latin typeface="Arial"/>
                <a:cs typeface="Arial"/>
              </a:rPr>
              <a:t>попередніх</a:t>
            </a:r>
            <a:r>
              <a:rPr lang="ru-RU" sz="1600" dirty="0">
                <a:latin typeface="Arial"/>
                <a:cs typeface="Arial"/>
              </a:rPr>
              <a:t> </a:t>
            </a:r>
            <a:r>
              <a:rPr lang="ru-RU" sz="1600" err="1">
                <a:latin typeface="Arial"/>
                <a:cs typeface="Arial"/>
              </a:rPr>
              <a:t>заходів</a:t>
            </a:r>
            <a:r>
              <a:rPr lang="ru-RU" sz="1600" dirty="0">
                <a:latin typeface="Arial"/>
                <a:cs typeface="Arial"/>
              </a:rPr>
              <a:t>, </a:t>
            </a:r>
            <a:r>
              <a:rPr lang="ru-RU" sz="1600" err="1">
                <a:latin typeface="Arial"/>
                <a:cs typeface="Arial"/>
              </a:rPr>
              <a:t>які</a:t>
            </a:r>
            <a:r>
              <a:rPr lang="ru-RU" sz="1600" dirty="0">
                <a:latin typeface="Arial"/>
                <a:cs typeface="Arial"/>
              </a:rPr>
              <a:t> </a:t>
            </a:r>
            <a:r>
              <a:rPr lang="ru-RU" sz="1600" err="1">
                <a:latin typeface="Arial"/>
                <a:cs typeface="Arial"/>
              </a:rPr>
              <a:t>спрямовані</a:t>
            </a:r>
            <a:r>
              <a:rPr lang="ru-RU" sz="1600" dirty="0">
                <a:latin typeface="Arial"/>
                <a:cs typeface="Arial"/>
              </a:rPr>
              <a:t> на </a:t>
            </a:r>
            <a:r>
              <a:rPr lang="ru-RU" sz="1600" err="1">
                <a:latin typeface="Arial"/>
                <a:cs typeface="Arial"/>
              </a:rPr>
              <a:t>звільнення</a:t>
            </a:r>
            <a:r>
              <a:rPr lang="ru-RU" sz="1600" dirty="0">
                <a:latin typeface="Arial"/>
                <a:cs typeface="Arial"/>
              </a:rPr>
              <a:t> </a:t>
            </a:r>
            <a:r>
              <a:rPr lang="ru-RU" sz="1600" err="1">
                <a:latin typeface="Arial"/>
                <a:cs typeface="Arial"/>
              </a:rPr>
              <a:t>дихальних</a:t>
            </a:r>
            <a:r>
              <a:rPr lang="ru-RU" sz="1600" dirty="0">
                <a:latin typeface="Arial"/>
                <a:cs typeface="Arial"/>
              </a:rPr>
              <a:t> </a:t>
            </a:r>
            <a:r>
              <a:rPr lang="ru-RU" sz="1600" err="1">
                <a:latin typeface="Arial"/>
                <a:cs typeface="Arial"/>
              </a:rPr>
              <a:t>шляхів</a:t>
            </a:r>
            <a:r>
              <a:rPr lang="ru-RU" sz="1600" dirty="0">
                <a:latin typeface="Arial"/>
                <a:cs typeface="Arial"/>
              </a:rPr>
              <a:t>, </a:t>
            </a:r>
            <a:r>
              <a:rPr lang="ru-RU" sz="1600" err="1">
                <a:latin typeface="Arial"/>
                <a:cs typeface="Arial"/>
              </a:rPr>
              <a:t>потрібно</a:t>
            </a:r>
            <a:r>
              <a:rPr lang="ru-RU" sz="1600" dirty="0">
                <a:latin typeface="Arial"/>
                <a:cs typeface="Arial"/>
              </a:rPr>
              <a:t> </a:t>
            </a:r>
            <a:r>
              <a:rPr lang="ru-RU" sz="1600" err="1">
                <a:latin typeface="Arial"/>
                <a:cs typeface="Arial"/>
              </a:rPr>
              <a:t>якомога</a:t>
            </a:r>
            <a:r>
              <a:rPr lang="ru-RU" sz="1600" dirty="0">
                <a:latin typeface="Arial"/>
                <a:cs typeface="Arial"/>
              </a:rPr>
              <a:t> </a:t>
            </a:r>
            <a:r>
              <a:rPr lang="ru-RU" sz="1600" err="1">
                <a:latin typeface="Arial"/>
                <a:cs typeface="Arial"/>
              </a:rPr>
              <a:t>швидше</a:t>
            </a:r>
            <a:r>
              <a:rPr lang="ru-RU" sz="1600" dirty="0">
                <a:latin typeface="Arial"/>
                <a:cs typeface="Arial"/>
              </a:rPr>
              <a:t> </a:t>
            </a:r>
            <a:r>
              <a:rPr lang="ru-RU" sz="1600" err="1">
                <a:latin typeface="Arial"/>
                <a:cs typeface="Arial"/>
              </a:rPr>
              <a:t>почати</a:t>
            </a:r>
            <a:r>
              <a:rPr lang="ru-RU" sz="1600" dirty="0">
                <a:latin typeface="Arial"/>
                <a:cs typeface="Arial"/>
              </a:rPr>
              <a:t> </a:t>
            </a:r>
            <a:r>
              <a:rPr lang="ru-RU" sz="1600" err="1">
                <a:latin typeface="Arial"/>
                <a:cs typeface="Arial"/>
              </a:rPr>
              <a:t>штучне</a:t>
            </a:r>
            <a:r>
              <a:rPr lang="ru-RU" sz="1600" dirty="0">
                <a:latin typeface="Arial"/>
                <a:cs typeface="Arial"/>
              </a:rPr>
              <a:t> </a:t>
            </a:r>
            <a:r>
              <a:rPr lang="ru-RU" sz="1600" err="1">
                <a:latin typeface="Arial"/>
                <a:cs typeface="Arial"/>
              </a:rPr>
              <a:t>дихання</a:t>
            </a:r>
            <a:r>
              <a:rPr lang="ru-RU" sz="1600" dirty="0">
                <a:latin typeface="Arial"/>
                <a:cs typeface="Arial"/>
              </a:rPr>
              <a:t>.</a:t>
            </a:r>
            <a:endParaRPr lang="ru-RU" sz="1600" dirty="0"/>
          </a:p>
          <a:p>
            <a:pPr marL="0" indent="0">
              <a:buNone/>
            </a:pPr>
            <a:endParaRPr lang="ru-RU" sz="1300">
              <a:cs typeface="Calibri" panose="020F0502020204030204"/>
            </a:endParaRPr>
          </a:p>
        </p:txBody>
      </p:sp>
      <p:sp>
        <p:nvSpPr>
          <p:cNvPr id="18"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Рисунок 4" descr="Изображение выглядит как логотип&#10;&#10;Автоматически созданное описание">
            <a:extLst>
              <a:ext uri="{FF2B5EF4-FFF2-40B4-BE49-F238E27FC236}">
                <a16:creationId xmlns:a16="http://schemas.microsoft.com/office/drawing/2014/main" id="{A55CA49A-3A5B-3C0D-E521-F7C687D05B08}"/>
              </a:ext>
            </a:extLst>
          </p:cNvPr>
          <p:cNvPicPr>
            <a:picLocks noChangeAspect="1"/>
          </p:cNvPicPr>
          <p:nvPr/>
        </p:nvPicPr>
        <p:blipFill>
          <a:blip r:embed="rId2"/>
          <a:stretch>
            <a:fillRect/>
          </a:stretch>
        </p:blipFill>
        <p:spPr>
          <a:xfrm>
            <a:off x="7075967" y="2652546"/>
            <a:ext cx="4170530" cy="1584801"/>
          </a:xfrm>
          <a:prstGeom prst="rect">
            <a:avLst/>
          </a:prstGeom>
        </p:spPr>
      </p:pic>
    </p:spTree>
    <p:extLst>
      <p:ext uri="{BB962C8B-B14F-4D97-AF65-F5344CB8AC3E}">
        <p14:creationId xmlns:p14="http://schemas.microsoft.com/office/powerpoint/2010/main" val="808483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Рисунок 4" descr="Изображение выглядит как штриховой рисунок&#10;&#10;Автоматически созданное описание">
            <a:extLst>
              <a:ext uri="{FF2B5EF4-FFF2-40B4-BE49-F238E27FC236}">
                <a16:creationId xmlns:a16="http://schemas.microsoft.com/office/drawing/2014/main" id="{16380B9C-EFFB-9703-E88D-745A5D5909C1}"/>
              </a:ext>
            </a:extLst>
          </p:cNvPr>
          <p:cNvPicPr>
            <a:picLocks noChangeAspect="1"/>
          </p:cNvPicPr>
          <p:nvPr/>
        </p:nvPicPr>
        <p:blipFill>
          <a:blip r:embed="rId2"/>
          <a:stretch>
            <a:fillRect/>
          </a:stretch>
        </p:blipFill>
        <p:spPr>
          <a:xfrm>
            <a:off x="703182" y="527406"/>
            <a:ext cx="4777381" cy="563344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Объект 2">
            <a:extLst>
              <a:ext uri="{FF2B5EF4-FFF2-40B4-BE49-F238E27FC236}">
                <a16:creationId xmlns:a16="http://schemas.microsoft.com/office/drawing/2014/main" id="{491F70FC-B47D-A907-C59B-107AE49F84B5}"/>
              </a:ext>
            </a:extLst>
          </p:cNvPr>
          <p:cNvSpPr>
            <a:spLocks noGrp="1"/>
          </p:cNvSpPr>
          <p:nvPr>
            <p:ph idx="1"/>
          </p:nvPr>
        </p:nvSpPr>
        <p:spPr>
          <a:xfrm>
            <a:off x="5722434" y="1006783"/>
            <a:ext cx="5631366" cy="5543991"/>
          </a:xfrm>
        </p:spPr>
        <p:txBody>
          <a:bodyPr vert="horz" lIns="91440" tIns="45720" rIns="91440" bIns="45720" rtlCol="0" anchor="t">
            <a:noAutofit/>
          </a:bodyPr>
          <a:lstStyle/>
          <a:p>
            <a:pPr>
              <a:buNone/>
            </a:pPr>
            <a:r>
              <a:rPr lang="ru-RU" sz="1800" err="1">
                <a:latin typeface="Arial"/>
                <a:cs typeface="Arial"/>
              </a:rPr>
              <a:t>Якщо</a:t>
            </a:r>
            <a:r>
              <a:rPr lang="ru-RU" sz="1800" dirty="0">
                <a:latin typeface="Arial"/>
                <a:cs typeface="Arial"/>
              </a:rPr>
              <a:t> ж </a:t>
            </a:r>
            <a:r>
              <a:rPr lang="ru-RU" sz="1800" err="1">
                <a:latin typeface="Arial"/>
                <a:cs typeface="Arial"/>
              </a:rPr>
              <a:t>потерпілий</a:t>
            </a:r>
            <a:r>
              <a:rPr lang="ru-RU" sz="1800" dirty="0">
                <a:latin typeface="Arial"/>
                <a:cs typeface="Arial"/>
              </a:rPr>
              <a:t> </a:t>
            </a:r>
            <a:r>
              <a:rPr lang="ru-RU" sz="1800" err="1">
                <a:latin typeface="Arial"/>
                <a:cs typeface="Arial"/>
              </a:rPr>
              <a:t>непритомний</a:t>
            </a:r>
            <a:r>
              <a:rPr lang="ru-RU" sz="1800" dirty="0">
                <a:latin typeface="Arial"/>
                <a:cs typeface="Arial"/>
              </a:rPr>
              <a:t> з </a:t>
            </a:r>
            <a:r>
              <a:rPr lang="ru-RU" sz="1800" err="1">
                <a:latin typeface="Arial"/>
                <a:cs typeface="Arial"/>
              </a:rPr>
              <a:t>ознаками</a:t>
            </a:r>
            <a:r>
              <a:rPr lang="ru-RU" sz="1800" dirty="0">
                <a:latin typeface="Arial"/>
                <a:cs typeface="Arial"/>
              </a:rPr>
              <a:t> «сухого» </a:t>
            </a:r>
            <a:r>
              <a:rPr lang="ru-RU" sz="1800" err="1">
                <a:latin typeface="Arial"/>
                <a:cs typeface="Arial"/>
              </a:rPr>
              <a:t>утоплення</a:t>
            </a:r>
            <a:r>
              <a:rPr lang="ru-RU" sz="1800" dirty="0">
                <a:latin typeface="Arial"/>
                <a:cs typeface="Arial"/>
              </a:rPr>
              <a:t> (</a:t>
            </a:r>
            <a:r>
              <a:rPr lang="ru-RU" sz="1800" err="1">
                <a:latin typeface="Arial"/>
                <a:cs typeface="Arial"/>
              </a:rPr>
              <a:t>бліді</a:t>
            </a:r>
            <a:r>
              <a:rPr lang="ru-RU" sz="1800" dirty="0">
                <a:latin typeface="Arial"/>
                <a:cs typeface="Arial"/>
              </a:rPr>
              <a:t> </a:t>
            </a:r>
            <a:r>
              <a:rPr lang="ru-RU" sz="1800" err="1">
                <a:latin typeface="Arial"/>
                <a:cs typeface="Arial"/>
              </a:rPr>
              <a:t>шкірні</a:t>
            </a:r>
            <a:r>
              <a:rPr lang="ru-RU" sz="1800" dirty="0">
                <a:latin typeface="Arial"/>
                <a:cs typeface="Arial"/>
              </a:rPr>
              <a:t> </a:t>
            </a:r>
            <a:r>
              <a:rPr lang="ru-RU" sz="1800" err="1">
                <a:latin typeface="Arial"/>
                <a:cs typeface="Arial"/>
              </a:rPr>
              <a:t>покрови</a:t>
            </a:r>
            <a:r>
              <a:rPr lang="ru-RU" sz="1800" dirty="0">
                <a:latin typeface="Arial"/>
                <a:cs typeface="Arial"/>
              </a:rPr>
              <a:t>, </a:t>
            </a:r>
            <a:r>
              <a:rPr lang="ru-RU" sz="1800" err="1">
                <a:latin typeface="Arial"/>
                <a:cs typeface="Arial"/>
              </a:rPr>
              <a:t>відсутня</a:t>
            </a:r>
            <a:r>
              <a:rPr lang="ru-RU" sz="1800" dirty="0">
                <a:latin typeface="Arial"/>
                <a:cs typeface="Arial"/>
              </a:rPr>
              <a:t> </a:t>
            </a:r>
            <a:r>
              <a:rPr lang="ru-RU" sz="1800" err="1">
                <a:latin typeface="Arial"/>
                <a:cs typeface="Arial"/>
              </a:rPr>
              <a:t>піна</a:t>
            </a:r>
            <a:r>
              <a:rPr lang="ru-RU" sz="1800" dirty="0">
                <a:latin typeface="Arial"/>
                <a:cs typeface="Arial"/>
              </a:rPr>
              <a:t> з рота) у </a:t>
            </a:r>
            <a:r>
              <a:rPr lang="ru-RU" sz="1800" err="1">
                <a:latin typeface="Arial"/>
                <a:cs typeface="Arial"/>
              </a:rPr>
              <a:t>нього</a:t>
            </a:r>
            <a:r>
              <a:rPr lang="ru-RU" sz="1800" dirty="0">
                <a:latin typeface="Arial"/>
                <a:cs typeface="Arial"/>
              </a:rPr>
              <a:t> </a:t>
            </a:r>
            <a:r>
              <a:rPr lang="ru-RU" sz="1800" err="1">
                <a:latin typeface="Arial"/>
                <a:cs typeface="Arial"/>
              </a:rPr>
              <a:t>відсутній</a:t>
            </a:r>
            <a:r>
              <a:rPr lang="ru-RU" sz="1800" dirty="0">
                <a:latin typeface="Arial"/>
                <a:cs typeface="Arial"/>
              </a:rPr>
              <a:t> пульс, </a:t>
            </a:r>
            <a:r>
              <a:rPr lang="ru-RU" sz="1800" err="1">
                <a:latin typeface="Arial"/>
                <a:cs typeface="Arial"/>
              </a:rPr>
              <a:t>дихання</a:t>
            </a:r>
            <a:r>
              <a:rPr lang="ru-RU" sz="1800" dirty="0">
                <a:latin typeface="Arial"/>
                <a:cs typeface="Arial"/>
              </a:rPr>
              <a:t>, </a:t>
            </a:r>
            <a:r>
              <a:rPr lang="ru-RU" sz="1800" err="1">
                <a:latin typeface="Arial"/>
                <a:cs typeface="Arial"/>
              </a:rPr>
              <a:t>розширені</a:t>
            </a:r>
            <a:r>
              <a:rPr lang="ru-RU" sz="1800" dirty="0">
                <a:latin typeface="Arial"/>
                <a:cs typeface="Arial"/>
              </a:rPr>
              <a:t> </a:t>
            </a:r>
            <a:r>
              <a:rPr lang="ru-RU" sz="1800" err="1">
                <a:latin typeface="Arial"/>
                <a:cs typeface="Arial"/>
              </a:rPr>
              <a:t>зіниці</a:t>
            </a:r>
            <a:r>
              <a:rPr lang="ru-RU" sz="1800" dirty="0">
                <a:latin typeface="Arial"/>
                <a:cs typeface="Arial"/>
              </a:rPr>
              <a:t>,  </a:t>
            </a:r>
            <a:r>
              <a:rPr lang="ru-RU" sz="1800" err="1">
                <a:latin typeface="Arial"/>
                <a:cs typeface="Arial"/>
              </a:rPr>
              <a:t>необхідно</a:t>
            </a:r>
            <a:r>
              <a:rPr lang="ru-RU" sz="1800" dirty="0">
                <a:latin typeface="Arial"/>
                <a:cs typeface="Arial"/>
              </a:rPr>
              <a:t> </a:t>
            </a:r>
            <a:r>
              <a:rPr lang="ru-RU" sz="1800" err="1">
                <a:latin typeface="Arial"/>
                <a:cs typeface="Arial"/>
              </a:rPr>
              <a:t>якнайшвидше</a:t>
            </a:r>
            <a:r>
              <a:rPr lang="ru-RU" sz="1800" dirty="0">
                <a:latin typeface="Arial"/>
                <a:cs typeface="Arial"/>
              </a:rPr>
              <a:t> </a:t>
            </a:r>
            <a:r>
              <a:rPr lang="ru-RU" sz="1800" err="1">
                <a:latin typeface="Arial"/>
                <a:cs typeface="Arial"/>
              </a:rPr>
              <a:t>приступити</a:t>
            </a:r>
            <a:r>
              <a:rPr lang="ru-RU" sz="1800" dirty="0">
                <a:latin typeface="Arial"/>
                <a:cs typeface="Arial"/>
              </a:rPr>
              <a:t> до СЛР — </a:t>
            </a:r>
            <a:r>
              <a:rPr lang="ru-RU" sz="1800" err="1">
                <a:latin typeface="Arial"/>
                <a:cs typeface="Arial"/>
              </a:rPr>
              <a:t>штучної</a:t>
            </a:r>
            <a:r>
              <a:rPr lang="ru-RU" sz="1800" dirty="0">
                <a:latin typeface="Arial"/>
                <a:cs typeface="Arial"/>
              </a:rPr>
              <a:t> </a:t>
            </a:r>
            <a:r>
              <a:rPr lang="ru-RU" sz="1800" err="1">
                <a:latin typeface="Arial"/>
                <a:cs typeface="Arial"/>
              </a:rPr>
              <a:t>вентиляції</a:t>
            </a:r>
            <a:r>
              <a:rPr lang="ru-RU" sz="1800" dirty="0">
                <a:latin typeface="Arial"/>
                <a:cs typeface="Arial"/>
              </a:rPr>
              <a:t> </a:t>
            </a:r>
            <a:r>
              <a:rPr lang="ru-RU" sz="1800" err="1">
                <a:latin typeface="Arial"/>
                <a:cs typeface="Arial"/>
              </a:rPr>
              <a:t>легень</a:t>
            </a:r>
            <a:r>
              <a:rPr lang="ru-RU" sz="1800" dirty="0">
                <a:latin typeface="Arial"/>
                <a:cs typeface="Arial"/>
              </a:rPr>
              <a:t> і</a:t>
            </a:r>
            <a:br>
              <a:rPr lang="ru-RU" sz="1800" dirty="0">
                <a:latin typeface="Arial"/>
                <a:cs typeface="Arial"/>
              </a:rPr>
            </a:br>
            <a:r>
              <a:rPr lang="ru-RU" sz="1800" err="1">
                <a:latin typeface="Arial"/>
                <a:cs typeface="Arial"/>
              </a:rPr>
              <a:t>закритого</a:t>
            </a:r>
            <a:r>
              <a:rPr lang="ru-RU" sz="1800" dirty="0">
                <a:latin typeface="Arial"/>
                <a:cs typeface="Arial"/>
              </a:rPr>
              <a:t> </a:t>
            </a:r>
            <a:r>
              <a:rPr lang="ru-RU" sz="1800" err="1">
                <a:latin typeface="Arial"/>
                <a:cs typeface="Arial"/>
              </a:rPr>
              <a:t>масажу</a:t>
            </a:r>
            <a:r>
              <a:rPr lang="ru-RU" sz="1800" dirty="0">
                <a:latin typeface="Arial"/>
                <a:cs typeface="Arial"/>
              </a:rPr>
              <a:t> </a:t>
            </a:r>
            <a:r>
              <a:rPr lang="ru-RU" sz="1800" err="1">
                <a:latin typeface="Arial"/>
                <a:cs typeface="Arial"/>
              </a:rPr>
              <a:t>серця</a:t>
            </a:r>
            <a:r>
              <a:rPr lang="ru-RU" sz="1800" dirty="0">
                <a:latin typeface="Arial"/>
                <a:cs typeface="Arial"/>
              </a:rPr>
              <a:t>.</a:t>
            </a:r>
            <a:endParaRPr lang="ru-RU" sz="1800">
              <a:cs typeface="Calibri"/>
            </a:endParaRPr>
          </a:p>
          <a:p>
            <a:pPr>
              <a:buNone/>
            </a:pPr>
            <a:r>
              <a:rPr lang="ru-RU" sz="1800" dirty="0">
                <a:latin typeface="Arial"/>
                <a:cs typeface="Arial"/>
              </a:rPr>
              <a:t>При «мокрому» </a:t>
            </a:r>
            <a:r>
              <a:rPr lang="ru-RU" sz="1800" err="1">
                <a:latin typeface="Arial"/>
                <a:cs typeface="Arial"/>
              </a:rPr>
              <a:t>утопленні</a:t>
            </a:r>
            <a:r>
              <a:rPr lang="ru-RU" sz="1800" dirty="0">
                <a:latin typeface="Arial"/>
                <a:cs typeface="Arial"/>
              </a:rPr>
              <a:t> </a:t>
            </a:r>
            <a:r>
              <a:rPr lang="ru-RU" sz="1800" err="1">
                <a:latin typeface="Arial"/>
                <a:cs typeface="Arial"/>
              </a:rPr>
              <a:t>або</a:t>
            </a:r>
            <a:r>
              <a:rPr lang="ru-RU" sz="1800" dirty="0">
                <a:latin typeface="Arial"/>
                <a:cs typeface="Arial"/>
              </a:rPr>
              <a:t> </a:t>
            </a:r>
            <a:r>
              <a:rPr lang="ru-RU" sz="1800" err="1">
                <a:latin typeface="Arial"/>
                <a:cs typeface="Arial"/>
              </a:rPr>
              <a:t>синій</a:t>
            </a:r>
            <a:r>
              <a:rPr lang="ru-RU" sz="1800" dirty="0">
                <a:latin typeface="Arial"/>
                <a:cs typeface="Arial"/>
              </a:rPr>
              <a:t> </a:t>
            </a:r>
            <a:r>
              <a:rPr lang="ru-RU" sz="1800" err="1">
                <a:latin typeface="Arial"/>
                <a:cs typeface="Arial"/>
              </a:rPr>
              <a:t>асфіксії</a:t>
            </a:r>
            <a:r>
              <a:rPr lang="ru-RU" sz="1800" dirty="0">
                <a:latin typeface="Arial"/>
                <a:cs typeface="Arial"/>
              </a:rPr>
              <a:t> у </a:t>
            </a:r>
            <a:r>
              <a:rPr lang="ru-RU" sz="1800" err="1">
                <a:latin typeface="Arial"/>
                <a:cs typeface="Arial"/>
              </a:rPr>
              <a:t>постраждалого</a:t>
            </a:r>
            <a:r>
              <a:rPr lang="ru-RU" sz="1800" dirty="0">
                <a:latin typeface="Arial"/>
                <a:cs typeface="Arial"/>
              </a:rPr>
              <a:t> </a:t>
            </a:r>
            <a:r>
              <a:rPr lang="ru-RU" sz="1800" err="1">
                <a:latin typeface="Arial"/>
                <a:cs typeface="Arial"/>
              </a:rPr>
              <a:t>шкіра</a:t>
            </a:r>
            <a:r>
              <a:rPr lang="ru-RU" sz="1800" dirty="0">
                <a:latin typeface="Arial"/>
                <a:cs typeface="Arial"/>
              </a:rPr>
              <a:t> синюшного </a:t>
            </a:r>
            <a:r>
              <a:rPr lang="ru-RU" sz="1800" err="1">
                <a:latin typeface="Arial"/>
                <a:cs typeface="Arial"/>
              </a:rPr>
              <a:t>відтінку</a:t>
            </a:r>
            <a:r>
              <a:rPr lang="ru-RU" sz="1800" dirty="0">
                <a:latin typeface="Arial"/>
                <a:cs typeface="Arial"/>
              </a:rPr>
              <a:t>, з рота </a:t>
            </a:r>
            <a:r>
              <a:rPr lang="ru-RU" sz="1800" err="1">
                <a:latin typeface="Arial"/>
                <a:cs typeface="Arial"/>
              </a:rPr>
              <a:t>виділяється</a:t>
            </a:r>
            <a:r>
              <a:rPr lang="ru-RU" sz="1800" dirty="0">
                <a:latin typeface="Arial"/>
                <a:cs typeface="Arial"/>
              </a:rPr>
              <a:t> </a:t>
            </a:r>
            <a:r>
              <a:rPr lang="ru-RU" sz="1800" err="1">
                <a:latin typeface="Arial"/>
                <a:cs typeface="Arial"/>
              </a:rPr>
              <a:t>рожева</a:t>
            </a:r>
            <a:r>
              <a:rPr lang="ru-RU" sz="1800" dirty="0">
                <a:latin typeface="Arial"/>
                <a:cs typeface="Arial"/>
              </a:rPr>
              <a:t> </a:t>
            </a:r>
            <a:r>
              <a:rPr lang="ru-RU" sz="1800" err="1">
                <a:latin typeface="Arial"/>
                <a:cs typeface="Arial"/>
              </a:rPr>
              <a:t>піна</a:t>
            </a:r>
            <a:r>
              <a:rPr lang="ru-RU" sz="1800" dirty="0">
                <a:latin typeface="Arial"/>
                <a:cs typeface="Arial"/>
              </a:rPr>
              <a:t>,  </a:t>
            </a:r>
            <a:r>
              <a:rPr lang="ru-RU" sz="1800" err="1">
                <a:latin typeface="Arial"/>
                <a:cs typeface="Arial"/>
              </a:rPr>
              <a:t>відсутній</a:t>
            </a:r>
            <a:r>
              <a:rPr lang="ru-RU" sz="1800" dirty="0">
                <a:latin typeface="Arial"/>
                <a:cs typeface="Arial"/>
              </a:rPr>
              <a:t> пульс та </a:t>
            </a:r>
            <a:r>
              <a:rPr lang="ru-RU" sz="1800" err="1">
                <a:latin typeface="Arial"/>
                <a:cs typeface="Arial"/>
              </a:rPr>
              <a:t>дихання</a:t>
            </a:r>
            <a:r>
              <a:rPr lang="ru-RU" sz="1800" dirty="0">
                <a:latin typeface="Arial"/>
                <a:cs typeface="Arial"/>
              </a:rPr>
              <a:t>, </a:t>
            </a:r>
            <a:r>
              <a:rPr lang="ru-RU" sz="1800" err="1">
                <a:latin typeface="Arial"/>
                <a:cs typeface="Arial"/>
              </a:rPr>
              <a:t>розширені</a:t>
            </a:r>
            <a:r>
              <a:rPr lang="ru-RU" sz="1800" dirty="0">
                <a:latin typeface="Arial"/>
                <a:cs typeface="Arial"/>
              </a:rPr>
              <a:t> </a:t>
            </a:r>
            <a:r>
              <a:rPr lang="ru-RU" sz="1800" err="1">
                <a:latin typeface="Arial"/>
                <a:cs typeface="Arial"/>
              </a:rPr>
              <a:t>зіниці</a:t>
            </a:r>
            <a:r>
              <a:rPr lang="ru-RU" sz="1800" dirty="0">
                <a:latin typeface="Arial"/>
                <a:cs typeface="Arial"/>
              </a:rPr>
              <a:t>, перш за все </a:t>
            </a:r>
            <a:r>
              <a:rPr lang="ru-RU" sz="1800" err="1">
                <a:latin typeface="Arial"/>
                <a:cs typeface="Arial"/>
              </a:rPr>
              <a:t>необхідно</a:t>
            </a:r>
            <a:r>
              <a:rPr lang="ru-RU" sz="1800" i="1" dirty="0">
                <a:latin typeface="Arial"/>
                <a:cs typeface="Arial"/>
              </a:rPr>
              <a:t> </a:t>
            </a:r>
            <a:r>
              <a:rPr lang="ru-RU" sz="1800" i="1" err="1">
                <a:latin typeface="Arial"/>
                <a:cs typeface="Arial"/>
              </a:rPr>
              <a:t>видалити</a:t>
            </a:r>
            <a:r>
              <a:rPr lang="ru-RU" sz="1800" i="1" dirty="0">
                <a:latin typeface="Arial"/>
                <a:cs typeface="Arial"/>
              </a:rPr>
              <a:t> воду </a:t>
            </a:r>
            <a:r>
              <a:rPr lang="ru-RU" sz="1800" i="1" err="1">
                <a:latin typeface="Arial"/>
                <a:cs typeface="Arial"/>
              </a:rPr>
              <a:t>із</a:t>
            </a:r>
            <a:r>
              <a:rPr lang="ru-RU" sz="1800" i="1" dirty="0">
                <a:latin typeface="Arial"/>
                <a:cs typeface="Arial"/>
              </a:rPr>
              <a:t> </a:t>
            </a:r>
            <a:r>
              <a:rPr lang="ru-RU" sz="1800" i="1" err="1">
                <a:latin typeface="Arial"/>
                <a:cs typeface="Arial"/>
              </a:rPr>
              <a:t>верхніх</a:t>
            </a:r>
            <a:r>
              <a:rPr lang="ru-RU" sz="1800" dirty="0">
                <a:latin typeface="Arial"/>
                <a:cs typeface="Arial"/>
              </a:rPr>
              <a:t> </a:t>
            </a:r>
            <a:r>
              <a:rPr lang="ru-RU" sz="1800" i="1" err="1">
                <a:latin typeface="Arial"/>
                <a:cs typeface="Arial"/>
              </a:rPr>
              <a:t>дихальних</a:t>
            </a:r>
            <a:r>
              <a:rPr lang="ru-RU" sz="1800" i="1" dirty="0">
                <a:latin typeface="Arial"/>
                <a:cs typeface="Arial"/>
              </a:rPr>
              <a:t> </a:t>
            </a:r>
            <a:r>
              <a:rPr lang="ru-RU" sz="1800" i="1" err="1">
                <a:latin typeface="Arial"/>
                <a:cs typeface="Arial"/>
              </a:rPr>
              <a:t>шляхів</a:t>
            </a:r>
            <a:r>
              <a:rPr lang="ru-RU" sz="1800" i="1" dirty="0">
                <a:latin typeface="Arial"/>
                <a:cs typeface="Arial"/>
              </a:rPr>
              <a:t> і </a:t>
            </a:r>
            <a:r>
              <a:rPr lang="ru-RU" sz="1800" i="1" err="1">
                <a:latin typeface="Arial"/>
                <a:cs typeface="Arial"/>
              </a:rPr>
              <a:t>шлунку</a:t>
            </a:r>
            <a:r>
              <a:rPr lang="ru-RU" sz="1800" i="1" dirty="0">
                <a:latin typeface="Arial"/>
                <a:cs typeface="Arial"/>
              </a:rPr>
              <a:t>. </a:t>
            </a:r>
            <a:r>
              <a:rPr lang="ru-RU" sz="1800" dirty="0">
                <a:latin typeface="Arial"/>
                <a:cs typeface="Arial"/>
              </a:rPr>
              <a:t>Для </a:t>
            </a:r>
            <a:r>
              <a:rPr lang="ru-RU" sz="1800" err="1">
                <a:latin typeface="Arial"/>
                <a:cs typeface="Arial"/>
              </a:rPr>
              <a:t>цього</a:t>
            </a:r>
            <a:r>
              <a:rPr lang="ru-RU" sz="1800" dirty="0">
                <a:latin typeface="Arial"/>
                <a:cs typeface="Arial"/>
              </a:rPr>
              <a:t> </a:t>
            </a:r>
            <a:r>
              <a:rPr lang="ru-RU" sz="1800" err="1">
                <a:latin typeface="Arial"/>
                <a:cs typeface="Arial"/>
              </a:rPr>
              <a:t>потерпілого</a:t>
            </a:r>
            <a:r>
              <a:rPr lang="ru-RU" sz="1800" dirty="0">
                <a:latin typeface="Arial"/>
                <a:cs typeface="Arial"/>
              </a:rPr>
              <a:t> </a:t>
            </a:r>
            <a:r>
              <a:rPr lang="ru-RU" sz="1800" err="1">
                <a:latin typeface="Arial"/>
                <a:cs typeface="Arial"/>
              </a:rPr>
              <a:t>покладіть</a:t>
            </a:r>
            <a:r>
              <a:rPr lang="ru-RU" sz="1800" dirty="0">
                <a:latin typeface="Arial"/>
                <a:cs typeface="Arial"/>
              </a:rPr>
              <a:t> животом на </a:t>
            </a:r>
            <a:r>
              <a:rPr lang="ru-RU" sz="1800" err="1">
                <a:latin typeface="Arial"/>
                <a:cs typeface="Arial"/>
              </a:rPr>
              <a:t>своє</a:t>
            </a:r>
            <a:r>
              <a:rPr lang="ru-RU" sz="1800" dirty="0">
                <a:latin typeface="Arial"/>
                <a:cs typeface="Arial"/>
              </a:rPr>
              <a:t> </a:t>
            </a:r>
            <a:r>
              <a:rPr lang="ru-RU" sz="1800" err="1">
                <a:latin typeface="Arial"/>
                <a:cs typeface="Arial"/>
              </a:rPr>
              <a:t>зігнуте</a:t>
            </a:r>
            <a:r>
              <a:rPr lang="ru-RU" sz="1800" dirty="0">
                <a:latin typeface="Arial"/>
                <a:cs typeface="Arial"/>
              </a:rPr>
              <a:t> </a:t>
            </a:r>
            <a:r>
              <a:rPr lang="ru-RU" sz="1800" err="1">
                <a:latin typeface="Arial"/>
                <a:cs typeface="Arial"/>
              </a:rPr>
              <a:t>коліно</a:t>
            </a:r>
            <a:r>
              <a:rPr lang="ru-RU" sz="1800" dirty="0">
                <a:latin typeface="Arial"/>
                <a:cs typeface="Arial"/>
              </a:rPr>
              <a:t>. </a:t>
            </a:r>
            <a:r>
              <a:rPr lang="ru-RU" sz="1800" err="1">
                <a:latin typeface="Arial"/>
                <a:cs typeface="Arial"/>
              </a:rPr>
              <a:t>Зробіть</a:t>
            </a:r>
            <a:r>
              <a:rPr lang="ru-RU" sz="1800" dirty="0">
                <a:latin typeface="Arial"/>
                <a:cs typeface="Arial"/>
              </a:rPr>
              <a:t>  5-6 </a:t>
            </a:r>
            <a:r>
              <a:rPr lang="ru-RU" sz="1800" err="1">
                <a:latin typeface="Arial"/>
                <a:cs typeface="Arial"/>
              </a:rPr>
              <a:t>поштовхоподібних</a:t>
            </a:r>
            <a:r>
              <a:rPr lang="ru-RU" sz="1800" dirty="0">
                <a:latin typeface="Arial"/>
                <a:cs typeface="Arial"/>
              </a:rPr>
              <a:t> </a:t>
            </a:r>
            <a:r>
              <a:rPr lang="ru-RU" sz="1800" err="1">
                <a:latin typeface="Arial"/>
                <a:cs typeface="Arial"/>
              </a:rPr>
              <a:t>натискувань</a:t>
            </a:r>
            <a:r>
              <a:rPr lang="ru-RU" sz="1800" dirty="0">
                <a:latin typeface="Arial"/>
                <a:cs typeface="Arial"/>
              </a:rPr>
              <a:t> на </a:t>
            </a:r>
            <a:r>
              <a:rPr lang="ru-RU" sz="1800" err="1">
                <a:latin typeface="Arial"/>
                <a:cs typeface="Arial"/>
              </a:rPr>
              <a:t>його</a:t>
            </a:r>
            <a:r>
              <a:rPr lang="ru-RU" sz="1800" dirty="0">
                <a:latin typeface="Arial"/>
                <a:cs typeface="Arial"/>
              </a:rPr>
              <a:t> спину, </a:t>
            </a:r>
            <a:r>
              <a:rPr lang="ru-RU" sz="1800" err="1">
                <a:latin typeface="Arial"/>
                <a:cs typeface="Arial"/>
              </a:rPr>
              <a:t>після</a:t>
            </a:r>
            <a:r>
              <a:rPr lang="ru-RU" sz="1800" dirty="0">
                <a:latin typeface="Arial"/>
                <a:cs typeface="Arial"/>
              </a:rPr>
              <a:t> </a:t>
            </a:r>
            <a:r>
              <a:rPr lang="ru-RU" sz="1800" err="1">
                <a:latin typeface="Arial"/>
                <a:cs typeface="Arial"/>
              </a:rPr>
              <a:t>чого</a:t>
            </a:r>
            <a:r>
              <a:rPr lang="ru-RU" sz="1800" dirty="0">
                <a:latin typeface="Arial"/>
                <a:cs typeface="Arial"/>
              </a:rPr>
              <a:t> вода </a:t>
            </a:r>
            <a:r>
              <a:rPr lang="ru-RU" sz="1800" err="1">
                <a:latin typeface="Arial"/>
                <a:cs typeface="Arial"/>
              </a:rPr>
              <a:t>із</a:t>
            </a:r>
            <a:r>
              <a:rPr lang="ru-RU" sz="1800" dirty="0">
                <a:latin typeface="Arial"/>
                <a:cs typeface="Arial"/>
              </a:rPr>
              <a:t> </a:t>
            </a:r>
            <a:r>
              <a:rPr lang="ru-RU" sz="1800" err="1">
                <a:latin typeface="Arial"/>
                <a:cs typeface="Arial"/>
              </a:rPr>
              <a:t>дихальних</a:t>
            </a:r>
            <a:r>
              <a:rPr lang="ru-RU" sz="1800" dirty="0">
                <a:latin typeface="Arial"/>
                <a:cs typeface="Arial"/>
              </a:rPr>
              <a:t> </a:t>
            </a:r>
            <a:r>
              <a:rPr lang="ru-RU" sz="1800" err="1">
                <a:latin typeface="Arial"/>
                <a:cs typeface="Arial"/>
              </a:rPr>
              <a:t>шляхів</a:t>
            </a:r>
            <a:r>
              <a:rPr lang="ru-RU" sz="1800" dirty="0">
                <a:latin typeface="Arial"/>
                <a:cs typeface="Arial"/>
              </a:rPr>
              <a:t> і </a:t>
            </a:r>
            <a:r>
              <a:rPr lang="ru-RU" sz="1800" err="1">
                <a:latin typeface="Arial"/>
                <a:cs typeface="Arial"/>
              </a:rPr>
              <a:t>шлунку</a:t>
            </a:r>
            <a:r>
              <a:rPr lang="ru-RU" sz="1800" dirty="0">
                <a:latin typeface="Arial"/>
                <a:cs typeface="Arial"/>
              </a:rPr>
              <a:t> </a:t>
            </a:r>
            <a:r>
              <a:rPr lang="ru-RU" sz="1800" err="1">
                <a:latin typeface="Arial"/>
                <a:cs typeface="Arial"/>
              </a:rPr>
              <a:t>виллється</a:t>
            </a:r>
            <a:r>
              <a:rPr lang="ru-RU" sz="1800" dirty="0">
                <a:latin typeface="Arial"/>
                <a:cs typeface="Arial"/>
              </a:rPr>
              <a:t> </a:t>
            </a:r>
            <a:r>
              <a:rPr lang="ru-RU" sz="1800" err="1">
                <a:latin typeface="Arial"/>
                <a:cs typeface="Arial"/>
              </a:rPr>
              <a:t>назовні</a:t>
            </a:r>
            <a:r>
              <a:rPr lang="ru-RU" sz="1800" dirty="0">
                <a:latin typeface="Arial"/>
                <a:cs typeface="Arial"/>
              </a:rPr>
              <a:t>. На </a:t>
            </a:r>
            <a:r>
              <a:rPr lang="ru-RU" sz="1800" err="1">
                <a:latin typeface="Arial"/>
                <a:cs typeface="Arial"/>
              </a:rPr>
              <a:t>це</a:t>
            </a:r>
            <a:r>
              <a:rPr lang="ru-RU" sz="1800" dirty="0">
                <a:latin typeface="Arial"/>
                <a:cs typeface="Arial"/>
              </a:rPr>
              <a:t> треба </a:t>
            </a:r>
            <a:r>
              <a:rPr lang="ru-RU" sz="1800" err="1">
                <a:latin typeface="Arial"/>
                <a:cs typeface="Arial"/>
              </a:rPr>
              <a:t>витратити</a:t>
            </a:r>
            <a:r>
              <a:rPr lang="ru-RU" sz="1800" dirty="0">
                <a:latin typeface="Arial"/>
                <a:cs typeface="Arial"/>
              </a:rPr>
              <a:t> не </a:t>
            </a:r>
            <a:r>
              <a:rPr lang="ru-RU" sz="1800" err="1">
                <a:latin typeface="Arial"/>
                <a:cs typeface="Arial"/>
              </a:rPr>
              <a:t>більше</a:t>
            </a:r>
            <a:r>
              <a:rPr lang="ru-RU" sz="1800" dirty="0">
                <a:latin typeface="Arial"/>
                <a:cs typeface="Arial"/>
              </a:rPr>
              <a:t> 10-15 секунд. </a:t>
            </a:r>
            <a:r>
              <a:rPr lang="ru-RU" sz="1800" err="1">
                <a:latin typeface="Arial"/>
                <a:cs typeface="Arial"/>
              </a:rPr>
              <a:t>Після</a:t>
            </a:r>
            <a:r>
              <a:rPr lang="ru-RU" sz="1800" dirty="0">
                <a:latin typeface="Arial"/>
                <a:cs typeface="Arial"/>
              </a:rPr>
              <a:t> </a:t>
            </a:r>
            <a:r>
              <a:rPr lang="ru-RU" sz="1800" err="1">
                <a:latin typeface="Arial"/>
                <a:cs typeface="Arial"/>
              </a:rPr>
              <a:t>цього</a:t>
            </a:r>
            <a:r>
              <a:rPr lang="ru-RU" sz="1800" dirty="0">
                <a:latin typeface="Arial"/>
                <a:cs typeface="Arial"/>
              </a:rPr>
              <a:t> </a:t>
            </a:r>
            <a:r>
              <a:rPr lang="ru-RU" sz="1800" err="1">
                <a:latin typeface="Arial"/>
                <a:cs typeface="Arial"/>
              </a:rPr>
              <a:t>потерпілого</a:t>
            </a:r>
            <a:r>
              <a:rPr lang="ru-RU" sz="1800" dirty="0">
                <a:latin typeface="Arial"/>
                <a:cs typeface="Arial"/>
              </a:rPr>
              <a:t> </a:t>
            </a:r>
            <a:r>
              <a:rPr lang="ru-RU" sz="1800" err="1">
                <a:latin typeface="Arial"/>
                <a:cs typeface="Arial"/>
              </a:rPr>
              <a:t>негайно</a:t>
            </a:r>
            <a:r>
              <a:rPr lang="ru-RU" sz="1800" dirty="0">
                <a:latin typeface="Arial"/>
                <a:cs typeface="Arial"/>
              </a:rPr>
              <a:t> </a:t>
            </a:r>
            <a:r>
              <a:rPr lang="ru-RU" sz="1800" err="1">
                <a:latin typeface="Arial"/>
                <a:cs typeface="Arial"/>
              </a:rPr>
              <a:t>кладіть</a:t>
            </a:r>
            <a:r>
              <a:rPr lang="ru-RU" sz="1800" dirty="0">
                <a:latin typeface="Arial"/>
                <a:cs typeface="Arial"/>
              </a:rPr>
              <a:t> на спину, голову </a:t>
            </a:r>
            <a:r>
              <a:rPr lang="ru-RU" sz="1800" err="1">
                <a:latin typeface="Arial"/>
                <a:cs typeface="Arial"/>
              </a:rPr>
              <a:t>нахиліть</a:t>
            </a:r>
            <a:r>
              <a:rPr lang="ru-RU" sz="1800" dirty="0">
                <a:latin typeface="Arial"/>
                <a:cs typeface="Arial"/>
              </a:rPr>
              <a:t> назад і починайте заходи з СЛР.</a:t>
            </a:r>
            <a:endParaRPr lang="ru-RU" sz="1800">
              <a:cs typeface="Calibri"/>
            </a:endParaRPr>
          </a:p>
          <a:p>
            <a:pPr marL="0" indent="0">
              <a:buNone/>
            </a:pPr>
            <a:endParaRPr lang="ru-RU" sz="1500">
              <a:cs typeface="Calibri" panose="020F0502020204030204"/>
            </a:endParaRPr>
          </a:p>
        </p:txBody>
      </p:sp>
    </p:spTree>
    <p:extLst>
      <p:ext uri="{BB962C8B-B14F-4D97-AF65-F5344CB8AC3E}">
        <p14:creationId xmlns:p14="http://schemas.microsoft.com/office/powerpoint/2010/main" val="2303993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4" descr="Изображение выглядит как несколько&#10;&#10;Автоматически созданное описание">
            <a:extLst>
              <a:ext uri="{FF2B5EF4-FFF2-40B4-BE49-F238E27FC236}">
                <a16:creationId xmlns:a16="http://schemas.microsoft.com/office/drawing/2014/main" id="{EAD860AC-B916-F86A-8CB1-4465BBCFD494}"/>
              </a:ext>
            </a:extLst>
          </p:cNvPr>
          <p:cNvPicPr>
            <a:picLocks noChangeAspect="1"/>
          </p:cNvPicPr>
          <p:nvPr/>
        </p:nvPicPr>
        <p:blipFill rotWithShape="1">
          <a:blip r:embed="rId2"/>
          <a:srcRect l="10581" r="26270"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Объект 2">
            <a:extLst>
              <a:ext uri="{FF2B5EF4-FFF2-40B4-BE49-F238E27FC236}">
                <a16:creationId xmlns:a16="http://schemas.microsoft.com/office/drawing/2014/main" id="{3BDD9E3B-592A-EBE3-63A2-E833DACDE461}"/>
              </a:ext>
            </a:extLst>
          </p:cNvPr>
          <p:cNvSpPr>
            <a:spLocks noGrp="1"/>
          </p:cNvSpPr>
          <p:nvPr>
            <p:ph idx="1"/>
          </p:nvPr>
        </p:nvSpPr>
        <p:spPr>
          <a:xfrm>
            <a:off x="7334843" y="914518"/>
            <a:ext cx="4528201" cy="5044397"/>
          </a:xfrm>
        </p:spPr>
        <p:txBody>
          <a:bodyPr vert="horz" lIns="91440" tIns="45720" rIns="91440" bIns="45720" rtlCol="0" anchor="t">
            <a:normAutofit/>
          </a:bodyPr>
          <a:lstStyle/>
          <a:p>
            <a:pPr>
              <a:buNone/>
            </a:pPr>
            <a:r>
              <a:rPr lang="ru-RU" sz="1800" b="1" dirty="0">
                <a:latin typeface="Arial"/>
                <a:cs typeface="Arial"/>
              </a:rPr>
              <a:t>!!! </a:t>
            </a:r>
            <a:r>
              <a:rPr lang="ru-RU" sz="1800" b="1" err="1">
                <a:latin typeface="Arial"/>
                <a:cs typeface="Arial"/>
              </a:rPr>
              <a:t>Останні</a:t>
            </a:r>
            <a:r>
              <a:rPr lang="ru-RU" sz="1800" b="1" dirty="0">
                <a:latin typeface="Arial"/>
                <a:cs typeface="Arial"/>
              </a:rPr>
              <a:t> </a:t>
            </a:r>
            <a:r>
              <a:rPr lang="ru-RU" sz="1800" b="1" err="1">
                <a:latin typeface="Arial"/>
                <a:cs typeface="Arial"/>
              </a:rPr>
              <a:t>міжнародні</a:t>
            </a:r>
            <a:r>
              <a:rPr lang="ru-RU" sz="1800" b="1" dirty="0">
                <a:latin typeface="Arial"/>
                <a:cs typeface="Arial"/>
              </a:rPr>
              <a:t> та </a:t>
            </a:r>
            <a:r>
              <a:rPr lang="ru-RU" sz="1800" b="1" err="1">
                <a:latin typeface="Arial"/>
                <a:cs typeface="Arial"/>
              </a:rPr>
              <a:t>національні</a:t>
            </a:r>
            <a:r>
              <a:rPr lang="ru-RU" sz="1800" b="1" dirty="0">
                <a:latin typeface="Arial"/>
                <a:cs typeface="Arial"/>
              </a:rPr>
              <a:t> </a:t>
            </a:r>
            <a:r>
              <a:rPr lang="ru-RU" sz="1800" b="1" err="1">
                <a:latin typeface="Arial"/>
                <a:cs typeface="Arial"/>
              </a:rPr>
              <a:t>рекомендації</a:t>
            </a:r>
            <a:r>
              <a:rPr lang="ru-RU" sz="1800" b="1" dirty="0">
                <a:latin typeface="Arial"/>
                <a:cs typeface="Arial"/>
              </a:rPr>
              <a:t> з ПМД </a:t>
            </a:r>
            <a:r>
              <a:rPr lang="ru-RU" sz="1800" b="1" err="1">
                <a:latin typeface="Arial"/>
                <a:cs typeface="Arial"/>
              </a:rPr>
              <a:t>наголошують</a:t>
            </a:r>
            <a:r>
              <a:rPr lang="ru-RU" sz="1800" b="1" dirty="0">
                <a:latin typeface="Arial"/>
                <a:cs typeface="Arial"/>
              </a:rPr>
              <a:t> на тому, </a:t>
            </a:r>
            <a:r>
              <a:rPr lang="ru-RU" sz="1800" b="1" err="1">
                <a:latin typeface="Arial"/>
                <a:cs typeface="Arial"/>
              </a:rPr>
              <a:t>що</a:t>
            </a:r>
            <a:r>
              <a:rPr lang="ru-RU" sz="1800" b="1" dirty="0">
                <a:latin typeface="Arial"/>
                <a:cs typeface="Arial"/>
              </a:rPr>
              <a:t> </a:t>
            </a:r>
            <a:r>
              <a:rPr lang="ru-RU" sz="1800" b="1" err="1">
                <a:latin typeface="Arial"/>
                <a:cs typeface="Arial"/>
              </a:rPr>
              <a:t>намагання</a:t>
            </a:r>
            <a:r>
              <a:rPr lang="ru-RU" sz="1800" b="1" dirty="0">
                <a:latin typeface="Arial"/>
                <a:cs typeface="Arial"/>
              </a:rPr>
              <a:t> </a:t>
            </a:r>
            <a:r>
              <a:rPr lang="ru-RU" sz="1800" b="1" err="1">
                <a:latin typeface="Arial"/>
                <a:cs typeface="Arial"/>
              </a:rPr>
              <a:t>видалення</a:t>
            </a:r>
            <a:r>
              <a:rPr lang="ru-RU" sz="1800" b="1" dirty="0">
                <a:latin typeface="Arial"/>
                <a:cs typeface="Arial"/>
              </a:rPr>
              <a:t> води з </a:t>
            </a:r>
            <a:r>
              <a:rPr lang="ru-RU" sz="1800" b="1" err="1">
                <a:latin typeface="Arial"/>
                <a:cs typeface="Arial"/>
              </a:rPr>
              <a:t>легень</a:t>
            </a:r>
            <a:r>
              <a:rPr lang="ru-RU" sz="1800" b="1" dirty="0">
                <a:latin typeface="Arial"/>
                <a:cs typeface="Arial"/>
              </a:rPr>
              <a:t> </a:t>
            </a:r>
            <a:r>
              <a:rPr lang="ru-RU" sz="1800" b="1" err="1">
                <a:latin typeface="Arial"/>
                <a:cs typeface="Arial"/>
              </a:rPr>
              <a:t>постраждалого</a:t>
            </a:r>
            <a:r>
              <a:rPr lang="ru-RU" sz="1800" b="1" dirty="0">
                <a:latin typeface="Arial"/>
                <a:cs typeface="Arial"/>
              </a:rPr>
              <a:t> </a:t>
            </a:r>
            <a:r>
              <a:rPr lang="ru-RU" sz="1800" b="1" err="1">
                <a:latin typeface="Arial"/>
                <a:cs typeface="Arial"/>
              </a:rPr>
              <a:t>зайва</a:t>
            </a:r>
            <a:r>
              <a:rPr lang="ru-RU" sz="1800" b="1" dirty="0">
                <a:latin typeface="Arial"/>
                <a:cs typeface="Arial"/>
              </a:rPr>
              <a:t> </a:t>
            </a:r>
            <a:r>
              <a:rPr lang="ru-RU" sz="1800" b="1" err="1">
                <a:latin typeface="Arial"/>
                <a:cs typeface="Arial"/>
              </a:rPr>
              <a:t>маніпуляція</a:t>
            </a:r>
            <a:r>
              <a:rPr lang="ru-RU" sz="1800" b="1" dirty="0">
                <a:latin typeface="Arial"/>
                <a:cs typeface="Arial"/>
              </a:rPr>
              <a:t>, яка </a:t>
            </a:r>
            <a:r>
              <a:rPr lang="ru-RU" sz="1800" b="1" err="1">
                <a:latin typeface="Arial"/>
                <a:cs typeface="Arial"/>
              </a:rPr>
              <a:t>відволікає</a:t>
            </a:r>
            <a:r>
              <a:rPr lang="ru-RU" sz="1800" b="1" dirty="0">
                <a:latin typeface="Arial"/>
                <a:cs typeface="Arial"/>
              </a:rPr>
              <a:t> </a:t>
            </a:r>
            <a:r>
              <a:rPr lang="ru-RU" sz="1800" b="1" err="1">
                <a:latin typeface="Arial"/>
                <a:cs typeface="Arial"/>
              </a:rPr>
              <a:t>рятувальників</a:t>
            </a:r>
            <a:r>
              <a:rPr lang="ru-RU" sz="1800" b="1" dirty="0">
                <a:latin typeface="Arial"/>
                <a:cs typeface="Arial"/>
              </a:rPr>
              <a:t> та </a:t>
            </a:r>
            <a:r>
              <a:rPr lang="ru-RU" sz="1800" b="1" err="1">
                <a:latin typeface="Arial"/>
                <a:cs typeface="Arial"/>
              </a:rPr>
              <a:t>забирає</a:t>
            </a:r>
            <a:r>
              <a:rPr lang="ru-RU" sz="1800" b="1" dirty="0">
                <a:latin typeface="Arial"/>
                <a:cs typeface="Arial"/>
              </a:rPr>
              <a:t> </a:t>
            </a:r>
            <a:r>
              <a:rPr lang="ru-RU" sz="1800" b="1" err="1">
                <a:latin typeface="Arial"/>
                <a:cs typeface="Arial"/>
              </a:rPr>
              <a:t>дорогоцінні</a:t>
            </a:r>
            <a:r>
              <a:rPr lang="ru-RU" sz="1800" b="1" dirty="0">
                <a:latin typeface="Arial"/>
                <a:cs typeface="Arial"/>
              </a:rPr>
              <a:t> </a:t>
            </a:r>
            <a:r>
              <a:rPr lang="ru-RU" sz="1800" b="1" err="1">
                <a:latin typeface="Arial"/>
                <a:cs typeface="Arial"/>
              </a:rPr>
              <a:t>секунди</a:t>
            </a:r>
            <a:r>
              <a:rPr lang="ru-RU" sz="1800" b="1" dirty="0">
                <a:latin typeface="Arial"/>
                <a:cs typeface="Arial"/>
              </a:rPr>
              <a:t> у </a:t>
            </a:r>
            <a:r>
              <a:rPr lang="ru-RU" sz="1800" b="1" err="1">
                <a:latin typeface="Arial"/>
                <a:cs typeface="Arial"/>
              </a:rPr>
              <a:t>жертви</a:t>
            </a:r>
            <a:r>
              <a:rPr lang="ru-RU" sz="1800" b="1" dirty="0">
                <a:latin typeface="Arial"/>
                <a:cs typeface="Arial"/>
              </a:rPr>
              <a:t>, так як </a:t>
            </a:r>
            <a:r>
              <a:rPr lang="ru-RU" sz="1800" b="1" err="1">
                <a:latin typeface="Arial"/>
                <a:cs typeface="Arial"/>
              </a:rPr>
              <a:t>більша</a:t>
            </a:r>
            <a:r>
              <a:rPr lang="ru-RU" sz="1800" b="1" dirty="0">
                <a:latin typeface="Arial"/>
                <a:cs typeface="Arial"/>
              </a:rPr>
              <a:t> </a:t>
            </a:r>
            <a:r>
              <a:rPr lang="ru-RU" sz="1800" b="1" err="1">
                <a:latin typeface="Arial"/>
                <a:cs typeface="Arial"/>
              </a:rPr>
              <a:t>частина</a:t>
            </a:r>
            <a:r>
              <a:rPr lang="ru-RU" sz="1800" b="1" dirty="0">
                <a:latin typeface="Arial"/>
                <a:cs typeface="Arial"/>
              </a:rPr>
              <a:t> води на той час </a:t>
            </a:r>
            <a:r>
              <a:rPr lang="ru-RU" sz="1800" b="1" err="1">
                <a:latin typeface="Arial"/>
                <a:cs typeface="Arial"/>
              </a:rPr>
              <a:t>вже</a:t>
            </a:r>
            <a:r>
              <a:rPr lang="ru-RU" sz="1800" b="1" dirty="0">
                <a:latin typeface="Arial"/>
                <a:cs typeface="Arial"/>
              </a:rPr>
              <a:t> </a:t>
            </a:r>
            <a:r>
              <a:rPr lang="ru-RU" sz="1800" b="1" err="1">
                <a:latin typeface="Arial"/>
                <a:cs typeface="Arial"/>
              </a:rPr>
              <a:t>всмокчеться</a:t>
            </a:r>
            <a:r>
              <a:rPr lang="ru-RU" sz="1800" b="1" dirty="0">
                <a:latin typeface="Arial"/>
                <a:cs typeface="Arial"/>
              </a:rPr>
              <a:t> в кров. </a:t>
            </a:r>
            <a:r>
              <a:rPr lang="ru-RU" sz="1800" b="1" err="1">
                <a:latin typeface="Arial"/>
                <a:cs typeface="Arial"/>
              </a:rPr>
              <a:t>Сучасні</a:t>
            </a:r>
            <a:r>
              <a:rPr lang="ru-RU" sz="1800" b="1" dirty="0">
                <a:latin typeface="Arial"/>
                <a:cs typeface="Arial"/>
              </a:rPr>
              <a:t> </a:t>
            </a:r>
            <a:r>
              <a:rPr lang="ru-RU" sz="1800" b="1" err="1">
                <a:latin typeface="Arial"/>
                <a:cs typeface="Arial"/>
              </a:rPr>
              <a:t>настанови</a:t>
            </a:r>
            <a:r>
              <a:rPr lang="ru-RU" sz="1800" b="1" dirty="0">
                <a:latin typeface="Arial"/>
                <a:cs typeface="Arial"/>
              </a:rPr>
              <a:t> </a:t>
            </a:r>
            <a:r>
              <a:rPr lang="ru-RU" sz="1800" b="1" err="1">
                <a:latin typeface="Arial"/>
                <a:cs typeface="Arial"/>
              </a:rPr>
              <a:t>рекомендують</a:t>
            </a:r>
            <a:r>
              <a:rPr lang="ru-RU" sz="1800" b="1" dirty="0">
                <a:latin typeface="Arial"/>
                <a:cs typeface="Arial"/>
              </a:rPr>
              <a:t> </a:t>
            </a:r>
            <a:r>
              <a:rPr lang="ru-RU" sz="1800" b="1" err="1">
                <a:latin typeface="Arial"/>
                <a:cs typeface="Arial"/>
              </a:rPr>
              <a:t>негайно</a:t>
            </a:r>
            <a:r>
              <a:rPr lang="ru-RU" sz="1800" b="1" dirty="0">
                <a:latin typeface="Arial"/>
                <a:cs typeface="Arial"/>
              </a:rPr>
              <a:t> </a:t>
            </a:r>
            <a:r>
              <a:rPr lang="ru-RU" sz="1800" b="1" err="1">
                <a:latin typeface="Arial"/>
                <a:cs typeface="Arial"/>
              </a:rPr>
              <a:t>приступати</a:t>
            </a:r>
            <a:r>
              <a:rPr lang="ru-RU" sz="1800" b="1" dirty="0">
                <a:latin typeface="Arial"/>
                <a:cs typeface="Arial"/>
              </a:rPr>
              <a:t> до непрямого </a:t>
            </a:r>
            <a:r>
              <a:rPr lang="ru-RU" sz="1800" b="1" err="1">
                <a:latin typeface="Arial"/>
                <a:cs typeface="Arial"/>
              </a:rPr>
              <a:t>масажу</a:t>
            </a:r>
            <a:r>
              <a:rPr lang="ru-RU" sz="1800" b="1" dirty="0">
                <a:latin typeface="Arial"/>
                <a:cs typeface="Arial"/>
              </a:rPr>
              <a:t> </a:t>
            </a:r>
            <a:r>
              <a:rPr lang="ru-RU" sz="1800" b="1" err="1">
                <a:latin typeface="Arial"/>
                <a:cs typeface="Arial"/>
              </a:rPr>
              <a:t>серця</a:t>
            </a:r>
            <a:r>
              <a:rPr lang="ru-RU" sz="1800" b="1" dirty="0">
                <a:latin typeface="Arial"/>
                <a:cs typeface="Arial"/>
              </a:rPr>
              <a:t> та штучного </a:t>
            </a:r>
            <a:r>
              <a:rPr lang="ru-RU" sz="1800" b="1" err="1">
                <a:latin typeface="Arial"/>
                <a:cs typeface="Arial"/>
              </a:rPr>
              <a:t>дихання</a:t>
            </a:r>
            <a:r>
              <a:rPr lang="ru-RU" sz="1800" b="1" dirty="0">
                <a:latin typeface="Arial"/>
                <a:cs typeface="Arial"/>
              </a:rPr>
              <a:t>. </a:t>
            </a:r>
            <a:endParaRPr lang="ru-RU" sz="1800" dirty="0">
              <a:cs typeface="Calibri"/>
            </a:endParaRPr>
          </a:p>
          <a:p>
            <a:pPr>
              <a:buNone/>
            </a:pPr>
            <a:r>
              <a:rPr lang="ru-RU" sz="1800" err="1">
                <a:latin typeface="Arial"/>
                <a:cs typeface="Arial"/>
              </a:rPr>
              <a:t>Після</a:t>
            </a:r>
            <a:r>
              <a:rPr lang="ru-RU" sz="1800" dirty="0">
                <a:latin typeface="Arial"/>
                <a:cs typeface="Arial"/>
              </a:rPr>
              <a:t> </a:t>
            </a:r>
            <a:r>
              <a:rPr lang="ru-RU" sz="1800" err="1">
                <a:latin typeface="Arial"/>
                <a:cs typeface="Arial"/>
              </a:rPr>
              <a:t>відновлення</a:t>
            </a:r>
            <a:r>
              <a:rPr lang="ru-RU" sz="1800" dirty="0">
                <a:latin typeface="Arial"/>
                <a:cs typeface="Arial"/>
              </a:rPr>
              <a:t> </a:t>
            </a:r>
            <a:r>
              <a:rPr lang="ru-RU" sz="1800" err="1">
                <a:latin typeface="Arial"/>
                <a:cs typeface="Arial"/>
              </a:rPr>
              <a:t>життєвих</a:t>
            </a:r>
            <a:r>
              <a:rPr lang="ru-RU" sz="1800" dirty="0">
                <a:latin typeface="Arial"/>
                <a:cs typeface="Arial"/>
              </a:rPr>
              <a:t> </a:t>
            </a:r>
            <a:r>
              <a:rPr lang="ru-RU" sz="1800" err="1">
                <a:latin typeface="Arial"/>
                <a:cs typeface="Arial"/>
              </a:rPr>
              <a:t>функцій</a:t>
            </a:r>
            <a:r>
              <a:rPr lang="ru-RU" sz="1800" dirty="0">
                <a:latin typeface="Arial"/>
                <a:cs typeface="Arial"/>
              </a:rPr>
              <a:t> </a:t>
            </a:r>
            <a:r>
              <a:rPr lang="ru-RU" sz="1800" err="1">
                <a:latin typeface="Arial"/>
                <a:cs typeface="Arial"/>
              </a:rPr>
              <a:t>можливі</a:t>
            </a:r>
            <a:r>
              <a:rPr lang="ru-RU" sz="1800" dirty="0">
                <a:latin typeface="Arial"/>
                <a:cs typeface="Arial"/>
              </a:rPr>
              <a:t> </a:t>
            </a:r>
            <a:r>
              <a:rPr lang="ru-RU" sz="1800" err="1">
                <a:latin typeface="Arial"/>
                <a:cs typeface="Arial"/>
              </a:rPr>
              <a:t>повторні</a:t>
            </a:r>
            <a:r>
              <a:rPr lang="ru-RU" sz="1800" dirty="0">
                <a:latin typeface="Arial"/>
                <a:cs typeface="Arial"/>
              </a:rPr>
              <a:t> </a:t>
            </a:r>
            <a:r>
              <a:rPr lang="ru-RU" sz="1800" err="1">
                <a:latin typeface="Arial"/>
                <a:cs typeface="Arial"/>
              </a:rPr>
              <a:t>порушення</a:t>
            </a:r>
            <a:r>
              <a:rPr lang="ru-RU" sz="1800" dirty="0">
                <a:latin typeface="Arial"/>
                <a:cs typeface="Arial"/>
              </a:rPr>
              <a:t> </a:t>
            </a:r>
            <a:r>
              <a:rPr lang="ru-RU" sz="1800" err="1">
                <a:latin typeface="Arial"/>
                <a:cs typeface="Arial"/>
              </a:rPr>
              <a:t>дихальної</a:t>
            </a:r>
            <a:r>
              <a:rPr lang="ru-RU" sz="1800" dirty="0">
                <a:latin typeface="Arial"/>
                <a:cs typeface="Arial"/>
              </a:rPr>
              <a:t> та </a:t>
            </a:r>
            <a:r>
              <a:rPr lang="ru-RU" sz="1800" err="1">
                <a:latin typeface="Arial"/>
                <a:cs typeface="Arial"/>
              </a:rPr>
              <a:t>серцевої</a:t>
            </a:r>
            <a:r>
              <a:rPr lang="ru-RU" sz="1800" dirty="0">
                <a:latin typeface="Arial"/>
                <a:cs typeface="Arial"/>
              </a:rPr>
              <a:t> </a:t>
            </a:r>
            <a:r>
              <a:rPr lang="ru-RU" sz="1800" err="1">
                <a:latin typeface="Arial"/>
                <a:cs typeface="Arial"/>
              </a:rPr>
              <a:t>діяльності</a:t>
            </a:r>
            <a:r>
              <a:rPr lang="ru-RU" sz="1800" dirty="0">
                <a:latin typeface="Arial"/>
                <a:cs typeface="Arial"/>
              </a:rPr>
              <a:t>  аж до </a:t>
            </a:r>
            <a:r>
              <a:rPr lang="ru-RU" sz="1800" err="1">
                <a:latin typeface="Arial"/>
                <a:cs typeface="Arial"/>
              </a:rPr>
              <a:t>їхньої</a:t>
            </a:r>
            <a:r>
              <a:rPr lang="ru-RU" sz="1800" dirty="0">
                <a:latin typeface="Arial"/>
                <a:cs typeface="Arial"/>
              </a:rPr>
              <a:t> </a:t>
            </a:r>
            <a:r>
              <a:rPr lang="ru-RU" sz="1800" err="1">
                <a:latin typeface="Arial"/>
                <a:cs typeface="Arial"/>
              </a:rPr>
              <a:t>зупинки</a:t>
            </a:r>
            <a:r>
              <a:rPr lang="ru-RU" sz="1800" dirty="0">
                <a:latin typeface="Arial"/>
                <a:cs typeface="Arial"/>
              </a:rPr>
              <a:t>, тому </a:t>
            </a:r>
            <a:r>
              <a:rPr lang="ru-RU" sz="1800" err="1">
                <a:latin typeface="Arial"/>
                <a:cs typeface="Arial"/>
              </a:rPr>
              <a:t>госпіталізація</a:t>
            </a:r>
            <a:r>
              <a:rPr lang="ru-RU" sz="1800" dirty="0">
                <a:latin typeface="Arial"/>
                <a:cs typeface="Arial"/>
              </a:rPr>
              <a:t> таких </a:t>
            </a:r>
            <a:r>
              <a:rPr lang="ru-RU" sz="1800" err="1">
                <a:latin typeface="Arial"/>
                <a:cs typeface="Arial"/>
              </a:rPr>
              <a:t>хворих</a:t>
            </a:r>
            <a:r>
              <a:rPr lang="ru-RU" sz="1800" dirty="0">
                <a:latin typeface="Arial"/>
                <a:cs typeface="Arial"/>
              </a:rPr>
              <a:t> </a:t>
            </a:r>
            <a:r>
              <a:rPr lang="ru-RU" sz="1800" err="1">
                <a:latin typeface="Arial"/>
                <a:cs typeface="Arial"/>
              </a:rPr>
              <a:t>обов’язкова</a:t>
            </a:r>
            <a:r>
              <a:rPr lang="ru-RU" sz="1800" dirty="0">
                <a:latin typeface="Arial"/>
                <a:cs typeface="Arial"/>
              </a:rPr>
              <a:t>.</a:t>
            </a:r>
            <a:endParaRPr lang="ru-RU" sz="1800" dirty="0"/>
          </a:p>
          <a:p>
            <a:pPr marL="0" indent="0">
              <a:buNone/>
            </a:pPr>
            <a:endParaRPr lang="ru-RU" sz="1400">
              <a:cs typeface="Calibri" panose="020F0502020204030204"/>
            </a:endParaRPr>
          </a:p>
        </p:txBody>
      </p:sp>
    </p:spTree>
    <p:extLst>
      <p:ext uri="{BB962C8B-B14F-4D97-AF65-F5344CB8AC3E}">
        <p14:creationId xmlns:p14="http://schemas.microsoft.com/office/powerpoint/2010/main" val="3074196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4" descr="Изображение выглядит как человек, рука&#10;&#10;Автоматически созданное описание">
            <a:extLst>
              <a:ext uri="{FF2B5EF4-FFF2-40B4-BE49-F238E27FC236}">
                <a16:creationId xmlns:a16="http://schemas.microsoft.com/office/drawing/2014/main" id="{7A529E54-2E51-BEFA-4775-E38E92FA40F5}"/>
              </a:ext>
            </a:extLst>
          </p:cNvPr>
          <p:cNvPicPr>
            <a:picLocks noChangeAspect="1"/>
          </p:cNvPicPr>
          <p:nvPr/>
        </p:nvPicPr>
        <p:blipFill rotWithShape="1">
          <a:blip r:embed="rId2">
            <a:alphaModFix amt="40000"/>
          </a:blip>
          <a:srcRect l="1964" r="6926" b="1"/>
          <a:stretch/>
        </p:blipFill>
        <p:spPr>
          <a:xfrm>
            <a:off x="20" y="10"/>
            <a:ext cx="12191979" cy="6857990"/>
          </a:xfrm>
          <a:prstGeom prst="rect">
            <a:avLst/>
          </a:prstGeom>
        </p:spPr>
      </p:pic>
      <p:sp>
        <p:nvSpPr>
          <p:cNvPr id="2" name="Заголовок 1">
            <a:extLst>
              <a:ext uri="{FF2B5EF4-FFF2-40B4-BE49-F238E27FC236}">
                <a16:creationId xmlns:a16="http://schemas.microsoft.com/office/drawing/2014/main" id="{B4F9DEF5-4BAC-8EA7-CFFE-F12D9C68CE59}"/>
              </a:ext>
            </a:extLst>
          </p:cNvPr>
          <p:cNvSpPr>
            <a:spLocks noGrp="1"/>
          </p:cNvSpPr>
          <p:nvPr>
            <p:ph type="title"/>
          </p:nvPr>
        </p:nvSpPr>
        <p:spPr>
          <a:xfrm>
            <a:off x="640080" y="853673"/>
            <a:ext cx="4023360" cy="5004794"/>
          </a:xfrm>
        </p:spPr>
        <p:txBody>
          <a:bodyPr>
            <a:normAutofit/>
          </a:bodyPr>
          <a:lstStyle/>
          <a:p>
            <a:r>
              <a:rPr lang="ru-RU" sz="4600" b="1">
                <a:solidFill>
                  <a:srgbClr val="FFFFFF"/>
                </a:solidFill>
                <a:latin typeface="Arial"/>
                <a:cs typeface="Arial"/>
              </a:rPr>
              <a:t>Ураження електричним струмом</a:t>
            </a:r>
            <a:endParaRPr lang="ru-RU" sz="4600">
              <a:solidFill>
                <a:srgbClr val="FFFFFF"/>
              </a:solidFill>
            </a:endParaRPr>
          </a:p>
          <a:p>
            <a:endParaRPr lang="ru-RU" sz="4600">
              <a:solidFill>
                <a:srgbClr val="FFFFFF"/>
              </a:solidFill>
              <a:cs typeface="Calibri Light"/>
            </a:endParaRPr>
          </a:p>
        </p:txBody>
      </p:sp>
      <p:sp>
        <p:nvSpPr>
          <p:cNvPr id="3" name="Объект 2">
            <a:extLst>
              <a:ext uri="{FF2B5EF4-FFF2-40B4-BE49-F238E27FC236}">
                <a16:creationId xmlns:a16="http://schemas.microsoft.com/office/drawing/2014/main" id="{2EAA163C-6349-1E43-F8AE-788DE1BF73D0}"/>
              </a:ext>
            </a:extLst>
          </p:cNvPr>
          <p:cNvSpPr>
            <a:spLocks noGrp="1"/>
          </p:cNvSpPr>
          <p:nvPr>
            <p:ph idx="1"/>
          </p:nvPr>
        </p:nvSpPr>
        <p:spPr>
          <a:xfrm>
            <a:off x="5599083" y="853673"/>
            <a:ext cx="5715000" cy="5004794"/>
          </a:xfrm>
        </p:spPr>
        <p:txBody>
          <a:bodyPr vert="horz" lIns="91440" tIns="45720" rIns="91440" bIns="45720" rtlCol="0" anchor="ctr">
            <a:normAutofit/>
          </a:bodyPr>
          <a:lstStyle/>
          <a:p>
            <a:pPr marL="0" indent="0">
              <a:buNone/>
            </a:pPr>
            <a:r>
              <a:rPr lang="ru-RU" sz="1700" dirty="0" err="1">
                <a:solidFill>
                  <a:srgbClr val="FFFFFF"/>
                </a:solidFill>
                <a:latin typeface="Arial"/>
                <a:cs typeface="Arial"/>
              </a:rPr>
              <a:t>Ураження</a:t>
            </a:r>
            <a:r>
              <a:rPr lang="ru-RU" sz="1700" dirty="0">
                <a:solidFill>
                  <a:srgbClr val="FFFFFF"/>
                </a:solidFill>
                <a:latin typeface="Arial"/>
                <a:cs typeface="Arial"/>
              </a:rPr>
              <a:t> </a:t>
            </a:r>
            <a:r>
              <a:rPr lang="ru-RU" sz="1700" dirty="0" err="1">
                <a:solidFill>
                  <a:srgbClr val="FFFFFF"/>
                </a:solidFill>
                <a:latin typeface="Arial"/>
                <a:cs typeface="Arial"/>
              </a:rPr>
              <a:t>людини</a:t>
            </a:r>
            <a:r>
              <a:rPr lang="ru-RU" sz="1700" dirty="0">
                <a:solidFill>
                  <a:srgbClr val="FFFFFF"/>
                </a:solidFill>
                <a:latin typeface="Arial"/>
                <a:cs typeface="Arial"/>
              </a:rPr>
              <a:t> </a:t>
            </a:r>
            <a:r>
              <a:rPr lang="ru-RU" sz="1700" dirty="0" err="1">
                <a:solidFill>
                  <a:srgbClr val="FFFFFF"/>
                </a:solidFill>
                <a:latin typeface="Arial"/>
                <a:cs typeface="Arial"/>
              </a:rPr>
              <a:t>електричним</a:t>
            </a:r>
            <a:r>
              <a:rPr lang="ru-RU" sz="1700" dirty="0">
                <a:solidFill>
                  <a:srgbClr val="FFFFFF"/>
                </a:solidFill>
                <a:latin typeface="Arial"/>
                <a:cs typeface="Arial"/>
              </a:rPr>
              <a:t> </a:t>
            </a:r>
            <a:r>
              <a:rPr lang="ru-RU" sz="1700" dirty="0" err="1">
                <a:solidFill>
                  <a:srgbClr val="FFFFFF"/>
                </a:solidFill>
                <a:latin typeface="Arial"/>
                <a:cs typeface="Arial"/>
              </a:rPr>
              <a:t>струмом</a:t>
            </a:r>
            <a:r>
              <a:rPr lang="ru-RU" sz="1700" dirty="0">
                <a:solidFill>
                  <a:srgbClr val="FFFFFF"/>
                </a:solidFill>
                <a:latin typeface="Arial"/>
                <a:cs typeface="Arial"/>
              </a:rPr>
              <a:t> </a:t>
            </a:r>
            <a:r>
              <a:rPr lang="ru-RU" sz="1700" dirty="0" err="1">
                <a:solidFill>
                  <a:srgbClr val="FFFFFF"/>
                </a:solidFill>
                <a:latin typeface="Arial"/>
                <a:cs typeface="Arial"/>
              </a:rPr>
              <a:t>може</a:t>
            </a:r>
            <a:r>
              <a:rPr lang="ru-RU" sz="1700" dirty="0">
                <a:solidFill>
                  <a:srgbClr val="FFFFFF"/>
                </a:solidFill>
                <a:latin typeface="Arial"/>
                <a:cs typeface="Arial"/>
              </a:rPr>
              <a:t> </a:t>
            </a:r>
            <a:r>
              <a:rPr lang="ru-RU" sz="1700" dirty="0" err="1">
                <a:solidFill>
                  <a:srgbClr val="FFFFFF"/>
                </a:solidFill>
                <a:latin typeface="Arial"/>
                <a:cs typeface="Arial"/>
              </a:rPr>
              <a:t>статися</a:t>
            </a:r>
            <a:r>
              <a:rPr lang="ru-RU" sz="1700" dirty="0">
                <a:solidFill>
                  <a:srgbClr val="FFFFFF"/>
                </a:solidFill>
                <a:latin typeface="Arial"/>
                <a:cs typeface="Arial"/>
              </a:rPr>
              <a:t> </a:t>
            </a:r>
            <a:r>
              <a:rPr lang="ru-RU" sz="1700" dirty="0" err="1">
                <a:solidFill>
                  <a:srgbClr val="FFFFFF"/>
                </a:solidFill>
                <a:latin typeface="Arial"/>
                <a:cs typeface="Arial"/>
              </a:rPr>
              <a:t>вдома</a:t>
            </a:r>
            <a:r>
              <a:rPr lang="ru-RU" sz="1700" dirty="0">
                <a:solidFill>
                  <a:srgbClr val="FFFFFF"/>
                </a:solidFill>
                <a:latin typeface="Arial"/>
                <a:cs typeface="Arial"/>
              </a:rPr>
              <a:t>, на </a:t>
            </a:r>
            <a:r>
              <a:rPr lang="ru-RU" sz="1700" dirty="0" err="1">
                <a:solidFill>
                  <a:srgbClr val="FFFFFF"/>
                </a:solidFill>
                <a:latin typeface="Arial"/>
                <a:cs typeface="Arial"/>
              </a:rPr>
              <a:t>транспорті</a:t>
            </a:r>
            <a:r>
              <a:rPr lang="ru-RU" sz="1700" dirty="0">
                <a:solidFill>
                  <a:srgbClr val="FFFFFF"/>
                </a:solidFill>
                <a:latin typeface="Arial"/>
                <a:cs typeface="Arial"/>
              </a:rPr>
              <a:t>, на </a:t>
            </a:r>
            <a:r>
              <a:rPr lang="ru-RU" sz="1700" dirty="0" err="1">
                <a:solidFill>
                  <a:srgbClr val="FFFFFF"/>
                </a:solidFill>
                <a:latin typeface="Arial"/>
                <a:cs typeface="Arial"/>
              </a:rPr>
              <a:t>вулиці</a:t>
            </a:r>
            <a:r>
              <a:rPr lang="ru-RU" sz="1700" dirty="0">
                <a:solidFill>
                  <a:srgbClr val="FFFFFF"/>
                </a:solidFill>
                <a:latin typeface="Arial"/>
                <a:cs typeface="Arial"/>
              </a:rPr>
              <a:t>. Причиною є </a:t>
            </a:r>
            <a:r>
              <a:rPr lang="ru-RU" sz="1700" dirty="0" err="1">
                <a:solidFill>
                  <a:srgbClr val="FFFFFF"/>
                </a:solidFill>
                <a:latin typeface="Arial"/>
                <a:cs typeface="Arial"/>
              </a:rPr>
              <a:t>порушення</a:t>
            </a:r>
            <a:r>
              <a:rPr lang="ru-RU" sz="1700" dirty="0">
                <a:solidFill>
                  <a:srgbClr val="FFFFFF"/>
                </a:solidFill>
                <a:latin typeface="Arial"/>
                <a:cs typeface="Arial"/>
              </a:rPr>
              <a:t> правил </a:t>
            </a:r>
            <a:r>
              <a:rPr lang="ru-RU" sz="1700" dirty="0" err="1">
                <a:solidFill>
                  <a:srgbClr val="FFFFFF"/>
                </a:solidFill>
                <a:latin typeface="Arial"/>
                <a:cs typeface="Arial"/>
              </a:rPr>
              <a:t>користування</a:t>
            </a:r>
            <a:r>
              <a:rPr lang="ru-RU" sz="1700" dirty="0">
                <a:solidFill>
                  <a:srgbClr val="FFFFFF"/>
                </a:solidFill>
                <a:latin typeface="Arial"/>
                <a:cs typeface="Arial"/>
              </a:rPr>
              <a:t> </a:t>
            </a:r>
            <a:r>
              <a:rPr lang="ru-RU" sz="1700" dirty="0" err="1">
                <a:solidFill>
                  <a:srgbClr val="FFFFFF"/>
                </a:solidFill>
                <a:latin typeface="Arial"/>
                <a:cs typeface="Arial"/>
              </a:rPr>
              <a:t>електричними</a:t>
            </a:r>
            <a:r>
              <a:rPr lang="ru-RU" sz="1700" dirty="0">
                <a:solidFill>
                  <a:srgbClr val="FFFFFF"/>
                </a:solidFill>
                <a:latin typeface="Arial"/>
                <a:cs typeface="Arial"/>
              </a:rPr>
              <a:t> </a:t>
            </a:r>
            <a:r>
              <a:rPr lang="ru-RU" sz="1700" dirty="0" err="1">
                <a:solidFill>
                  <a:srgbClr val="FFFFFF"/>
                </a:solidFill>
                <a:latin typeface="Arial"/>
                <a:cs typeface="Arial"/>
              </a:rPr>
              <a:t>приладами</a:t>
            </a:r>
            <a:r>
              <a:rPr lang="ru-RU" sz="1700" dirty="0">
                <a:solidFill>
                  <a:srgbClr val="FFFFFF"/>
                </a:solidFill>
                <a:latin typeface="Arial"/>
                <a:cs typeface="Arial"/>
              </a:rPr>
              <a:t> </a:t>
            </a:r>
            <a:r>
              <a:rPr lang="ru-RU" sz="1700" dirty="0" err="1">
                <a:solidFill>
                  <a:srgbClr val="FFFFFF"/>
                </a:solidFill>
                <a:latin typeface="Arial"/>
                <a:cs typeface="Arial"/>
              </a:rPr>
              <a:t>чи</a:t>
            </a:r>
            <a:r>
              <a:rPr lang="ru-RU" sz="1700" dirty="0">
                <a:solidFill>
                  <a:srgbClr val="FFFFFF"/>
                </a:solidFill>
                <a:latin typeface="Arial"/>
                <a:cs typeface="Arial"/>
              </a:rPr>
              <a:t> </a:t>
            </a:r>
            <a:r>
              <a:rPr lang="ru-RU" sz="1700" dirty="0" err="1">
                <a:solidFill>
                  <a:srgbClr val="FFFFFF"/>
                </a:solidFill>
                <a:latin typeface="Arial"/>
                <a:cs typeface="Arial"/>
              </a:rPr>
              <a:t>обладнанням</a:t>
            </a:r>
            <a:r>
              <a:rPr lang="ru-RU" sz="1700" dirty="0">
                <a:solidFill>
                  <a:srgbClr val="FFFFFF"/>
                </a:solidFill>
                <a:latin typeface="Arial"/>
                <a:cs typeface="Arial"/>
              </a:rPr>
              <a:t>, </a:t>
            </a:r>
            <a:r>
              <a:rPr lang="ru-RU" sz="1700" dirty="0" err="1">
                <a:solidFill>
                  <a:srgbClr val="FFFFFF"/>
                </a:solidFill>
                <a:latin typeface="Arial"/>
                <a:cs typeface="Arial"/>
              </a:rPr>
              <a:t>аваріями</a:t>
            </a:r>
            <a:r>
              <a:rPr lang="ru-RU" sz="1700" dirty="0">
                <a:solidFill>
                  <a:srgbClr val="FFFFFF"/>
                </a:solidFill>
                <a:latin typeface="Arial"/>
                <a:cs typeface="Arial"/>
              </a:rPr>
              <a:t> в </a:t>
            </a:r>
            <a:r>
              <a:rPr lang="ru-RU" sz="1700" dirty="0" err="1">
                <a:solidFill>
                  <a:srgbClr val="FFFFFF"/>
                </a:solidFill>
                <a:latin typeface="Arial"/>
                <a:cs typeface="Arial"/>
              </a:rPr>
              <a:t>електричних</a:t>
            </a:r>
            <a:r>
              <a:rPr lang="ru-RU" sz="1700" dirty="0">
                <a:solidFill>
                  <a:srgbClr val="FFFFFF"/>
                </a:solidFill>
                <a:latin typeface="Arial"/>
                <a:cs typeface="Arial"/>
              </a:rPr>
              <a:t> мережах, в першу </a:t>
            </a:r>
            <a:r>
              <a:rPr lang="ru-RU" sz="1700" dirty="0" err="1">
                <a:solidFill>
                  <a:srgbClr val="FFFFFF"/>
                </a:solidFill>
                <a:latin typeface="Arial"/>
                <a:cs typeface="Arial"/>
              </a:rPr>
              <a:t>чергах</a:t>
            </a:r>
            <a:r>
              <a:rPr lang="ru-RU" sz="1700" dirty="0">
                <a:solidFill>
                  <a:srgbClr val="FFFFFF"/>
                </a:solidFill>
                <a:latin typeface="Arial"/>
                <a:cs typeface="Arial"/>
              </a:rPr>
              <a:t> </a:t>
            </a:r>
            <a:r>
              <a:rPr lang="ru-RU" sz="1700" dirty="0" err="1">
                <a:solidFill>
                  <a:srgbClr val="FFFFFF"/>
                </a:solidFill>
                <a:latin typeface="Arial"/>
                <a:cs typeface="Arial"/>
              </a:rPr>
              <a:t>її</a:t>
            </a:r>
            <a:r>
              <a:rPr lang="ru-RU" sz="1700" dirty="0">
                <a:solidFill>
                  <a:srgbClr val="FFFFFF"/>
                </a:solidFill>
                <a:latin typeface="Arial"/>
                <a:cs typeface="Arial"/>
              </a:rPr>
              <a:t> </a:t>
            </a:r>
            <a:r>
              <a:rPr lang="ru-RU" sz="1700" dirty="0" err="1">
                <a:solidFill>
                  <a:srgbClr val="FFFFFF"/>
                </a:solidFill>
                <a:latin typeface="Arial"/>
                <a:cs typeface="Arial"/>
              </a:rPr>
              <a:t>обривах</a:t>
            </a:r>
            <a:r>
              <a:rPr lang="ru-RU" sz="1700" dirty="0">
                <a:solidFill>
                  <a:srgbClr val="FFFFFF"/>
                </a:solidFill>
                <a:latin typeface="Arial"/>
                <a:cs typeface="Arial"/>
              </a:rPr>
              <a:t>, коли </a:t>
            </a:r>
            <a:r>
              <a:rPr lang="ru-RU" sz="1700" dirty="0" err="1">
                <a:solidFill>
                  <a:srgbClr val="FFFFFF"/>
                </a:solidFill>
                <a:latin typeface="Arial"/>
                <a:cs typeface="Arial"/>
              </a:rPr>
              <a:t>людина</a:t>
            </a:r>
            <a:r>
              <a:rPr lang="ru-RU" sz="1700" dirty="0">
                <a:solidFill>
                  <a:srgbClr val="FFFFFF"/>
                </a:solidFill>
                <a:latin typeface="Arial"/>
                <a:cs typeface="Arial"/>
              </a:rPr>
              <a:t> </a:t>
            </a:r>
            <a:r>
              <a:rPr lang="ru-RU" sz="1700" dirty="0" err="1">
                <a:solidFill>
                  <a:srgbClr val="FFFFFF"/>
                </a:solidFill>
                <a:latin typeface="Arial"/>
                <a:cs typeface="Arial"/>
              </a:rPr>
              <a:t>торкається</a:t>
            </a:r>
            <a:r>
              <a:rPr lang="ru-RU" sz="1700" dirty="0">
                <a:solidFill>
                  <a:srgbClr val="FFFFFF"/>
                </a:solidFill>
                <a:latin typeface="Arial"/>
                <a:cs typeface="Arial"/>
              </a:rPr>
              <a:t> </a:t>
            </a:r>
            <a:r>
              <a:rPr lang="ru-RU" sz="1700" dirty="0" err="1">
                <a:solidFill>
                  <a:srgbClr val="FFFFFF"/>
                </a:solidFill>
                <a:latin typeface="Arial"/>
                <a:cs typeface="Arial"/>
              </a:rPr>
              <a:t>оголених</a:t>
            </a:r>
            <a:r>
              <a:rPr lang="ru-RU" sz="1700" dirty="0">
                <a:solidFill>
                  <a:srgbClr val="FFFFFF"/>
                </a:solidFill>
                <a:latin typeface="Arial"/>
                <a:cs typeface="Arial"/>
              </a:rPr>
              <a:t> </a:t>
            </a:r>
            <a:r>
              <a:rPr lang="ru-RU" sz="1700" dirty="0" err="1">
                <a:solidFill>
                  <a:srgbClr val="FFFFFF"/>
                </a:solidFill>
                <a:latin typeface="Arial"/>
                <a:cs typeface="Arial"/>
              </a:rPr>
              <a:t>електричних</a:t>
            </a:r>
            <a:r>
              <a:rPr lang="ru-RU" sz="1700" dirty="0">
                <a:solidFill>
                  <a:srgbClr val="FFFFFF"/>
                </a:solidFill>
                <a:latin typeface="Arial"/>
                <a:cs typeface="Arial"/>
              </a:rPr>
              <a:t> </a:t>
            </a:r>
            <a:r>
              <a:rPr lang="ru-RU" sz="1700" dirty="0" err="1">
                <a:solidFill>
                  <a:srgbClr val="FFFFFF"/>
                </a:solidFill>
                <a:latin typeface="Arial"/>
                <a:cs typeface="Arial"/>
              </a:rPr>
              <a:t>дротів</a:t>
            </a:r>
            <a:r>
              <a:rPr lang="ru-RU" sz="1700" dirty="0">
                <a:solidFill>
                  <a:srgbClr val="FFFFFF"/>
                </a:solidFill>
                <a:latin typeface="Arial"/>
                <a:cs typeface="Arial"/>
              </a:rPr>
              <a:t> </a:t>
            </a:r>
            <a:r>
              <a:rPr lang="ru-RU" sz="1700" dirty="0" err="1">
                <a:solidFill>
                  <a:srgbClr val="FFFFFF"/>
                </a:solidFill>
                <a:latin typeface="Arial"/>
                <a:cs typeface="Arial"/>
              </a:rPr>
              <a:t>або</a:t>
            </a:r>
            <a:r>
              <a:rPr lang="ru-RU" sz="1700" dirty="0">
                <a:solidFill>
                  <a:srgbClr val="FFFFFF"/>
                </a:solidFill>
                <a:latin typeface="Arial"/>
                <a:cs typeface="Arial"/>
              </a:rPr>
              <a:t> </a:t>
            </a:r>
            <a:r>
              <a:rPr lang="ru-RU" sz="1700" dirty="0" err="1">
                <a:solidFill>
                  <a:srgbClr val="FFFFFF"/>
                </a:solidFill>
                <a:latin typeface="Arial"/>
                <a:cs typeface="Arial"/>
              </a:rPr>
              <a:t>контактів</a:t>
            </a:r>
            <a:r>
              <a:rPr lang="ru-RU" sz="1700" dirty="0">
                <a:solidFill>
                  <a:srgbClr val="FFFFFF"/>
                </a:solidFill>
                <a:latin typeface="Arial"/>
                <a:cs typeface="Arial"/>
              </a:rPr>
              <a:t>. На </a:t>
            </a:r>
            <a:r>
              <a:rPr lang="ru-RU" sz="1700" dirty="0" err="1">
                <a:solidFill>
                  <a:srgbClr val="FFFFFF"/>
                </a:solidFill>
                <a:latin typeface="Arial"/>
                <a:cs typeface="Arial"/>
              </a:rPr>
              <a:t>природі</a:t>
            </a:r>
            <a:r>
              <a:rPr lang="ru-RU" sz="1700" dirty="0">
                <a:solidFill>
                  <a:srgbClr val="FFFFFF"/>
                </a:solidFill>
                <a:latin typeface="Arial"/>
                <a:cs typeface="Arial"/>
              </a:rPr>
              <a:t> причиною </a:t>
            </a:r>
            <a:r>
              <a:rPr lang="ru-RU" sz="1700" dirty="0" err="1">
                <a:solidFill>
                  <a:srgbClr val="FFFFFF"/>
                </a:solidFill>
                <a:latin typeface="Arial"/>
                <a:cs typeface="Arial"/>
              </a:rPr>
              <a:t>ураження</a:t>
            </a:r>
            <a:r>
              <a:rPr lang="ru-RU" sz="1700" dirty="0">
                <a:solidFill>
                  <a:srgbClr val="FFFFFF"/>
                </a:solidFill>
                <a:latin typeface="Arial"/>
                <a:cs typeface="Arial"/>
              </a:rPr>
              <a:t> </a:t>
            </a:r>
            <a:r>
              <a:rPr lang="ru-RU" sz="1700" dirty="0" err="1">
                <a:solidFill>
                  <a:srgbClr val="FFFFFF"/>
                </a:solidFill>
                <a:latin typeface="Arial"/>
                <a:cs typeface="Arial"/>
              </a:rPr>
              <a:t>може</a:t>
            </a:r>
            <a:r>
              <a:rPr lang="ru-RU" sz="1700" dirty="0">
                <a:solidFill>
                  <a:srgbClr val="FFFFFF"/>
                </a:solidFill>
                <a:latin typeface="Arial"/>
                <a:cs typeface="Arial"/>
              </a:rPr>
              <a:t> стати </a:t>
            </a:r>
            <a:r>
              <a:rPr lang="ru-RU" sz="1700" dirty="0" err="1">
                <a:solidFill>
                  <a:srgbClr val="FFFFFF"/>
                </a:solidFill>
                <a:latin typeface="Arial"/>
                <a:cs typeface="Arial"/>
              </a:rPr>
              <a:t>блискавка</a:t>
            </a:r>
            <a:r>
              <a:rPr lang="ru-RU" sz="1700" dirty="0">
                <a:solidFill>
                  <a:srgbClr val="FFFFFF"/>
                </a:solidFill>
                <a:latin typeface="Arial"/>
                <a:cs typeface="Arial"/>
              </a:rPr>
              <a:t>.</a:t>
            </a:r>
          </a:p>
          <a:p>
            <a:pPr marL="0" indent="0">
              <a:buNone/>
            </a:pPr>
            <a:r>
              <a:rPr lang="ru-RU" sz="1700" dirty="0">
                <a:solidFill>
                  <a:srgbClr val="FFFFFF"/>
                </a:solidFill>
                <a:latin typeface="Arial"/>
                <a:cs typeface="Arial"/>
              </a:rPr>
              <a:t>В </a:t>
            </a:r>
            <a:r>
              <a:rPr lang="ru-RU" sz="1700" dirty="0" err="1">
                <a:solidFill>
                  <a:srgbClr val="FFFFFF"/>
                </a:solidFill>
                <a:latin typeface="Arial"/>
                <a:cs typeface="Arial"/>
              </a:rPr>
              <a:t>разі</a:t>
            </a:r>
            <a:r>
              <a:rPr lang="ru-RU" sz="1700" dirty="0">
                <a:solidFill>
                  <a:srgbClr val="FFFFFF"/>
                </a:solidFill>
                <a:latin typeface="Arial"/>
                <a:cs typeface="Arial"/>
              </a:rPr>
              <a:t>, </a:t>
            </a:r>
            <a:r>
              <a:rPr lang="ru-RU" sz="1700" dirty="0" err="1">
                <a:solidFill>
                  <a:srgbClr val="FFFFFF"/>
                </a:solidFill>
                <a:latin typeface="Arial"/>
                <a:cs typeface="Arial"/>
              </a:rPr>
              <a:t>якщо</a:t>
            </a:r>
            <a:r>
              <a:rPr lang="ru-RU" sz="1700" dirty="0">
                <a:solidFill>
                  <a:srgbClr val="FFFFFF"/>
                </a:solidFill>
                <a:latin typeface="Arial"/>
                <a:cs typeface="Arial"/>
              </a:rPr>
              <a:t> </a:t>
            </a:r>
            <a:r>
              <a:rPr lang="ru-RU" sz="1700" dirty="0" err="1">
                <a:solidFill>
                  <a:srgbClr val="FFFFFF"/>
                </a:solidFill>
                <a:latin typeface="Arial"/>
                <a:cs typeface="Arial"/>
              </a:rPr>
              <a:t>ви</a:t>
            </a:r>
            <a:r>
              <a:rPr lang="ru-RU" sz="1700" dirty="0">
                <a:solidFill>
                  <a:srgbClr val="FFFFFF"/>
                </a:solidFill>
                <a:latin typeface="Arial"/>
                <a:cs typeface="Arial"/>
              </a:rPr>
              <a:t> стали </a:t>
            </a:r>
            <a:r>
              <a:rPr lang="ru-RU" sz="1700" dirty="0" err="1">
                <a:solidFill>
                  <a:srgbClr val="FFFFFF"/>
                </a:solidFill>
                <a:latin typeface="Arial"/>
                <a:cs typeface="Arial"/>
              </a:rPr>
              <a:t>свідком</a:t>
            </a:r>
            <a:r>
              <a:rPr lang="ru-RU" sz="1700" dirty="0">
                <a:solidFill>
                  <a:srgbClr val="FFFFFF"/>
                </a:solidFill>
                <a:latin typeface="Arial"/>
                <a:cs typeface="Arial"/>
              </a:rPr>
              <a:t> </a:t>
            </a:r>
            <a:r>
              <a:rPr lang="ru-RU" sz="1700" dirty="0" err="1">
                <a:solidFill>
                  <a:srgbClr val="FFFFFF"/>
                </a:solidFill>
                <a:latin typeface="Arial"/>
                <a:cs typeface="Arial"/>
              </a:rPr>
              <a:t>ураження</a:t>
            </a:r>
            <a:r>
              <a:rPr lang="ru-RU" sz="1700" dirty="0">
                <a:solidFill>
                  <a:srgbClr val="FFFFFF"/>
                </a:solidFill>
                <a:latin typeface="Arial"/>
                <a:cs typeface="Arial"/>
              </a:rPr>
              <a:t> </a:t>
            </a:r>
            <a:r>
              <a:rPr lang="ru-RU" sz="1700" dirty="0" err="1">
                <a:solidFill>
                  <a:srgbClr val="FFFFFF"/>
                </a:solidFill>
                <a:latin typeface="Arial"/>
                <a:cs typeface="Arial"/>
              </a:rPr>
              <a:t>людини</a:t>
            </a:r>
            <a:r>
              <a:rPr lang="ru-RU" sz="1700" dirty="0">
                <a:solidFill>
                  <a:srgbClr val="FFFFFF"/>
                </a:solidFill>
                <a:latin typeface="Arial"/>
                <a:cs typeface="Arial"/>
              </a:rPr>
              <a:t> </a:t>
            </a:r>
            <a:r>
              <a:rPr lang="ru-RU" sz="1700" dirty="0" err="1">
                <a:solidFill>
                  <a:srgbClr val="FFFFFF"/>
                </a:solidFill>
                <a:latin typeface="Arial"/>
                <a:cs typeface="Arial"/>
              </a:rPr>
              <a:t>електричним</a:t>
            </a:r>
            <a:r>
              <a:rPr lang="ru-RU" sz="1700" dirty="0">
                <a:solidFill>
                  <a:srgbClr val="FFFFFF"/>
                </a:solidFill>
                <a:latin typeface="Arial"/>
                <a:cs typeface="Arial"/>
              </a:rPr>
              <a:t> </a:t>
            </a:r>
            <a:r>
              <a:rPr lang="ru-RU" sz="1700" dirty="0" err="1">
                <a:solidFill>
                  <a:srgbClr val="FFFFFF"/>
                </a:solidFill>
                <a:latin typeface="Arial"/>
                <a:cs typeface="Arial"/>
              </a:rPr>
              <a:t>струмом</a:t>
            </a:r>
            <a:r>
              <a:rPr lang="ru-RU" sz="1700" dirty="0">
                <a:solidFill>
                  <a:srgbClr val="FFFFFF"/>
                </a:solidFill>
                <a:latin typeface="Arial"/>
                <a:cs typeface="Arial"/>
              </a:rPr>
              <a:t>, </a:t>
            </a:r>
            <a:r>
              <a:rPr lang="ru-RU" sz="1700" dirty="0" err="1">
                <a:solidFill>
                  <a:srgbClr val="FFFFFF"/>
                </a:solidFill>
                <a:latin typeface="Arial"/>
                <a:cs typeface="Arial"/>
              </a:rPr>
              <a:t>згадайте</a:t>
            </a:r>
            <a:r>
              <a:rPr lang="ru-RU" sz="1700" dirty="0">
                <a:solidFill>
                  <a:srgbClr val="FFFFFF"/>
                </a:solidFill>
                <a:latin typeface="Arial"/>
                <a:cs typeface="Arial"/>
              </a:rPr>
              <a:t> </a:t>
            </a:r>
            <a:r>
              <a:rPr lang="ru-RU" sz="1700" u="sng" dirty="0" err="1">
                <a:solidFill>
                  <a:srgbClr val="FFFFFF"/>
                </a:solidFill>
                <a:latin typeface="Arial"/>
                <a:cs typeface="Arial"/>
              </a:rPr>
              <a:t>принципи</a:t>
            </a:r>
            <a:r>
              <a:rPr lang="ru-RU" sz="1700" u="sng" dirty="0">
                <a:solidFill>
                  <a:srgbClr val="FFFFFF"/>
                </a:solidFill>
                <a:latin typeface="Arial"/>
                <a:cs typeface="Arial"/>
              </a:rPr>
              <a:t> </a:t>
            </a:r>
            <a:r>
              <a:rPr lang="ru-RU" sz="1700" u="sng" dirty="0" err="1">
                <a:solidFill>
                  <a:srgbClr val="FFFFFF"/>
                </a:solidFill>
                <a:latin typeface="Arial"/>
                <a:cs typeface="Arial"/>
              </a:rPr>
              <a:t>надання</a:t>
            </a:r>
            <a:r>
              <a:rPr lang="ru-RU" sz="1700" u="sng" dirty="0">
                <a:solidFill>
                  <a:srgbClr val="FFFFFF"/>
                </a:solidFill>
                <a:latin typeface="Arial"/>
                <a:cs typeface="Arial"/>
              </a:rPr>
              <a:t> ПМД</a:t>
            </a:r>
            <a:r>
              <a:rPr lang="ru-RU" sz="1700" dirty="0">
                <a:solidFill>
                  <a:srgbClr val="FFFFFF"/>
                </a:solidFill>
                <a:latin typeface="Arial"/>
                <a:cs typeface="Arial"/>
              </a:rPr>
              <a:t>, та в першу </a:t>
            </a:r>
            <a:r>
              <a:rPr lang="ru-RU" sz="1700" dirty="0" err="1">
                <a:solidFill>
                  <a:srgbClr val="FFFFFF"/>
                </a:solidFill>
                <a:latin typeface="Arial"/>
                <a:cs typeface="Arial"/>
              </a:rPr>
              <a:t>чергу</a:t>
            </a:r>
            <a:r>
              <a:rPr lang="ru-RU" sz="1700" dirty="0">
                <a:solidFill>
                  <a:srgbClr val="FFFFFF"/>
                </a:solidFill>
                <a:latin typeface="Arial"/>
                <a:cs typeface="Arial"/>
              </a:rPr>
              <a:t> </a:t>
            </a:r>
            <a:r>
              <a:rPr lang="ru-RU" sz="1700" dirty="0" err="1">
                <a:solidFill>
                  <a:srgbClr val="FFFFFF"/>
                </a:solidFill>
                <a:latin typeface="Arial"/>
                <a:cs typeface="Arial"/>
              </a:rPr>
              <a:t>припиніть</a:t>
            </a:r>
            <a:r>
              <a:rPr lang="ru-RU" sz="1700" dirty="0">
                <a:solidFill>
                  <a:srgbClr val="FFFFFF"/>
                </a:solidFill>
                <a:latin typeface="Arial"/>
                <a:cs typeface="Arial"/>
              </a:rPr>
              <a:t> </a:t>
            </a:r>
            <a:r>
              <a:rPr lang="ru-RU" sz="1700" dirty="0" err="1">
                <a:solidFill>
                  <a:srgbClr val="FFFFFF"/>
                </a:solidFill>
                <a:latin typeface="Arial"/>
                <a:cs typeface="Arial"/>
              </a:rPr>
              <a:t>дію</a:t>
            </a:r>
            <a:r>
              <a:rPr lang="ru-RU" sz="1700" dirty="0">
                <a:solidFill>
                  <a:srgbClr val="FFFFFF"/>
                </a:solidFill>
                <a:latin typeface="Arial"/>
                <a:cs typeface="Arial"/>
              </a:rPr>
              <a:t> </a:t>
            </a:r>
            <a:r>
              <a:rPr lang="ru-RU" sz="1700" dirty="0" err="1">
                <a:solidFill>
                  <a:srgbClr val="FFFFFF"/>
                </a:solidFill>
                <a:latin typeface="Arial"/>
                <a:cs typeface="Arial"/>
              </a:rPr>
              <a:t>ушкоджуючого</a:t>
            </a:r>
            <a:r>
              <a:rPr lang="ru-RU" sz="1700" dirty="0">
                <a:solidFill>
                  <a:srgbClr val="FFFFFF"/>
                </a:solidFill>
                <a:latin typeface="Arial"/>
                <a:cs typeface="Arial"/>
              </a:rPr>
              <a:t> фактору. </a:t>
            </a:r>
            <a:r>
              <a:rPr lang="ru-RU" sz="1700" dirty="0" err="1">
                <a:solidFill>
                  <a:srgbClr val="FFFFFF"/>
                </a:solidFill>
                <a:latin typeface="Arial"/>
                <a:cs typeface="Arial"/>
              </a:rPr>
              <a:t>Інакше</a:t>
            </a:r>
            <a:r>
              <a:rPr lang="ru-RU" sz="1700" dirty="0">
                <a:solidFill>
                  <a:srgbClr val="FFFFFF"/>
                </a:solidFill>
                <a:latin typeface="Arial"/>
                <a:cs typeface="Arial"/>
              </a:rPr>
              <a:t> </a:t>
            </a:r>
            <a:r>
              <a:rPr lang="ru-RU" sz="1700" dirty="0" err="1">
                <a:solidFill>
                  <a:srgbClr val="FFFFFF"/>
                </a:solidFill>
                <a:latin typeface="Arial"/>
                <a:cs typeface="Arial"/>
              </a:rPr>
              <a:t>ви</a:t>
            </a:r>
            <a:r>
              <a:rPr lang="ru-RU" sz="1700" dirty="0">
                <a:solidFill>
                  <a:srgbClr val="FFFFFF"/>
                </a:solidFill>
                <a:latin typeface="Arial"/>
                <a:cs typeface="Arial"/>
              </a:rPr>
              <a:t> </a:t>
            </a:r>
            <a:r>
              <a:rPr lang="ru-RU" sz="1700" dirty="0" err="1">
                <a:solidFill>
                  <a:srgbClr val="FFFFFF"/>
                </a:solidFill>
                <a:latin typeface="Arial"/>
                <a:cs typeface="Arial"/>
              </a:rPr>
              <a:t>ризикуєте</a:t>
            </a:r>
            <a:r>
              <a:rPr lang="ru-RU" sz="1700" dirty="0">
                <a:solidFill>
                  <a:srgbClr val="FFFFFF"/>
                </a:solidFill>
                <a:latin typeface="Arial"/>
                <a:cs typeface="Arial"/>
              </a:rPr>
              <a:t> </a:t>
            </a:r>
            <a:r>
              <a:rPr lang="ru-RU" sz="1700" dirty="0" err="1">
                <a:solidFill>
                  <a:srgbClr val="FFFFFF"/>
                </a:solidFill>
                <a:latin typeface="Arial"/>
                <a:cs typeface="Arial"/>
              </a:rPr>
              <a:t>теж</a:t>
            </a:r>
            <a:r>
              <a:rPr lang="ru-RU" sz="1700" dirty="0">
                <a:solidFill>
                  <a:srgbClr val="FFFFFF"/>
                </a:solidFill>
                <a:latin typeface="Arial"/>
                <a:cs typeface="Arial"/>
              </a:rPr>
              <a:t> </a:t>
            </a:r>
            <a:r>
              <a:rPr lang="ru-RU" sz="1700" dirty="0" err="1">
                <a:solidFill>
                  <a:srgbClr val="FFFFFF"/>
                </a:solidFill>
                <a:latin typeface="Arial"/>
                <a:cs typeface="Arial"/>
              </a:rPr>
              <a:t>постраждати</a:t>
            </a:r>
            <a:r>
              <a:rPr lang="ru-RU" sz="1700" dirty="0">
                <a:solidFill>
                  <a:srgbClr val="FFFFFF"/>
                </a:solidFill>
                <a:latin typeface="Arial"/>
                <a:cs typeface="Arial"/>
              </a:rPr>
              <a:t>. </a:t>
            </a:r>
            <a:r>
              <a:rPr lang="ru-RU" sz="1700" dirty="0" err="1">
                <a:solidFill>
                  <a:srgbClr val="FFFFFF"/>
                </a:solidFill>
                <a:latin typeface="Arial"/>
                <a:cs typeface="Arial"/>
              </a:rPr>
              <a:t>Вимкніть</a:t>
            </a:r>
            <a:r>
              <a:rPr lang="ru-RU" sz="1700" dirty="0">
                <a:solidFill>
                  <a:srgbClr val="FFFFFF"/>
                </a:solidFill>
                <a:latin typeface="Arial"/>
                <a:cs typeface="Arial"/>
              </a:rPr>
              <a:t> </a:t>
            </a:r>
            <a:r>
              <a:rPr lang="ru-RU" sz="1700" dirty="0" err="1">
                <a:solidFill>
                  <a:srgbClr val="FFFFFF"/>
                </a:solidFill>
                <a:latin typeface="Arial"/>
                <a:cs typeface="Arial"/>
              </a:rPr>
              <a:t>електричний</a:t>
            </a:r>
            <a:r>
              <a:rPr lang="ru-RU" sz="1700" dirty="0">
                <a:solidFill>
                  <a:srgbClr val="FFFFFF"/>
                </a:solidFill>
                <a:latin typeface="Arial"/>
                <a:cs typeface="Arial"/>
              </a:rPr>
              <a:t> струм, </a:t>
            </a:r>
            <a:r>
              <a:rPr lang="ru-RU" sz="1700" dirty="0" err="1">
                <a:solidFill>
                  <a:srgbClr val="FFFFFF"/>
                </a:solidFill>
                <a:latin typeface="Arial"/>
                <a:cs typeface="Arial"/>
              </a:rPr>
              <a:t>або</a:t>
            </a:r>
            <a:r>
              <a:rPr lang="ru-RU" sz="1700" dirty="0">
                <a:solidFill>
                  <a:srgbClr val="FFFFFF"/>
                </a:solidFill>
                <a:latin typeface="Arial"/>
                <a:cs typeface="Arial"/>
              </a:rPr>
              <a:t> </a:t>
            </a:r>
            <a:r>
              <a:rPr lang="ru-RU" sz="1700" dirty="0" err="1">
                <a:solidFill>
                  <a:srgbClr val="FFFFFF"/>
                </a:solidFill>
                <a:latin typeface="Arial"/>
                <a:cs typeface="Arial"/>
              </a:rPr>
              <a:t>відтягніть</a:t>
            </a:r>
            <a:r>
              <a:rPr lang="ru-RU" sz="1700" dirty="0">
                <a:solidFill>
                  <a:srgbClr val="FFFFFF"/>
                </a:solidFill>
                <a:latin typeface="Arial"/>
                <a:cs typeface="Arial"/>
              </a:rPr>
              <a:t> жертву </a:t>
            </a:r>
            <a:r>
              <a:rPr lang="ru-RU" sz="1700" dirty="0" err="1">
                <a:solidFill>
                  <a:srgbClr val="FFFFFF"/>
                </a:solidFill>
                <a:latin typeface="Arial"/>
                <a:cs typeface="Arial"/>
              </a:rPr>
              <a:t>від</a:t>
            </a:r>
            <a:r>
              <a:rPr lang="ru-RU" sz="1700" dirty="0">
                <a:solidFill>
                  <a:srgbClr val="FFFFFF"/>
                </a:solidFill>
                <a:latin typeface="Arial"/>
                <a:cs typeface="Arial"/>
              </a:rPr>
              <a:t> </a:t>
            </a:r>
            <a:r>
              <a:rPr lang="ru-RU" sz="1700" dirty="0" err="1">
                <a:solidFill>
                  <a:srgbClr val="FFFFFF"/>
                </a:solidFill>
                <a:latin typeface="Arial"/>
                <a:cs typeface="Arial"/>
              </a:rPr>
              <a:t>дротів</a:t>
            </a:r>
            <a:r>
              <a:rPr lang="ru-RU" sz="1700" dirty="0">
                <a:solidFill>
                  <a:srgbClr val="FFFFFF"/>
                </a:solidFill>
                <a:latin typeface="Arial"/>
                <a:cs typeface="Arial"/>
              </a:rPr>
              <a:t> </a:t>
            </a:r>
            <a:r>
              <a:rPr lang="ru-RU" sz="1700" dirty="0" err="1">
                <a:solidFill>
                  <a:srgbClr val="FFFFFF"/>
                </a:solidFill>
                <a:latin typeface="Arial"/>
                <a:cs typeface="Arial"/>
              </a:rPr>
              <a:t>чи</a:t>
            </a:r>
            <a:r>
              <a:rPr lang="ru-RU" sz="1700" dirty="0">
                <a:solidFill>
                  <a:srgbClr val="FFFFFF"/>
                </a:solidFill>
                <a:latin typeface="Arial"/>
                <a:cs typeface="Arial"/>
              </a:rPr>
              <a:t> </a:t>
            </a:r>
            <a:r>
              <a:rPr lang="ru-RU" sz="1700" dirty="0" err="1">
                <a:solidFill>
                  <a:srgbClr val="FFFFFF"/>
                </a:solidFill>
                <a:latin typeface="Arial"/>
                <a:cs typeface="Arial"/>
              </a:rPr>
              <a:t>електроприладів</a:t>
            </a:r>
            <a:r>
              <a:rPr lang="ru-RU" sz="1700" dirty="0">
                <a:solidFill>
                  <a:srgbClr val="FFFFFF"/>
                </a:solidFill>
                <a:latin typeface="Arial"/>
                <a:cs typeface="Arial"/>
              </a:rPr>
              <a:t> за </a:t>
            </a:r>
            <a:r>
              <a:rPr lang="ru-RU" sz="1700" dirty="0" err="1">
                <a:solidFill>
                  <a:srgbClr val="FFFFFF"/>
                </a:solidFill>
                <a:latin typeface="Arial"/>
                <a:cs typeface="Arial"/>
              </a:rPr>
              <a:t>одяг</a:t>
            </a:r>
            <a:r>
              <a:rPr lang="ru-RU" sz="1700" dirty="0">
                <a:solidFill>
                  <a:srgbClr val="FFFFFF"/>
                </a:solidFill>
                <a:latin typeface="Arial"/>
                <a:cs typeface="Arial"/>
              </a:rPr>
              <a:t>, </a:t>
            </a:r>
            <a:r>
              <a:rPr lang="ru-RU" sz="1700" dirty="0" err="1">
                <a:solidFill>
                  <a:srgbClr val="FFFFFF"/>
                </a:solidFill>
                <a:latin typeface="Arial"/>
                <a:cs typeface="Arial"/>
              </a:rPr>
              <a:t>використовуйте</a:t>
            </a:r>
            <a:r>
              <a:rPr lang="ru-RU" sz="1700" dirty="0">
                <a:solidFill>
                  <a:srgbClr val="FFFFFF"/>
                </a:solidFill>
                <a:latin typeface="Arial"/>
                <a:cs typeface="Arial"/>
              </a:rPr>
              <a:t> </a:t>
            </a:r>
            <a:r>
              <a:rPr lang="ru-RU" sz="1700" dirty="0" err="1">
                <a:solidFill>
                  <a:srgbClr val="FFFFFF"/>
                </a:solidFill>
                <a:latin typeface="Arial"/>
                <a:cs typeface="Arial"/>
              </a:rPr>
              <a:t>інші</a:t>
            </a:r>
            <a:r>
              <a:rPr lang="ru-RU" sz="1700" dirty="0">
                <a:solidFill>
                  <a:srgbClr val="FFFFFF"/>
                </a:solidFill>
                <a:latin typeface="Arial"/>
                <a:cs typeface="Arial"/>
              </a:rPr>
              <a:t> </a:t>
            </a:r>
            <a:r>
              <a:rPr lang="ru-RU" sz="1700" dirty="0" err="1">
                <a:solidFill>
                  <a:srgbClr val="FFFFFF"/>
                </a:solidFill>
                <a:latin typeface="Arial"/>
                <a:cs typeface="Arial"/>
              </a:rPr>
              <a:t>предмети</a:t>
            </a:r>
            <a:r>
              <a:rPr lang="ru-RU" sz="1700" dirty="0">
                <a:solidFill>
                  <a:srgbClr val="FFFFFF"/>
                </a:solidFill>
                <a:latin typeface="Arial"/>
                <a:cs typeface="Arial"/>
              </a:rPr>
              <a:t>, </a:t>
            </a:r>
            <a:r>
              <a:rPr lang="ru-RU" sz="1700" dirty="0" err="1">
                <a:solidFill>
                  <a:srgbClr val="FFFFFF"/>
                </a:solidFill>
                <a:latin typeface="Arial"/>
                <a:cs typeface="Arial"/>
              </a:rPr>
              <a:t>що</a:t>
            </a:r>
            <a:r>
              <a:rPr lang="ru-RU" sz="1700" dirty="0">
                <a:solidFill>
                  <a:srgbClr val="FFFFFF"/>
                </a:solidFill>
                <a:latin typeface="Arial"/>
                <a:cs typeface="Arial"/>
              </a:rPr>
              <a:t> не </a:t>
            </a:r>
            <a:r>
              <a:rPr lang="ru-RU" sz="1700" dirty="0" err="1">
                <a:solidFill>
                  <a:srgbClr val="FFFFFF"/>
                </a:solidFill>
                <a:latin typeface="Arial"/>
                <a:cs typeface="Arial"/>
              </a:rPr>
              <a:t>проводять</a:t>
            </a:r>
            <a:r>
              <a:rPr lang="ru-RU" sz="1700" dirty="0">
                <a:solidFill>
                  <a:srgbClr val="FFFFFF"/>
                </a:solidFill>
                <a:latin typeface="Arial"/>
                <a:cs typeface="Arial"/>
              </a:rPr>
              <a:t> струм — </a:t>
            </a:r>
            <a:r>
              <a:rPr lang="ru-RU" sz="1700" dirty="0" err="1">
                <a:solidFill>
                  <a:srgbClr val="FFFFFF"/>
                </a:solidFill>
                <a:latin typeface="Arial"/>
                <a:cs typeface="Arial"/>
              </a:rPr>
              <a:t>сухе</a:t>
            </a:r>
            <a:r>
              <a:rPr lang="ru-RU" sz="1700" dirty="0">
                <a:solidFill>
                  <a:srgbClr val="FFFFFF"/>
                </a:solidFill>
                <a:latin typeface="Arial"/>
                <a:cs typeface="Arial"/>
              </a:rPr>
              <a:t> дерево, пластик, </a:t>
            </a:r>
            <a:r>
              <a:rPr lang="ru-RU" sz="1700" dirty="0" err="1">
                <a:solidFill>
                  <a:srgbClr val="FFFFFF"/>
                </a:solidFill>
                <a:latin typeface="Arial"/>
                <a:cs typeface="Arial"/>
              </a:rPr>
              <a:t>гума</a:t>
            </a:r>
            <a:r>
              <a:rPr lang="ru-RU" sz="1700" dirty="0">
                <a:solidFill>
                  <a:srgbClr val="FFFFFF"/>
                </a:solidFill>
                <a:latin typeface="Arial"/>
                <a:cs typeface="Arial"/>
              </a:rPr>
              <a:t>, суха тканина.</a:t>
            </a:r>
          </a:p>
        </p:txBody>
      </p:sp>
      <p:sp>
        <p:nvSpPr>
          <p:cNvPr id="11" name="sketch box">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47625">
            <a:solidFill>
              <a:srgbClr val="FFFFFF">
                <a:alpha val="75000"/>
              </a:srgb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064268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885CCD7A-84EC-A03B-EF6A-0BE61E2A0285}"/>
              </a:ext>
            </a:extLst>
          </p:cNvPr>
          <p:cNvSpPr>
            <a:spLocks noGrp="1"/>
          </p:cNvSpPr>
          <p:nvPr>
            <p:ph idx="1"/>
          </p:nvPr>
        </p:nvSpPr>
        <p:spPr>
          <a:xfrm>
            <a:off x="793661" y="2599509"/>
            <a:ext cx="4530898" cy="3639450"/>
          </a:xfrm>
        </p:spPr>
        <p:txBody>
          <a:bodyPr vert="horz" lIns="91440" tIns="45720" rIns="91440" bIns="45720" rtlCol="0" anchor="ctr">
            <a:normAutofit/>
          </a:bodyPr>
          <a:lstStyle/>
          <a:p>
            <a:pPr marL="0" indent="0">
              <a:buNone/>
            </a:pPr>
            <a:r>
              <a:rPr lang="ru-RU" sz="2000">
                <a:latin typeface="Arial"/>
                <a:cs typeface="Arial"/>
              </a:rPr>
              <a:t>Якщо в результаті електротравми у постраждалого виникли серйозні та обширні травми або він непритомний — телефонуйте 1-0-3!</a:t>
            </a:r>
            <a:endParaRPr lang="ru-RU" sz="2000"/>
          </a:p>
        </p:txBody>
      </p:sp>
      <p:pic>
        <p:nvPicPr>
          <p:cNvPr id="5" name="Рисунок 4" descr="Изображение выглядит как логотип&#10;&#10;Автоматически созданное описание">
            <a:extLst>
              <a:ext uri="{FF2B5EF4-FFF2-40B4-BE49-F238E27FC236}">
                <a16:creationId xmlns:a16="http://schemas.microsoft.com/office/drawing/2014/main" id="{32002437-7DE7-4BC3-17AD-911581CB8B37}"/>
              </a:ext>
            </a:extLst>
          </p:cNvPr>
          <p:cNvPicPr>
            <a:picLocks noChangeAspect="1"/>
          </p:cNvPicPr>
          <p:nvPr/>
        </p:nvPicPr>
        <p:blipFill>
          <a:blip r:embed="rId2"/>
          <a:stretch>
            <a:fillRect/>
          </a:stretch>
        </p:blipFill>
        <p:spPr>
          <a:xfrm>
            <a:off x="5911532" y="3362824"/>
            <a:ext cx="5150277" cy="1957105"/>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26043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Широкоэкранный</PresentationFormat>
  <Paragraphs>0</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Перша домедична допомога при утопленні, ураженні електричним струмом та опіках</vt:lpstr>
      <vt:lpstr>Презентация PowerPoint</vt:lpstr>
      <vt:lpstr>Презентация PowerPoint</vt:lpstr>
      <vt:lpstr>Презентация PowerPoint</vt:lpstr>
      <vt:lpstr>Перша медична допомога</vt:lpstr>
      <vt:lpstr>Презентация PowerPoint</vt:lpstr>
      <vt:lpstr>Презентация PowerPoint</vt:lpstr>
      <vt:lpstr>Ураження електричним струмом </vt:lpstr>
      <vt:lpstr>Презентация PowerPoint</vt:lpstr>
      <vt:lpstr>Презентация PowerPoint</vt:lpstr>
      <vt:lpstr>Опіки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Хімічні опіки</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
  <cp:lastModifiedBy/>
  <cp:revision>204</cp:revision>
  <dcterms:created xsi:type="dcterms:W3CDTF">2023-05-18T20:19:08Z</dcterms:created>
  <dcterms:modified xsi:type="dcterms:W3CDTF">2023-05-18T21:19:33Z</dcterms:modified>
</cp:coreProperties>
</file>