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64058-380D-4DBD-9670-8BE6D5497E58}" v="730" dt="2023-05-11T21:29:4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5EA9D-6F16-4E33-A449-A0CFB883C6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E9A8D9-6005-4A59-B1D0-28565BF64876}">
      <dgm:prSet/>
      <dgm:spPr/>
      <dgm:t>
        <a:bodyPr/>
        <a:lstStyle/>
        <a:p>
          <a:r>
            <a:rPr lang="ru-RU"/>
            <a:t>отруйні рослини та гриби;</a:t>
          </a:r>
          <a:endParaRPr lang="en-US"/>
        </a:p>
      </dgm:t>
    </dgm:pt>
    <dgm:pt modelId="{53B83BEB-9F54-4968-8669-052FA2E8D384}" type="parTrans" cxnId="{23854388-FFD8-4F82-A4BA-A2315351D965}">
      <dgm:prSet/>
      <dgm:spPr/>
      <dgm:t>
        <a:bodyPr/>
        <a:lstStyle/>
        <a:p>
          <a:endParaRPr lang="en-US"/>
        </a:p>
      </dgm:t>
    </dgm:pt>
    <dgm:pt modelId="{0F09AC65-9E72-4F9A-9C37-D3EA7AB34D74}" type="sibTrans" cxnId="{23854388-FFD8-4F82-A4BA-A2315351D965}">
      <dgm:prSet/>
      <dgm:spPr/>
      <dgm:t>
        <a:bodyPr/>
        <a:lstStyle/>
        <a:p>
          <a:endParaRPr lang="en-US"/>
        </a:p>
      </dgm:t>
    </dgm:pt>
    <dgm:pt modelId="{FF7C7E3E-3B3C-4939-9C08-524B4225F12C}">
      <dgm:prSet/>
      <dgm:spPr/>
      <dgm:t>
        <a:bodyPr/>
        <a:lstStyle/>
        <a:p>
          <a:r>
            <a:rPr lang="ru-RU"/>
            <a:t>токсин ботулізму;</a:t>
          </a:r>
          <a:endParaRPr lang="en-US"/>
        </a:p>
      </dgm:t>
    </dgm:pt>
    <dgm:pt modelId="{3E25870E-D668-4DB7-A8D5-61D98BF1F270}" type="parTrans" cxnId="{92D5705C-9285-4ABB-A5A4-2672019401FE}">
      <dgm:prSet/>
      <dgm:spPr/>
      <dgm:t>
        <a:bodyPr/>
        <a:lstStyle/>
        <a:p>
          <a:endParaRPr lang="en-US"/>
        </a:p>
      </dgm:t>
    </dgm:pt>
    <dgm:pt modelId="{78F28119-B43E-4A92-8B74-D3864BE850A3}" type="sibTrans" cxnId="{92D5705C-9285-4ABB-A5A4-2672019401FE}">
      <dgm:prSet/>
      <dgm:spPr/>
      <dgm:t>
        <a:bodyPr/>
        <a:lstStyle/>
        <a:p>
          <a:endParaRPr lang="en-US"/>
        </a:p>
      </dgm:t>
    </dgm:pt>
    <dgm:pt modelId="{451DD7D0-8357-4118-BAA3-6306F2463EEF}">
      <dgm:prSet/>
      <dgm:spPr/>
      <dgm:t>
        <a:bodyPr/>
        <a:lstStyle/>
        <a:p>
          <a:r>
            <a:rPr lang="ru-RU"/>
            <a:t>цвіль;</a:t>
          </a:r>
          <a:endParaRPr lang="en-US"/>
        </a:p>
      </dgm:t>
    </dgm:pt>
    <dgm:pt modelId="{E1AAB3AD-8E7F-46D9-AB9B-0CCCA19666E5}" type="parTrans" cxnId="{5D99E964-2CD8-429C-84E4-E6C8B0AD6169}">
      <dgm:prSet/>
      <dgm:spPr/>
      <dgm:t>
        <a:bodyPr/>
        <a:lstStyle/>
        <a:p>
          <a:endParaRPr lang="en-US"/>
        </a:p>
      </dgm:t>
    </dgm:pt>
    <dgm:pt modelId="{08719DC0-D72F-4DEA-98B2-A896CC852D3D}" type="sibTrans" cxnId="{5D99E964-2CD8-429C-84E4-E6C8B0AD6169}">
      <dgm:prSet/>
      <dgm:spPr/>
      <dgm:t>
        <a:bodyPr/>
        <a:lstStyle/>
        <a:p>
          <a:endParaRPr lang="en-US"/>
        </a:p>
      </dgm:t>
    </dgm:pt>
    <dgm:pt modelId="{34164C88-DD0C-4756-9EDB-598C0B8D1A4F}">
      <dgm:prSet/>
      <dgm:spPr/>
      <dgm:t>
        <a:bodyPr/>
        <a:lstStyle/>
        <a:p>
          <a:r>
            <a:rPr lang="ru-RU"/>
            <a:t>промислова отрута;</a:t>
          </a:r>
          <a:endParaRPr lang="en-US"/>
        </a:p>
      </dgm:t>
    </dgm:pt>
    <dgm:pt modelId="{CA1F5B04-B0B2-4881-8AD3-C630832C4B59}" type="parTrans" cxnId="{431E07AA-B0DE-4421-9B30-6CC6FF8D3E28}">
      <dgm:prSet/>
      <dgm:spPr/>
      <dgm:t>
        <a:bodyPr/>
        <a:lstStyle/>
        <a:p>
          <a:endParaRPr lang="en-US"/>
        </a:p>
      </dgm:t>
    </dgm:pt>
    <dgm:pt modelId="{F83CC56F-8438-49FD-B8C1-E3249F082402}" type="sibTrans" cxnId="{431E07AA-B0DE-4421-9B30-6CC6FF8D3E28}">
      <dgm:prSet/>
      <dgm:spPr/>
      <dgm:t>
        <a:bodyPr/>
        <a:lstStyle/>
        <a:p>
          <a:endParaRPr lang="en-US"/>
        </a:p>
      </dgm:t>
    </dgm:pt>
    <dgm:pt modelId="{03852951-A4F9-4BF4-ADDB-363AA1E57828}">
      <dgm:prSet/>
      <dgm:spPr/>
      <dgm:t>
        <a:bodyPr/>
        <a:lstStyle/>
        <a:p>
          <a:r>
            <a:rPr lang="ru-RU"/>
            <a:t>мінеральні добрива;</a:t>
          </a:r>
          <a:endParaRPr lang="en-US"/>
        </a:p>
      </dgm:t>
    </dgm:pt>
    <dgm:pt modelId="{F5629244-E741-4724-A31B-65AE994E6306}" type="parTrans" cxnId="{A5591F0B-CBE1-45FF-93DE-FFBC470A9365}">
      <dgm:prSet/>
      <dgm:spPr/>
      <dgm:t>
        <a:bodyPr/>
        <a:lstStyle/>
        <a:p>
          <a:endParaRPr lang="en-US"/>
        </a:p>
      </dgm:t>
    </dgm:pt>
    <dgm:pt modelId="{31AC49CA-3C64-4555-8801-05532302FFA9}" type="sibTrans" cxnId="{A5591F0B-CBE1-45FF-93DE-FFBC470A9365}">
      <dgm:prSet/>
      <dgm:spPr/>
      <dgm:t>
        <a:bodyPr/>
        <a:lstStyle/>
        <a:p>
          <a:endParaRPr lang="en-US"/>
        </a:p>
      </dgm:t>
    </dgm:pt>
    <dgm:pt modelId="{C9F9E9FB-2FBA-462A-A029-C67AE647D3AC}">
      <dgm:prSet/>
      <dgm:spPr/>
      <dgm:t>
        <a:bodyPr/>
        <a:lstStyle/>
        <a:p>
          <a:r>
            <a:rPr lang="ru-RU"/>
            <a:t>алкоголь;</a:t>
          </a:r>
          <a:endParaRPr lang="en-US"/>
        </a:p>
      </dgm:t>
    </dgm:pt>
    <dgm:pt modelId="{F1E8AED1-F29F-48F5-AD65-180B65C93B04}" type="parTrans" cxnId="{DEB2440F-C3B9-49CD-BE73-B05D94BA4582}">
      <dgm:prSet/>
      <dgm:spPr/>
      <dgm:t>
        <a:bodyPr/>
        <a:lstStyle/>
        <a:p>
          <a:endParaRPr lang="en-US"/>
        </a:p>
      </dgm:t>
    </dgm:pt>
    <dgm:pt modelId="{03F8B841-D273-4975-B4ED-0FC7B9BD0D51}" type="sibTrans" cxnId="{DEB2440F-C3B9-49CD-BE73-B05D94BA4582}">
      <dgm:prSet/>
      <dgm:spPr/>
      <dgm:t>
        <a:bodyPr/>
        <a:lstStyle/>
        <a:p>
          <a:endParaRPr lang="en-US"/>
        </a:p>
      </dgm:t>
    </dgm:pt>
    <dgm:pt modelId="{25F600BF-9FFC-4415-B90E-024A17B0351E}">
      <dgm:prSet/>
      <dgm:spPr/>
      <dgm:t>
        <a:bodyPr/>
        <a:lstStyle/>
        <a:p>
          <a:r>
            <a:rPr lang="ru-RU"/>
            <a:t>пари ртуті;</a:t>
          </a:r>
          <a:endParaRPr lang="en-US"/>
        </a:p>
      </dgm:t>
    </dgm:pt>
    <dgm:pt modelId="{39F734E1-F5E0-4C40-98FD-8FDD173C0F82}" type="parTrans" cxnId="{8E23E747-DB53-41D1-925F-5219CEF698DD}">
      <dgm:prSet/>
      <dgm:spPr/>
      <dgm:t>
        <a:bodyPr/>
        <a:lstStyle/>
        <a:p>
          <a:endParaRPr lang="en-US"/>
        </a:p>
      </dgm:t>
    </dgm:pt>
    <dgm:pt modelId="{ACA0C761-1D62-42FD-9F69-5862897DFE99}" type="sibTrans" cxnId="{8E23E747-DB53-41D1-925F-5219CEF698DD}">
      <dgm:prSet/>
      <dgm:spPr/>
      <dgm:t>
        <a:bodyPr/>
        <a:lstStyle/>
        <a:p>
          <a:endParaRPr lang="en-US"/>
        </a:p>
      </dgm:t>
    </dgm:pt>
    <dgm:pt modelId="{65262997-8CF2-4A70-BCA6-08C79D869701}">
      <dgm:prSet/>
      <dgm:spPr/>
      <dgm:t>
        <a:bodyPr/>
        <a:lstStyle/>
        <a:p>
          <a:r>
            <a:rPr lang="ru-RU"/>
            <a:t>метиловий спирт;</a:t>
          </a:r>
          <a:endParaRPr lang="en-US"/>
        </a:p>
      </dgm:t>
    </dgm:pt>
    <dgm:pt modelId="{C5CE60FA-6E41-4A92-8CCC-80DCC7DE4F6E}" type="parTrans" cxnId="{84F676E6-A401-49C6-ACC4-49A0F2D8274A}">
      <dgm:prSet/>
      <dgm:spPr/>
      <dgm:t>
        <a:bodyPr/>
        <a:lstStyle/>
        <a:p>
          <a:endParaRPr lang="en-US"/>
        </a:p>
      </dgm:t>
    </dgm:pt>
    <dgm:pt modelId="{8D87B06C-4CD5-417E-BC41-4B42522CAF47}" type="sibTrans" cxnId="{84F676E6-A401-49C6-ACC4-49A0F2D8274A}">
      <dgm:prSet/>
      <dgm:spPr/>
      <dgm:t>
        <a:bodyPr/>
        <a:lstStyle/>
        <a:p>
          <a:endParaRPr lang="en-US"/>
        </a:p>
      </dgm:t>
    </dgm:pt>
    <dgm:pt modelId="{F73B5719-EF75-4974-ABB7-3B00F845BCA0}">
      <dgm:prSet/>
      <dgm:spPr/>
      <dgm:t>
        <a:bodyPr/>
        <a:lstStyle/>
        <a:p>
          <a:r>
            <a:rPr lang="ru-RU"/>
            <a:t>луги, кислоти;</a:t>
          </a:r>
          <a:endParaRPr lang="en-US"/>
        </a:p>
      </dgm:t>
    </dgm:pt>
    <dgm:pt modelId="{350541CA-6C88-418C-A650-C93CB4727995}" type="parTrans" cxnId="{C371F24A-3B33-4D02-90C3-DB30D8C137FE}">
      <dgm:prSet/>
      <dgm:spPr/>
      <dgm:t>
        <a:bodyPr/>
        <a:lstStyle/>
        <a:p>
          <a:endParaRPr lang="en-US"/>
        </a:p>
      </dgm:t>
    </dgm:pt>
    <dgm:pt modelId="{C6369344-AF9F-4616-A021-16F435C40C0E}" type="sibTrans" cxnId="{C371F24A-3B33-4D02-90C3-DB30D8C137FE}">
      <dgm:prSet/>
      <dgm:spPr/>
      <dgm:t>
        <a:bodyPr/>
        <a:lstStyle/>
        <a:p>
          <a:endParaRPr lang="en-US"/>
        </a:p>
      </dgm:t>
    </dgm:pt>
    <dgm:pt modelId="{947C0718-6B9B-4BA9-A264-DCAA886A52D8}">
      <dgm:prSet/>
      <dgm:spPr/>
      <dgm:t>
        <a:bodyPr/>
        <a:lstStyle/>
        <a:p>
          <a:r>
            <a:rPr lang="ru-RU"/>
            <a:t>побутова хімія;</a:t>
          </a:r>
          <a:endParaRPr lang="en-US"/>
        </a:p>
      </dgm:t>
    </dgm:pt>
    <dgm:pt modelId="{8AE36BC7-485F-4493-BE89-555DA7EEF167}" type="parTrans" cxnId="{50485A15-AA63-4207-8057-20ECAD104DA7}">
      <dgm:prSet/>
      <dgm:spPr/>
      <dgm:t>
        <a:bodyPr/>
        <a:lstStyle/>
        <a:p>
          <a:endParaRPr lang="en-US"/>
        </a:p>
      </dgm:t>
    </dgm:pt>
    <dgm:pt modelId="{69C87831-C8F0-4A0D-9BCB-E36435DF284E}" type="sibTrans" cxnId="{50485A15-AA63-4207-8057-20ECAD104DA7}">
      <dgm:prSet/>
      <dgm:spPr/>
      <dgm:t>
        <a:bodyPr/>
        <a:lstStyle/>
        <a:p>
          <a:endParaRPr lang="en-US"/>
        </a:p>
      </dgm:t>
    </dgm:pt>
    <dgm:pt modelId="{3D98D563-79B5-42F4-8900-A4DB66425BB6}">
      <dgm:prSet/>
      <dgm:spPr/>
      <dgm:t>
        <a:bodyPr/>
        <a:lstStyle/>
        <a:p>
          <a:r>
            <a:rPr lang="ru-RU"/>
            <a:t>прострочені або неякісні харчові продукти;</a:t>
          </a:r>
          <a:endParaRPr lang="en-US"/>
        </a:p>
      </dgm:t>
    </dgm:pt>
    <dgm:pt modelId="{39A56735-2B75-489F-AB2E-1426DDC19422}" type="parTrans" cxnId="{F1B4D00C-50E8-4938-9826-49E8E0B8875D}">
      <dgm:prSet/>
      <dgm:spPr/>
      <dgm:t>
        <a:bodyPr/>
        <a:lstStyle/>
        <a:p>
          <a:endParaRPr lang="en-US"/>
        </a:p>
      </dgm:t>
    </dgm:pt>
    <dgm:pt modelId="{F4620DDB-58A6-48BD-A162-56180FE2AAB9}" type="sibTrans" cxnId="{F1B4D00C-50E8-4938-9826-49E8E0B8875D}">
      <dgm:prSet/>
      <dgm:spPr/>
      <dgm:t>
        <a:bodyPr/>
        <a:lstStyle/>
        <a:p>
          <a:endParaRPr lang="en-US"/>
        </a:p>
      </dgm:t>
    </dgm:pt>
    <dgm:pt modelId="{88349E3D-9220-4E0B-83B8-E800D720D641}">
      <dgm:prSet/>
      <dgm:spPr/>
      <dgm:t>
        <a:bodyPr/>
        <a:lstStyle/>
        <a:p>
          <a:r>
            <a:rPr lang="ru-RU"/>
            <a:t>чадний газ;</a:t>
          </a:r>
          <a:endParaRPr lang="en-US"/>
        </a:p>
      </dgm:t>
    </dgm:pt>
    <dgm:pt modelId="{34EA63BB-E05E-4434-AAFE-809F416E0F79}" type="parTrans" cxnId="{E37ED9EF-EB5B-4F2F-880A-89C90B907952}">
      <dgm:prSet/>
      <dgm:spPr/>
      <dgm:t>
        <a:bodyPr/>
        <a:lstStyle/>
        <a:p>
          <a:endParaRPr lang="en-US"/>
        </a:p>
      </dgm:t>
    </dgm:pt>
    <dgm:pt modelId="{279645A8-E137-4D63-84E7-4E7C924FBAF2}" type="sibTrans" cxnId="{E37ED9EF-EB5B-4F2F-880A-89C90B907952}">
      <dgm:prSet/>
      <dgm:spPr/>
      <dgm:t>
        <a:bodyPr/>
        <a:lstStyle/>
        <a:p>
          <a:endParaRPr lang="en-US"/>
        </a:p>
      </dgm:t>
    </dgm:pt>
    <dgm:pt modelId="{025CB11E-C16B-43F9-8F83-76AA1495017C}">
      <dgm:prSet/>
      <dgm:spPr/>
      <dgm:t>
        <a:bodyPr/>
        <a:lstStyle/>
        <a:p>
          <a:r>
            <a:rPr lang="ru-RU"/>
            <a:t>отрута тварин і комах тощо.</a:t>
          </a:r>
          <a:endParaRPr lang="en-US"/>
        </a:p>
      </dgm:t>
    </dgm:pt>
    <dgm:pt modelId="{F9690E80-2E87-4C8C-8699-551C0CD3FEAB}" type="parTrans" cxnId="{86D5AF4A-56C6-47CB-B6E7-10879838F34F}">
      <dgm:prSet/>
      <dgm:spPr/>
      <dgm:t>
        <a:bodyPr/>
        <a:lstStyle/>
        <a:p>
          <a:endParaRPr lang="en-US"/>
        </a:p>
      </dgm:t>
    </dgm:pt>
    <dgm:pt modelId="{793C5F4C-EB33-4551-873B-B59463BE4CF0}" type="sibTrans" cxnId="{86D5AF4A-56C6-47CB-B6E7-10879838F34F}">
      <dgm:prSet/>
      <dgm:spPr/>
      <dgm:t>
        <a:bodyPr/>
        <a:lstStyle/>
        <a:p>
          <a:endParaRPr lang="en-US"/>
        </a:p>
      </dgm:t>
    </dgm:pt>
    <dgm:pt modelId="{32F5AC9F-EE50-4D8B-BC64-F811E6D7D257}" type="pres">
      <dgm:prSet presAssocID="{F4C5EA9D-6F16-4E33-A449-A0CFB883C62E}" presName="vert0" presStyleCnt="0">
        <dgm:presLayoutVars>
          <dgm:dir/>
          <dgm:animOne val="branch"/>
          <dgm:animLvl val="lvl"/>
        </dgm:presLayoutVars>
      </dgm:prSet>
      <dgm:spPr/>
    </dgm:pt>
    <dgm:pt modelId="{8D78651A-3442-4DEC-A199-18D24C1A21A4}" type="pres">
      <dgm:prSet presAssocID="{82E9A8D9-6005-4A59-B1D0-28565BF64876}" presName="thickLine" presStyleLbl="alignNode1" presStyleIdx="0" presStyleCnt="13"/>
      <dgm:spPr/>
    </dgm:pt>
    <dgm:pt modelId="{E34780A0-0759-46F4-8461-4902A82237DD}" type="pres">
      <dgm:prSet presAssocID="{82E9A8D9-6005-4A59-B1D0-28565BF64876}" presName="horz1" presStyleCnt="0"/>
      <dgm:spPr/>
    </dgm:pt>
    <dgm:pt modelId="{CCA7DE89-997A-4630-B006-32611DB2B996}" type="pres">
      <dgm:prSet presAssocID="{82E9A8D9-6005-4A59-B1D0-28565BF64876}" presName="tx1" presStyleLbl="revTx" presStyleIdx="0" presStyleCnt="13"/>
      <dgm:spPr/>
    </dgm:pt>
    <dgm:pt modelId="{7CEE9FD6-92BD-46DE-8E51-96102C155BAD}" type="pres">
      <dgm:prSet presAssocID="{82E9A8D9-6005-4A59-B1D0-28565BF64876}" presName="vert1" presStyleCnt="0"/>
      <dgm:spPr/>
    </dgm:pt>
    <dgm:pt modelId="{423E506D-6595-48F6-8F01-D14CF454B38D}" type="pres">
      <dgm:prSet presAssocID="{FF7C7E3E-3B3C-4939-9C08-524B4225F12C}" presName="thickLine" presStyleLbl="alignNode1" presStyleIdx="1" presStyleCnt="13"/>
      <dgm:spPr/>
    </dgm:pt>
    <dgm:pt modelId="{54F8E227-F47C-4D1F-A0A4-28AA654769B4}" type="pres">
      <dgm:prSet presAssocID="{FF7C7E3E-3B3C-4939-9C08-524B4225F12C}" presName="horz1" presStyleCnt="0"/>
      <dgm:spPr/>
    </dgm:pt>
    <dgm:pt modelId="{7177AF8B-49C0-45B5-BD52-A25AA99BED9A}" type="pres">
      <dgm:prSet presAssocID="{FF7C7E3E-3B3C-4939-9C08-524B4225F12C}" presName="tx1" presStyleLbl="revTx" presStyleIdx="1" presStyleCnt="13"/>
      <dgm:spPr/>
    </dgm:pt>
    <dgm:pt modelId="{E6B7E01A-9DE2-47B1-A54F-35EC5E375928}" type="pres">
      <dgm:prSet presAssocID="{FF7C7E3E-3B3C-4939-9C08-524B4225F12C}" presName="vert1" presStyleCnt="0"/>
      <dgm:spPr/>
    </dgm:pt>
    <dgm:pt modelId="{35B3A1FF-6C26-45D9-ABD2-006BB7ABE61F}" type="pres">
      <dgm:prSet presAssocID="{451DD7D0-8357-4118-BAA3-6306F2463EEF}" presName="thickLine" presStyleLbl="alignNode1" presStyleIdx="2" presStyleCnt="13"/>
      <dgm:spPr/>
    </dgm:pt>
    <dgm:pt modelId="{9A34C65A-09AF-4931-8E67-0A60973F4F03}" type="pres">
      <dgm:prSet presAssocID="{451DD7D0-8357-4118-BAA3-6306F2463EEF}" presName="horz1" presStyleCnt="0"/>
      <dgm:spPr/>
    </dgm:pt>
    <dgm:pt modelId="{3AD923D2-428F-4F3C-AE61-6DD51A036A81}" type="pres">
      <dgm:prSet presAssocID="{451DD7D0-8357-4118-BAA3-6306F2463EEF}" presName="tx1" presStyleLbl="revTx" presStyleIdx="2" presStyleCnt="13"/>
      <dgm:spPr/>
    </dgm:pt>
    <dgm:pt modelId="{D9D65E0C-9912-4E16-ABD7-3FEECC6F944D}" type="pres">
      <dgm:prSet presAssocID="{451DD7D0-8357-4118-BAA3-6306F2463EEF}" presName="vert1" presStyleCnt="0"/>
      <dgm:spPr/>
    </dgm:pt>
    <dgm:pt modelId="{6A7A96B2-5E76-4E93-AC89-AC20A2BB5B7A}" type="pres">
      <dgm:prSet presAssocID="{34164C88-DD0C-4756-9EDB-598C0B8D1A4F}" presName="thickLine" presStyleLbl="alignNode1" presStyleIdx="3" presStyleCnt="13"/>
      <dgm:spPr/>
    </dgm:pt>
    <dgm:pt modelId="{208CF573-6ABD-4406-A8B0-55C9B7F66F28}" type="pres">
      <dgm:prSet presAssocID="{34164C88-DD0C-4756-9EDB-598C0B8D1A4F}" presName="horz1" presStyleCnt="0"/>
      <dgm:spPr/>
    </dgm:pt>
    <dgm:pt modelId="{A40DB4EF-CB34-4CCB-AF7D-E61087615FB4}" type="pres">
      <dgm:prSet presAssocID="{34164C88-DD0C-4756-9EDB-598C0B8D1A4F}" presName="tx1" presStyleLbl="revTx" presStyleIdx="3" presStyleCnt="13"/>
      <dgm:spPr/>
    </dgm:pt>
    <dgm:pt modelId="{9224979D-977D-4BCD-88E1-DFD460B42AF1}" type="pres">
      <dgm:prSet presAssocID="{34164C88-DD0C-4756-9EDB-598C0B8D1A4F}" presName="vert1" presStyleCnt="0"/>
      <dgm:spPr/>
    </dgm:pt>
    <dgm:pt modelId="{1DC7C605-6B05-4CD7-B757-13E80FD89F10}" type="pres">
      <dgm:prSet presAssocID="{03852951-A4F9-4BF4-ADDB-363AA1E57828}" presName="thickLine" presStyleLbl="alignNode1" presStyleIdx="4" presStyleCnt="13"/>
      <dgm:spPr/>
    </dgm:pt>
    <dgm:pt modelId="{45F14AAA-AC57-49C1-ADF6-0F2ACB5CEA96}" type="pres">
      <dgm:prSet presAssocID="{03852951-A4F9-4BF4-ADDB-363AA1E57828}" presName="horz1" presStyleCnt="0"/>
      <dgm:spPr/>
    </dgm:pt>
    <dgm:pt modelId="{34964BCD-19F4-4AEE-8B84-5EFB21CA6EF7}" type="pres">
      <dgm:prSet presAssocID="{03852951-A4F9-4BF4-ADDB-363AA1E57828}" presName="tx1" presStyleLbl="revTx" presStyleIdx="4" presStyleCnt="13"/>
      <dgm:spPr/>
    </dgm:pt>
    <dgm:pt modelId="{FD27CF36-EFBF-4D21-A920-ADDF9D59246F}" type="pres">
      <dgm:prSet presAssocID="{03852951-A4F9-4BF4-ADDB-363AA1E57828}" presName="vert1" presStyleCnt="0"/>
      <dgm:spPr/>
    </dgm:pt>
    <dgm:pt modelId="{48EB3921-F84F-4618-8B65-84448ECEB9DD}" type="pres">
      <dgm:prSet presAssocID="{C9F9E9FB-2FBA-462A-A029-C67AE647D3AC}" presName="thickLine" presStyleLbl="alignNode1" presStyleIdx="5" presStyleCnt="13"/>
      <dgm:spPr/>
    </dgm:pt>
    <dgm:pt modelId="{4594A89C-EA5D-41E6-80CA-2A97F2408684}" type="pres">
      <dgm:prSet presAssocID="{C9F9E9FB-2FBA-462A-A029-C67AE647D3AC}" presName="horz1" presStyleCnt="0"/>
      <dgm:spPr/>
    </dgm:pt>
    <dgm:pt modelId="{9AF486CA-65FE-4FC2-98C5-65DEC4208634}" type="pres">
      <dgm:prSet presAssocID="{C9F9E9FB-2FBA-462A-A029-C67AE647D3AC}" presName="tx1" presStyleLbl="revTx" presStyleIdx="5" presStyleCnt="13"/>
      <dgm:spPr/>
    </dgm:pt>
    <dgm:pt modelId="{4AB90392-2CD1-453A-8FD8-8B4744A49B1F}" type="pres">
      <dgm:prSet presAssocID="{C9F9E9FB-2FBA-462A-A029-C67AE647D3AC}" presName="vert1" presStyleCnt="0"/>
      <dgm:spPr/>
    </dgm:pt>
    <dgm:pt modelId="{8A74B798-506C-4788-BA02-B42911FDFB49}" type="pres">
      <dgm:prSet presAssocID="{25F600BF-9FFC-4415-B90E-024A17B0351E}" presName="thickLine" presStyleLbl="alignNode1" presStyleIdx="6" presStyleCnt="13"/>
      <dgm:spPr/>
    </dgm:pt>
    <dgm:pt modelId="{AA3E5EF4-47DD-4822-9A99-0A37FE63756E}" type="pres">
      <dgm:prSet presAssocID="{25F600BF-9FFC-4415-B90E-024A17B0351E}" presName="horz1" presStyleCnt="0"/>
      <dgm:spPr/>
    </dgm:pt>
    <dgm:pt modelId="{C00DC74A-3F19-4527-8E19-1E373F76B100}" type="pres">
      <dgm:prSet presAssocID="{25F600BF-9FFC-4415-B90E-024A17B0351E}" presName="tx1" presStyleLbl="revTx" presStyleIdx="6" presStyleCnt="13"/>
      <dgm:spPr/>
    </dgm:pt>
    <dgm:pt modelId="{118DCB76-4BEA-4987-8454-7175C68FC6BB}" type="pres">
      <dgm:prSet presAssocID="{25F600BF-9FFC-4415-B90E-024A17B0351E}" presName="vert1" presStyleCnt="0"/>
      <dgm:spPr/>
    </dgm:pt>
    <dgm:pt modelId="{3D992EEB-CAC8-441F-9BAB-87EF7C6D1064}" type="pres">
      <dgm:prSet presAssocID="{65262997-8CF2-4A70-BCA6-08C79D869701}" presName="thickLine" presStyleLbl="alignNode1" presStyleIdx="7" presStyleCnt="13"/>
      <dgm:spPr/>
    </dgm:pt>
    <dgm:pt modelId="{EE4BF8E4-DB43-4CA5-8DFD-FBCBE20D1B5A}" type="pres">
      <dgm:prSet presAssocID="{65262997-8CF2-4A70-BCA6-08C79D869701}" presName="horz1" presStyleCnt="0"/>
      <dgm:spPr/>
    </dgm:pt>
    <dgm:pt modelId="{6F291A03-38D0-4873-A50F-19D51AA7E26C}" type="pres">
      <dgm:prSet presAssocID="{65262997-8CF2-4A70-BCA6-08C79D869701}" presName="tx1" presStyleLbl="revTx" presStyleIdx="7" presStyleCnt="13"/>
      <dgm:spPr/>
    </dgm:pt>
    <dgm:pt modelId="{2840C29E-4BD7-4F0B-B4E8-1E8F26C232C4}" type="pres">
      <dgm:prSet presAssocID="{65262997-8CF2-4A70-BCA6-08C79D869701}" presName="vert1" presStyleCnt="0"/>
      <dgm:spPr/>
    </dgm:pt>
    <dgm:pt modelId="{2ACA8BFF-5A00-4218-947D-FADDDAF8E3BA}" type="pres">
      <dgm:prSet presAssocID="{F73B5719-EF75-4974-ABB7-3B00F845BCA0}" presName="thickLine" presStyleLbl="alignNode1" presStyleIdx="8" presStyleCnt="13"/>
      <dgm:spPr/>
    </dgm:pt>
    <dgm:pt modelId="{65024479-C32A-42A5-98D2-0F6EFFB96BC9}" type="pres">
      <dgm:prSet presAssocID="{F73B5719-EF75-4974-ABB7-3B00F845BCA0}" presName="horz1" presStyleCnt="0"/>
      <dgm:spPr/>
    </dgm:pt>
    <dgm:pt modelId="{096AE6B9-516B-4AE0-BE19-BB11E895B03D}" type="pres">
      <dgm:prSet presAssocID="{F73B5719-EF75-4974-ABB7-3B00F845BCA0}" presName="tx1" presStyleLbl="revTx" presStyleIdx="8" presStyleCnt="13"/>
      <dgm:spPr/>
    </dgm:pt>
    <dgm:pt modelId="{74376385-C456-4AAD-9A9D-47CB7A2B46AD}" type="pres">
      <dgm:prSet presAssocID="{F73B5719-EF75-4974-ABB7-3B00F845BCA0}" presName="vert1" presStyleCnt="0"/>
      <dgm:spPr/>
    </dgm:pt>
    <dgm:pt modelId="{BDC41A47-64A1-4762-855D-8D85A9C0FA4F}" type="pres">
      <dgm:prSet presAssocID="{947C0718-6B9B-4BA9-A264-DCAA886A52D8}" presName="thickLine" presStyleLbl="alignNode1" presStyleIdx="9" presStyleCnt="13"/>
      <dgm:spPr/>
    </dgm:pt>
    <dgm:pt modelId="{977E50F0-8466-4720-A1DA-52AB05516C58}" type="pres">
      <dgm:prSet presAssocID="{947C0718-6B9B-4BA9-A264-DCAA886A52D8}" presName="horz1" presStyleCnt="0"/>
      <dgm:spPr/>
    </dgm:pt>
    <dgm:pt modelId="{08735E8C-9584-4643-9411-45B1269CA43C}" type="pres">
      <dgm:prSet presAssocID="{947C0718-6B9B-4BA9-A264-DCAA886A52D8}" presName="tx1" presStyleLbl="revTx" presStyleIdx="9" presStyleCnt="13"/>
      <dgm:spPr/>
    </dgm:pt>
    <dgm:pt modelId="{34595AAC-96E8-4D8C-B945-0099ACBC8AE6}" type="pres">
      <dgm:prSet presAssocID="{947C0718-6B9B-4BA9-A264-DCAA886A52D8}" presName="vert1" presStyleCnt="0"/>
      <dgm:spPr/>
    </dgm:pt>
    <dgm:pt modelId="{8DB02C78-BE39-45C3-9533-566779DAE064}" type="pres">
      <dgm:prSet presAssocID="{3D98D563-79B5-42F4-8900-A4DB66425BB6}" presName="thickLine" presStyleLbl="alignNode1" presStyleIdx="10" presStyleCnt="13"/>
      <dgm:spPr/>
    </dgm:pt>
    <dgm:pt modelId="{A9A76482-F2C1-4E59-89B3-76200DE11C8C}" type="pres">
      <dgm:prSet presAssocID="{3D98D563-79B5-42F4-8900-A4DB66425BB6}" presName="horz1" presStyleCnt="0"/>
      <dgm:spPr/>
    </dgm:pt>
    <dgm:pt modelId="{E8E977D7-30FE-49E4-BF81-66BE03B9803F}" type="pres">
      <dgm:prSet presAssocID="{3D98D563-79B5-42F4-8900-A4DB66425BB6}" presName="tx1" presStyleLbl="revTx" presStyleIdx="10" presStyleCnt="13"/>
      <dgm:spPr/>
    </dgm:pt>
    <dgm:pt modelId="{F4464DB5-6103-4670-A4D9-DAA66AE0A130}" type="pres">
      <dgm:prSet presAssocID="{3D98D563-79B5-42F4-8900-A4DB66425BB6}" presName="vert1" presStyleCnt="0"/>
      <dgm:spPr/>
    </dgm:pt>
    <dgm:pt modelId="{4FD8ACD6-5F00-488B-8C0A-DF7A40834363}" type="pres">
      <dgm:prSet presAssocID="{88349E3D-9220-4E0B-83B8-E800D720D641}" presName="thickLine" presStyleLbl="alignNode1" presStyleIdx="11" presStyleCnt="13"/>
      <dgm:spPr/>
    </dgm:pt>
    <dgm:pt modelId="{24CBBD40-CAE0-4E52-A112-9C284C7A0F66}" type="pres">
      <dgm:prSet presAssocID="{88349E3D-9220-4E0B-83B8-E800D720D641}" presName="horz1" presStyleCnt="0"/>
      <dgm:spPr/>
    </dgm:pt>
    <dgm:pt modelId="{7EB7E18B-08C7-48F3-862C-E2CAAB9F08C0}" type="pres">
      <dgm:prSet presAssocID="{88349E3D-9220-4E0B-83B8-E800D720D641}" presName="tx1" presStyleLbl="revTx" presStyleIdx="11" presStyleCnt="13"/>
      <dgm:spPr/>
    </dgm:pt>
    <dgm:pt modelId="{D95BBBE4-CBA6-452C-9DBE-F8C5E706FFAB}" type="pres">
      <dgm:prSet presAssocID="{88349E3D-9220-4E0B-83B8-E800D720D641}" presName="vert1" presStyleCnt="0"/>
      <dgm:spPr/>
    </dgm:pt>
    <dgm:pt modelId="{9E7E2F7B-3A0A-45A4-81A0-ED50825E0FF3}" type="pres">
      <dgm:prSet presAssocID="{025CB11E-C16B-43F9-8F83-76AA1495017C}" presName="thickLine" presStyleLbl="alignNode1" presStyleIdx="12" presStyleCnt="13"/>
      <dgm:spPr/>
    </dgm:pt>
    <dgm:pt modelId="{B1E005C9-5F81-4EA7-8B84-6FD18C5861FB}" type="pres">
      <dgm:prSet presAssocID="{025CB11E-C16B-43F9-8F83-76AA1495017C}" presName="horz1" presStyleCnt="0"/>
      <dgm:spPr/>
    </dgm:pt>
    <dgm:pt modelId="{526254E9-82C8-4705-8D3F-03E944661D79}" type="pres">
      <dgm:prSet presAssocID="{025CB11E-C16B-43F9-8F83-76AA1495017C}" presName="tx1" presStyleLbl="revTx" presStyleIdx="12" presStyleCnt="13"/>
      <dgm:spPr/>
    </dgm:pt>
    <dgm:pt modelId="{CFA1913D-D66F-45BD-B4AD-23A1D3C1177B}" type="pres">
      <dgm:prSet presAssocID="{025CB11E-C16B-43F9-8F83-76AA1495017C}" presName="vert1" presStyleCnt="0"/>
      <dgm:spPr/>
    </dgm:pt>
  </dgm:ptLst>
  <dgm:cxnLst>
    <dgm:cxn modelId="{A5591F0B-CBE1-45FF-93DE-FFBC470A9365}" srcId="{F4C5EA9D-6F16-4E33-A449-A0CFB883C62E}" destId="{03852951-A4F9-4BF4-ADDB-363AA1E57828}" srcOrd="4" destOrd="0" parTransId="{F5629244-E741-4724-A31B-65AE994E6306}" sibTransId="{31AC49CA-3C64-4555-8801-05532302FFA9}"/>
    <dgm:cxn modelId="{F1B4D00C-50E8-4938-9826-49E8E0B8875D}" srcId="{F4C5EA9D-6F16-4E33-A449-A0CFB883C62E}" destId="{3D98D563-79B5-42F4-8900-A4DB66425BB6}" srcOrd="10" destOrd="0" parTransId="{39A56735-2B75-489F-AB2E-1426DDC19422}" sibTransId="{F4620DDB-58A6-48BD-A162-56180FE2AAB9}"/>
    <dgm:cxn modelId="{DEB2440F-C3B9-49CD-BE73-B05D94BA4582}" srcId="{F4C5EA9D-6F16-4E33-A449-A0CFB883C62E}" destId="{C9F9E9FB-2FBA-462A-A029-C67AE647D3AC}" srcOrd="5" destOrd="0" parTransId="{F1E8AED1-F29F-48F5-AD65-180B65C93B04}" sibTransId="{03F8B841-D273-4975-B4ED-0FC7B9BD0D51}"/>
    <dgm:cxn modelId="{50485A15-AA63-4207-8057-20ECAD104DA7}" srcId="{F4C5EA9D-6F16-4E33-A449-A0CFB883C62E}" destId="{947C0718-6B9B-4BA9-A264-DCAA886A52D8}" srcOrd="9" destOrd="0" parTransId="{8AE36BC7-485F-4493-BE89-555DA7EEF167}" sibTransId="{69C87831-C8F0-4A0D-9BCB-E36435DF284E}"/>
    <dgm:cxn modelId="{1E0FED20-5178-45C9-A7EB-756CA3495D7E}" type="presOf" srcId="{82E9A8D9-6005-4A59-B1D0-28565BF64876}" destId="{CCA7DE89-997A-4630-B006-32611DB2B996}" srcOrd="0" destOrd="0" presId="urn:microsoft.com/office/officeart/2008/layout/LinedList"/>
    <dgm:cxn modelId="{1FDC6E24-0A7C-4FD7-A2E2-FC84AB077F84}" type="presOf" srcId="{88349E3D-9220-4E0B-83B8-E800D720D641}" destId="{7EB7E18B-08C7-48F3-862C-E2CAAB9F08C0}" srcOrd="0" destOrd="0" presId="urn:microsoft.com/office/officeart/2008/layout/LinedList"/>
    <dgm:cxn modelId="{04EA322A-9A29-4098-BD35-30C21BD5B4E5}" type="presOf" srcId="{65262997-8CF2-4A70-BCA6-08C79D869701}" destId="{6F291A03-38D0-4873-A50F-19D51AA7E26C}" srcOrd="0" destOrd="0" presId="urn:microsoft.com/office/officeart/2008/layout/LinedList"/>
    <dgm:cxn modelId="{92D5705C-9285-4ABB-A5A4-2672019401FE}" srcId="{F4C5EA9D-6F16-4E33-A449-A0CFB883C62E}" destId="{FF7C7E3E-3B3C-4939-9C08-524B4225F12C}" srcOrd="1" destOrd="0" parTransId="{3E25870E-D668-4DB7-A8D5-61D98BF1F270}" sibTransId="{78F28119-B43E-4A92-8B74-D3864BE850A3}"/>
    <dgm:cxn modelId="{81B4C460-1313-46E5-A14F-C409DA006B01}" type="presOf" srcId="{03852951-A4F9-4BF4-ADDB-363AA1E57828}" destId="{34964BCD-19F4-4AEE-8B84-5EFB21CA6EF7}" srcOrd="0" destOrd="0" presId="urn:microsoft.com/office/officeart/2008/layout/LinedList"/>
    <dgm:cxn modelId="{5D99E964-2CD8-429C-84E4-E6C8B0AD6169}" srcId="{F4C5EA9D-6F16-4E33-A449-A0CFB883C62E}" destId="{451DD7D0-8357-4118-BAA3-6306F2463EEF}" srcOrd="2" destOrd="0" parTransId="{E1AAB3AD-8E7F-46D9-AB9B-0CCCA19666E5}" sibTransId="{08719DC0-D72F-4DEA-98B2-A896CC852D3D}"/>
    <dgm:cxn modelId="{8E23E747-DB53-41D1-925F-5219CEF698DD}" srcId="{F4C5EA9D-6F16-4E33-A449-A0CFB883C62E}" destId="{25F600BF-9FFC-4415-B90E-024A17B0351E}" srcOrd="6" destOrd="0" parTransId="{39F734E1-F5E0-4C40-98FD-8FDD173C0F82}" sibTransId="{ACA0C761-1D62-42FD-9F69-5862897DFE99}"/>
    <dgm:cxn modelId="{D16B0B69-D7EB-44C8-AF95-A0FE11AE8CD1}" type="presOf" srcId="{FF7C7E3E-3B3C-4939-9C08-524B4225F12C}" destId="{7177AF8B-49C0-45B5-BD52-A25AA99BED9A}" srcOrd="0" destOrd="0" presId="urn:microsoft.com/office/officeart/2008/layout/LinedList"/>
    <dgm:cxn modelId="{86D5AF4A-56C6-47CB-B6E7-10879838F34F}" srcId="{F4C5EA9D-6F16-4E33-A449-A0CFB883C62E}" destId="{025CB11E-C16B-43F9-8F83-76AA1495017C}" srcOrd="12" destOrd="0" parTransId="{F9690E80-2E87-4C8C-8699-551C0CD3FEAB}" sibTransId="{793C5F4C-EB33-4551-873B-B59463BE4CF0}"/>
    <dgm:cxn modelId="{C371F24A-3B33-4D02-90C3-DB30D8C137FE}" srcId="{F4C5EA9D-6F16-4E33-A449-A0CFB883C62E}" destId="{F73B5719-EF75-4974-ABB7-3B00F845BCA0}" srcOrd="8" destOrd="0" parTransId="{350541CA-6C88-418C-A650-C93CB4727995}" sibTransId="{C6369344-AF9F-4616-A021-16F435C40C0E}"/>
    <dgm:cxn modelId="{A326FD4F-9A94-4E55-AAFB-463CD9D8F815}" type="presOf" srcId="{3D98D563-79B5-42F4-8900-A4DB66425BB6}" destId="{E8E977D7-30FE-49E4-BF81-66BE03B9803F}" srcOrd="0" destOrd="0" presId="urn:microsoft.com/office/officeart/2008/layout/LinedList"/>
    <dgm:cxn modelId="{23854388-FFD8-4F82-A4BA-A2315351D965}" srcId="{F4C5EA9D-6F16-4E33-A449-A0CFB883C62E}" destId="{82E9A8D9-6005-4A59-B1D0-28565BF64876}" srcOrd="0" destOrd="0" parTransId="{53B83BEB-9F54-4968-8669-052FA2E8D384}" sibTransId="{0F09AC65-9E72-4F9A-9C37-D3EA7AB34D74}"/>
    <dgm:cxn modelId="{F3B2C791-A490-4062-BD55-663FA8E6CAFA}" type="presOf" srcId="{025CB11E-C16B-43F9-8F83-76AA1495017C}" destId="{526254E9-82C8-4705-8D3F-03E944661D79}" srcOrd="0" destOrd="0" presId="urn:microsoft.com/office/officeart/2008/layout/LinedList"/>
    <dgm:cxn modelId="{431E07AA-B0DE-4421-9B30-6CC6FF8D3E28}" srcId="{F4C5EA9D-6F16-4E33-A449-A0CFB883C62E}" destId="{34164C88-DD0C-4756-9EDB-598C0B8D1A4F}" srcOrd="3" destOrd="0" parTransId="{CA1F5B04-B0B2-4881-8AD3-C630832C4B59}" sibTransId="{F83CC56F-8438-49FD-B8C1-E3249F082402}"/>
    <dgm:cxn modelId="{35228EC1-09FD-4CA4-95B0-81011122EA52}" type="presOf" srcId="{C9F9E9FB-2FBA-462A-A029-C67AE647D3AC}" destId="{9AF486CA-65FE-4FC2-98C5-65DEC4208634}" srcOrd="0" destOrd="0" presId="urn:microsoft.com/office/officeart/2008/layout/LinedList"/>
    <dgm:cxn modelId="{30E3CBC1-575E-4C9B-9CB7-1F7A612CBC35}" type="presOf" srcId="{25F600BF-9FFC-4415-B90E-024A17B0351E}" destId="{C00DC74A-3F19-4527-8E19-1E373F76B100}" srcOrd="0" destOrd="0" presId="urn:microsoft.com/office/officeart/2008/layout/LinedList"/>
    <dgm:cxn modelId="{FD9E95CB-C268-4DC6-B5FC-FE81F48A6CD4}" type="presOf" srcId="{F73B5719-EF75-4974-ABB7-3B00F845BCA0}" destId="{096AE6B9-516B-4AE0-BE19-BB11E895B03D}" srcOrd="0" destOrd="0" presId="urn:microsoft.com/office/officeart/2008/layout/LinedList"/>
    <dgm:cxn modelId="{FEC936CE-557C-4A8B-A401-9E8C944BCBA2}" type="presOf" srcId="{451DD7D0-8357-4118-BAA3-6306F2463EEF}" destId="{3AD923D2-428F-4F3C-AE61-6DD51A036A81}" srcOrd="0" destOrd="0" presId="urn:microsoft.com/office/officeart/2008/layout/LinedList"/>
    <dgm:cxn modelId="{84F676E6-A401-49C6-ACC4-49A0F2D8274A}" srcId="{F4C5EA9D-6F16-4E33-A449-A0CFB883C62E}" destId="{65262997-8CF2-4A70-BCA6-08C79D869701}" srcOrd="7" destOrd="0" parTransId="{C5CE60FA-6E41-4A92-8CCC-80DCC7DE4F6E}" sibTransId="{8D87B06C-4CD5-417E-BC41-4B42522CAF47}"/>
    <dgm:cxn modelId="{4D03BEE7-D717-47AD-B8C4-79B983AF7C60}" type="presOf" srcId="{34164C88-DD0C-4756-9EDB-598C0B8D1A4F}" destId="{A40DB4EF-CB34-4CCB-AF7D-E61087615FB4}" srcOrd="0" destOrd="0" presId="urn:microsoft.com/office/officeart/2008/layout/LinedList"/>
    <dgm:cxn modelId="{23AF5DEA-E216-4081-83F2-3931AF6B15D2}" type="presOf" srcId="{947C0718-6B9B-4BA9-A264-DCAA886A52D8}" destId="{08735E8C-9584-4643-9411-45B1269CA43C}" srcOrd="0" destOrd="0" presId="urn:microsoft.com/office/officeart/2008/layout/LinedList"/>
    <dgm:cxn modelId="{E37ED9EF-EB5B-4F2F-880A-89C90B907952}" srcId="{F4C5EA9D-6F16-4E33-A449-A0CFB883C62E}" destId="{88349E3D-9220-4E0B-83B8-E800D720D641}" srcOrd="11" destOrd="0" parTransId="{34EA63BB-E05E-4434-AAFE-809F416E0F79}" sibTransId="{279645A8-E137-4D63-84E7-4E7C924FBAF2}"/>
    <dgm:cxn modelId="{9BAB67F5-3C01-4F3A-A59C-84380EB0390E}" type="presOf" srcId="{F4C5EA9D-6F16-4E33-A449-A0CFB883C62E}" destId="{32F5AC9F-EE50-4D8B-BC64-F811E6D7D257}" srcOrd="0" destOrd="0" presId="urn:microsoft.com/office/officeart/2008/layout/LinedList"/>
    <dgm:cxn modelId="{8ED589DE-8D95-4F83-9946-D37626878A6D}" type="presParOf" srcId="{32F5AC9F-EE50-4D8B-BC64-F811E6D7D257}" destId="{8D78651A-3442-4DEC-A199-18D24C1A21A4}" srcOrd="0" destOrd="0" presId="urn:microsoft.com/office/officeart/2008/layout/LinedList"/>
    <dgm:cxn modelId="{3A4FB5CB-9783-4290-82A2-E1D69FF12816}" type="presParOf" srcId="{32F5AC9F-EE50-4D8B-BC64-F811E6D7D257}" destId="{E34780A0-0759-46F4-8461-4902A82237DD}" srcOrd="1" destOrd="0" presId="urn:microsoft.com/office/officeart/2008/layout/LinedList"/>
    <dgm:cxn modelId="{A190D376-E9CB-49D6-BFB8-138E85CD97AB}" type="presParOf" srcId="{E34780A0-0759-46F4-8461-4902A82237DD}" destId="{CCA7DE89-997A-4630-B006-32611DB2B996}" srcOrd="0" destOrd="0" presId="urn:microsoft.com/office/officeart/2008/layout/LinedList"/>
    <dgm:cxn modelId="{3D499020-AB9F-4046-AFAC-7BAB3C38144D}" type="presParOf" srcId="{E34780A0-0759-46F4-8461-4902A82237DD}" destId="{7CEE9FD6-92BD-46DE-8E51-96102C155BAD}" srcOrd="1" destOrd="0" presId="urn:microsoft.com/office/officeart/2008/layout/LinedList"/>
    <dgm:cxn modelId="{4AB97560-9E83-474D-A5AF-0E2C2C8F36AA}" type="presParOf" srcId="{32F5AC9F-EE50-4D8B-BC64-F811E6D7D257}" destId="{423E506D-6595-48F6-8F01-D14CF454B38D}" srcOrd="2" destOrd="0" presId="urn:microsoft.com/office/officeart/2008/layout/LinedList"/>
    <dgm:cxn modelId="{41F582DE-B620-4168-8B4F-7D8D535B6866}" type="presParOf" srcId="{32F5AC9F-EE50-4D8B-BC64-F811E6D7D257}" destId="{54F8E227-F47C-4D1F-A0A4-28AA654769B4}" srcOrd="3" destOrd="0" presId="urn:microsoft.com/office/officeart/2008/layout/LinedList"/>
    <dgm:cxn modelId="{B6A941DF-B347-41C8-A5D8-4FA29565282B}" type="presParOf" srcId="{54F8E227-F47C-4D1F-A0A4-28AA654769B4}" destId="{7177AF8B-49C0-45B5-BD52-A25AA99BED9A}" srcOrd="0" destOrd="0" presId="urn:microsoft.com/office/officeart/2008/layout/LinedList"/>
    <dgm:cxn modelId="{57DFBEFA-0A9A-4543-80C8-1ACAE7E008B9}" type="presParOf" srcId="{54F8E227-F47C-4D1F-A0A4-28AA654769B4}" destId="{E6B7E01A-9DE2-47B1-A54F-35EC5E375928}" srcOrd="1" destOrd="0" presId="urn:microsoft.com/office/officeart/2008/layout/LinedList"/>
    <dgm:cxn modelId="{C5732443-5DFE-4E94-A9E5-248CFFAB8FE4}" type="presParOf" srcId="{32F5AC9F-EE50-4D8B-BC64-F811E6D7D257}" destId="{35B3A1FF-6C26-45D9-ABD2-006BB7ABE61F}" srcOrd="4" destOrd="0" presId="urn:microsoft.com/office/officeart/2008/layout/LinedList"/>
    <dgm:cxn modelId="{377A23F7-12CF-4520-85EC-2AD2A4C392D4}" type="presParOf" srcId="{32F5AC9F-EE50-4D8B-BC64-F811E6D7D257}" destId="{9A34C65A-09AF-4931-8E67-0A60973F4F03}" srcOrd="5" destOrd="0" presId="urn:microsoft.com/office/officeart/2008/layout/LinedList"/>
    <dgm:cxn modelId="{2D9EAABE-1A81-4116-B842-7CC0333A43B1}" type="presParOf" srcId="{9A34C65A-09AF-4931-8E67-0A60973F4F03}" destId="{3AD923D2-428F-4F3C-AE61-6DD51A036A81}" srcOrd="0" destOrd="0" presId="urn:microsoft.com/office/officeart/2008/layout/LinedList"/>
    <dgm:cxn modelId="{5B761ED4-96E4-4274-8B2D-A44C9E9EDEA8}" type="presParOf" srcId="{9A34C65A-09AF-4931-8E67-0A60973F4F03}" destId="{D9D65E0C-9912-4E16-ABD7-3FEECC6F944D}" srcOrd="1" destOrd="0" presId="urn:microsoft.com/office/officeart/2008/layout/LinedList"/>
    <dgm:cxn modelId="{34631531-3041-45EB-9EE1-58D424A6817B}" type="presParOf" srcId="{32F5AC9F-EE50-4D8B-BC64-F811E6D7D257}" destId="{6A7A96B2-5E76-4E93-AC89-AC20A2BB5B7A}" srcOrd="6" destOrd="0" presId="urn:microsoft.com/office/officeart/2008/layout/LinedList"/>
    <dgm:cxn modelId="{EF852FC1-C4F3-421D-996B-0272908CFD7E}" type="presParOf" srcId="{32F5AC9F-EE50-4D8B-BC64-F811E6D7D257}" destId="{208CF573-6ABD-4406-A8B0-55C9B7F66F28}" srcOrd="7" destOrd="0" presId="urn:microsoft.com/office/officeart/2008/layout/LinedList"/>
    <dgm:cxn modelId="{16F3C34D-6530-4F3D-92AF-6CBAF7E90859}" type="presParOf" srcId="{208CF573-6ABD-4406-A8B0-55C9B7F66F28}" destId="{A40DB4EF-CB34-4CCB-AF7D-E61087615FB4}" srcOrd="0" destOrd="0" presId="urn:microsoft.com/office/officeart/2008/layout/LinedList"/>
    <dgm:cxn modelId="{F409AD1E-A283-4285-B0DB-355CE695986D}" type="presParOf" srcId="{208CF573-6ABD-4406-A8B0-55C9B7F66F28}" destId="{9224979D-977D-4BCD-88E1-DFD460B42AF1}" srcOrd="1" destOrd="0" presId="urn:microsoft.com/office/officeart/2008/layout/LinedList"/>
    <dgm:cxn modelId="{04A2013F-E234-4C3E-8963-F18FDBAA1BB6}" type="presParOf" srcId="{32F5AC9F-EE50-4D8B-BC64-F811E6D7D257}" destId="{1DC7C605-6B05-4CD7-B757-13E80FD89F10}" srcOrd="8" destOrd="0" presId="urn:microsoft.com/office/officeart/2008/layout/LinedList"/>
    <dgm:cxn modelId="{437BBE8A-ED26-459F-B648-0F99E5F2ADFC}" type="presParOf" srcId="{32F5AC9F-EE50-4D8B-BC64-F811E6D7D257}" destId="{45F14AAA-AC57-49C1-ADF6-0F2ACB5CEA96}" srcOrd="9" destOrd="0" presId="urn:microsoft.com/office/officeart/2008/layout/LinedList"/>
    <dgm:cxn modelId="{1D1CFC43-CA18-466A-BD13-CBE80CC386FD}" type="presParOf" srcId="{45F14AAA-AC57-49C1-ADF6-0F2ACB5CEA96}" destId="{34964BCD-19F4-4AEE-8B84-5EFB21CA6EF7}" srcOrd="0" destOrd="0" presId="urn:microsoft.com/office/officeart/2008/layout/LinedList"/>
    <dgm:cxn modelId="{491F5B97-3403-4B98-974E-D152E4D5547E}" type="presParOf" srcId="{45F14AAA-AC57-49C1-ADF6-0F2ACB5CEA96}" destId="{FD27CF36-EFBF-4D21-A920-ADDF9D59246F}" srcOrd="1" destOrd="0" presId="urn:microsoft.com/office/officeart/2008/layout/LinedList"/>
    <dgm:cxn modelId="{F12A0E7B-2795-4FEC-B015-DD672943D1C6}" type="presParOf" srcId="{32F5AC9F-EE50-4D8B-BC64-F811E6D7D257}" destId="{48EB3921-F84F-4618-8B65-84448ECEB9DD}" srcOrd="10" destOrd="0" presId="urn:microsoft.com/office/officeart/2008/layout/LinedList"/>
    <dgm:cxn modelId="{304EC45D-E72D-4A9C-95A7-D37AAC5FE328}" type="presParOf" srcId="{32F5AC9F-EE50-4D8B-BC64-F811E6D7D257}" destId="{4594A89C-EA5D-41E6-80CA-2A97F2408684}" srcOrd="11" destOrd="0" presId="urn:microsoft.com/office/officeart/2008/layout/LinedList"/>
    <dgm:cxn modelId="{64428BB6-FFE4-48D1-89CA-CFFD41F0252F}" type="presParOf" srcId="{4594A89C-EA5D-41E6-80CA-2A97F2408684}" destId="{9AF486CA-65FE-4FC2-98C5-65DEC4208634}" srcOrd="0" destOrd="0" presId="urn:microsoft.com/office/officeart/2008/layout/LinedList"/>
    <dgm:cxn modelId="{75A14A1C-D3C5-4115-962C-F1334AD728ED}" type="presParOf" srcId="{4594A89C-EA5D-41E6-80CA-2A97F2408684}" destId="{4AB90392-2CD1-453A-8FD8-8B4744A49B1F}" srcOrd="1" destOrd="0" presId="urn:microsoft.com/office/officeart/2008/layout/LinedList"/>
    <dgm:cxn modelId="{6EB8B6E4-8416-4251-90FD-DDAAEB85BC35}" type="presParOf" srcId="{32F5AC9F-EE50-4D8B-BC64-F811E6D7D257}" destId="{8A74B798-506C-4788-BA02-B42911FDFB49}" srcOrd="12" destOrd="0" presId="urn:microsoft.com/office/officeart/2008/layout/LinedList"/>
    <dgm:cxn modelId="{E501E8AC-34C0-4362-A557-CAC2EFDDCDBA}" type="presParOf" srcId="{32F5AC9F-EE50-4D8B-BC64-F811E6D7D257}" destId="{AA3E5EF4-47DD-4822-9A99-0A37FE63756E}" srcOrd="13" destOrd="0" presId="urn:microsoft.com/office/officeart/2008/layout/LinedList"/>
    <dgm:cxn modelId="{23D10405-12A5-47F9-A528-E315F4EFD579}" type="presParOf" srcId="{AA3E5EF4-47DD-4822-9A99-0A37FE63756E}" destId="{C00DC74A-3F19-4527-8E19-1E373F76B100}" srcOrd="0" destOrd="0" presId="urn:microsoft.com/office/officeart/2008/layout/LinedList"/>
    <dgm:cxn modelId="{B9DA2247-D836-4532-AC98-520EF6C6A0F2}" type="presParOf" srcId="{AA3E5EF4-47DD-4822-9A99-0A37FE63756E}" destId="{118DCB76-4BEA-4987-8454-7175C68FC6BB}" srcOrd="1" destOrd="0" presId="urn:microsoft.com/office/officeart/2008/layout/LinedList"/>
    <dgm:cxn modelId="{E9D86AA3-E388-480B-8B0D-743EC837638F}" type="presParOf" srcId="{32F5AC9F-EE50-4D8B-BC64-F811E6D7D257}" destId="{3D992EEB-CAC8-441F-9BAB-87EF7C6D1064}" srcOrd="14" destOrd="0" presId="urn:microsoft.com/office/officeart/2008/layout/LinedList"/>
    <dgm:cxn modelId="{E4A47A1C-45D5-409D-B298-07DA778F4566}" type="presParOf" srcId="{32F5AC9F-EE50-4D8B-BC64-F811E6D7D257}" destId="{EE4BF8E4-DB43-4CA5-8DFD-FBCBE20D1B5A}" srcOrd="15" destOrd="0" presId="urn:microsoft.com/office/officeart/2008/layout/LinedList"/>
    <dgm:cxn modelId="{AE518186-94F7-4B81-8DC1-A37AFBEC7921}" type="presParOf" srcId="{EE4BF8E4-DB43-4CA5-8DFD-FBCBE20D1B5A}" destId="{6F291A03-38D0-4873-A50F-19D51AA7E26C}" srcOrd="0" destOrd="0" presId="urn:microsoft.com/office/officeart/2008/layout/LinedList"/>
    <dgm:cxn modelId="{7F61C656-C165-4AB7-B5A4-DF3553E3A388}" type="presParOf" srcId="{EE4BF8E4-DB43-4CA5-8DFD-FBCBE20D1B5A}" destId="{2840C29E-4BD7-4F0B-B4E8-1E8F26C232C4}" srcOrd="1" destOrd="0" presId="urn:microsoft.com/office/officeart/2008/layout/LinedList"/>
    <dgm:cxn modelId="{8A34809E-CC42-4645-BE88-48ED8CDE9BE2}" type="presParOf" srcId="{32F5AC9F-EE50-4D8B-BC64-F811E6D7D257}" destId="{2ACA8BFF-5A00-4218-947D-FADDDAF8E3BA}" srcOrd="16" destOrd="0" presId="urn:microsoft.com/office/officeart/2008/layout/LinedList"/>
    <dgm:cxn modelId="{002DFBF9-2FF3-4C55-A4B0-CEECD077C93F}" type="presParOf" srcId="{32F5AC9F-EE50-4D8B-BC64-F811E6D7D257}" destId="{65024479-C32A-42A5-98D2-0F6EFFB96BC9}" srcOrd="17" destOrd="0" presId="urn:microsoft.com/office/officeart/2008/layout/LinedList"/>
    <dgm:cxn modelId="{723E56E9-8F3A-41CA-AF1E-7A12D539B26B}" type="presParOf" srcId="{65024479-C32A-42A5-98D2-0F6EFFB96BC9}" destId="{096AE6B9-516B-4AE0-BE19-BB11E895B03D}" srcOrd="0" destOrd="0" presId="urn:microsoft.com/office/officeart/2008/layout/LinedList"/>
    <dgm:cxn modelId="{2FB622F7-5D67-45F5-8C05-7968B3BAD7F5}" type="presParOf" srcId="{65024479-C32A-42A5-98D2-0F6EFFB96BC9}" destId="{74376385-C456-4AAD-9A9D-47CB7A2B46AD}" srcOrd="1" destOrd="0" presId="urn:microsoft.com/office/officeart/2008/layout/LinedList"/>
    <dgm:cxn modelId="{DF24BDE9-7098-4655-ACF6-BD2801123D53}" type="presParOf" srcId="{32F5AC9F-EE50-4D8B-BC64-F811E6D7D257}" destId="{BDC41A47-64A1-4762-855D-8D85A9C0FA4F}" srcOrd="18" destOrd="0" presId="urn:microsoft.com/office/officeart/2008/layout/LinedList"/>
    <dgm:cxn modelId="{98E326E6-E02E-4716-955F-F36AE566F156}" type="presParOf" srcId="{32F5AC9F-EE50-4D8B-BC64-F811E6D7D257}" destId="{977E50F0-8466-4720-A1DA-52AB05516C58}" srcOrd="19" destOrd="0" presId="urn:microsoft.com/office/officeart/2008/layout/LinedList"/>
    <dgm:cxn modelId="{D088FD5D-CE22-4124-9031-632FF2840390}" type="presParOf" srcId="{977E50F0-8466-4720-A1DA-52AB05516C58}" destId="{08735E8C-9584-4643-9411-45B1269CA43C}" srcOrd="0" destOrd="0" presId="urn:microsoft.com/office/officeart/2008/layout/LinedList"/>
    <dgm:cxn modelId="{8F148320-A90C-4F89-898F-DA6131878607}" type="presParOf" srcId="{977E50F0-8466-4720-A1DA-52AB05516C58}" destId="{34595AAC-96E8-4D8C-B945-0099ACBC8AE6}" srcOrd="1" destOrd="0" presId="urn:microsoft.com/office/officeart/2008/layout/LinedList"/>
    <dgm:cxn modelId="{2C361CA8-D822-4D99-AE7A-484639395D82}" type="presParOf" srcId="{32F5AC9F-EE50-4D8B-BC64-F811E6D7D257}" destId="{8DB02C78-BE39-45C3-9533-566779DAE064}" srcOrd="20" destOrd="0" presId="urn:microsoft.com/office/officeart/2008/layout/LinedList"/>
    <dgm:cxn modelId="{82C56499-5FAB-4B15-B22B-EA03405CF8DF}" type="presParOf" srcId="{32F5AC9F-EE50-4D8B-BC64-F811E6D7D257}" destId="{A9A76482-F2C1-4E59-89B3-76200DE11C8C}" srcOrd="21" destOrd="0" presId="urn:microsoft.com/office/officeart/2008/layout/LinedList"/>
    <dgm:cxn modelId="{39C64678-77F4-4B93-A189-D412671CDECD}" type="presParOf" srcId="{A9A76482-F2C1-4E59-89B3-76200DE11C8C}" destId="{E8E977D7-30FE-49E4-BF81-66BE03B9803F}" srcOrd="0" destOrd="0" presId="urn:microsoft.com/office/officeart/2008/layout/LinedList"/>
    <dgm:cxn modelId="{23A5C8B2-4DA0-45F4-B7B2-96E96C4FF79B}" type="presParOf" srcId="{A9A76482-F2C1-4E59-89B3-76200DE11C8C}" destId="{F4464DB5-6103-4670-A4D9-DAA66AE0A130}" srcOrd="1" destOrd="0" presId="urn:microsoft.com/office/officeart/2008/layout/LinedList"/>
    <dgm:cxn modelId="{097AAFE9-FD1A-4F42-A753-950F56C20D00}" type="presParOf" srcId="{32F5AC9F-EE50-4D8B-BC64-F811E6D7D257}" destId="{4FD8ACD6-5F00-488B-8C0A-DF7A40834363}" srcOrd="22" destOrd="0" presId="urn:microsoft.com/office/officeart/2008/layout/LinedList"/>
    <dgm:cxn modelId="{751E2A45-E8BA-4841-BE88-B32667431E71}" type="presParOf" srcId="{32F5AC9F-EE50-4D8B-BC64-F811E6D7D257}" destId="{24CBBD40-CAE0-4E52-A112-9C284C7A0F66}" srcOrd="23" destOrd="0" presId="urn:microsoft.com/office/officeart/2008/layout/LinedList"/>
    <dgm:cxn modelId="{393E3F9E-C616-4480-9C56-CEF06ED22E92}" type="presParOf" srcId="{24CBBD40-CAE0-4E52-A112-9C284C7A0F66}" destId="{7EB7E18B-08C7-48F3-862C-E2CAAB9F08C0}" srcOrd="0" destOrd="0" presId="urn:microsoft.com/office/officeart/2008/layout/LinedList"/>
    <dgm:cxn modelId="{CA403B37-B2CB-43D4-B2AA-11A0CE18B348}" type="presParOf" srcId="{24CBBD40-CAE0-4E52-A112-9C284C7A0F66}" destId="{D95BBBE4-CBA6-452C-9DBE-F8C5E706FFAB}" srcOrd="1" destOrd="0" presId="urn:microsoft.com/office/officeart/2008/layout/LinedList"/>
    <dgm:cxn modelId="{E4CD0DB6-6060-4E6F-B8E5-A85F81E4379E}" type="presParOf" srcId="{32F5AC9F-EE50-4D8B-BC64-F811E6D7D257}" destId="{9E7E2F7B-3A0A-45A4-81A0-ED50825E0FF3}" srcOrd="24" destOrd="0" presId="urn:microsoft.com/office/officeart/2008/layout/LinedList"/>
    <dgm:cxn modelId="{84177569-902B-4A63-9D20-4116BE029506}" type="presParOf" srcId="{32F5AC9F-EE50-4D8B-BC64-F811E6D7D257}" destId="{B1E005C9-5F81-4EA7-8B84-6FD18C5861FB}" srcOrd="25" destOrd="0" presId="urn:microsoft.com/office/officeart/2008/layout/LinedList"/>
    <dgm:cxn modelId="{953FAF0B-E508-4748-82D4-0CA508E7B1D4}" type="presParOf" srcId="{B1E005C9-5F81-4EA7-8B84-6FD18C5861FB}" destId="{526254E9-82C8-4705-8D3F-03E944661D79}" srcOrd="0" destOrd="0" presId="urn:microsoft.com/office/officeart/2008/layout/LinedList"/>
    <dgm:cxn modelId="{82ACBD35-354C-45B5-9BAA-A4FD6B08F2DB}" type="presParOf" srcId="{B1E005C9-5F81-4EA7-8B84-6FD18C5861FB}" destId="{CFA1913D-D66F-45BD-B4AD-23A1D3C117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651A-3442-4DEC-A199-18D24C1A21A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7DE89-997A-4630-B006-32611DB2B996}">
      <dsp:nvSpPr>
        <dsp:cNvPr id="0" name=""/>
        <dsp:cNvSpPr/>
      </dsp:nvSpPr>
      <dsp:spPr>
        <a:xfrm>
          <a:off x="0" y="675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отруйні рослини та гриби;</a:t>
          </a:r>
          <a:endParaRPr lang="en-US" sz="1900" kern="1200"/>
        </a:p>
      </dsp:txBody>
      <dsp:txXfrm>
        <a:off x="0" y="675"/>
        <a:ext cx="6900512" cy="425753"/>
      </dsp:txXfrm>
    </dsp:sp>
    <dsp:sp modelId="{423E506D-6595-48F6-8F01-D14CF454B38D}">
      <dsp:nvSpPr>
        <dsp:cNvPr id="0" name=""/>
        <dsp:cNvSpPr/>
      </dsp:nvSpPr>
      <dsp:spPr>
        <a:xfrm>
          <a:off x="0" y="426428"/>
          <a:ext cx="6900512" cy="0"/>
        </a:xfrm>
        <a:prstGeom prst="line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7AF8B-49C0-45B5-BD52-A25AA99BED9A}">
      <dsp:nvSpPr>
        <dsp:cNvPr id="0" name=""/>
        <dsp:cNvSpPr/>
      </dsp:nvSpPr>
      <dsp:spPr>
        <a:xfrm>
          <a:off x="0" y="426428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токсин ботулізму;</a:t>
          </a:r>
          <a:endParaRPr lang="en-US" sz="1900" kern="1200"/>
        </a:p>
      </dsp:txBody>
      <dsp:txXfrm>
        <a:off x="0" y="426428"/>
        <a:ext cx="6900512" cy="425753"/>
      </dsp:txXfrm>
    </dsp:sp>
    <dsp:sp modelId="{35B3A1FF-6C26-45D9-ABD2-006BB7ABE61F}">
      <dsp:nvSpPr>
        <dsp:cNvPr id="0" name=""/>
        <dsp:cNvSpPr/>
      </dsp:nvSpPr>
      <dsp:spPr>
        <a:xfrm>
          <a:off x="0" y="852181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923D2-428F-4F3C-AE61-6DD51A036A81}">
      <dsp:nvSpPr>
        <dsp:cNvPr id="0" name=""/>
        <dsp:cNvSpPr/>
      </dsp:nvSpPr>
      <dsp:spPr>
        <a:xfrm>
          <a:off x="0" y="852181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цвіль;</a:t>
          </a:r>
          <a:endParaRPr lang="en-US" sz="1900" kern="1200"/>
        </a:p>
      </dsp:txBody>
      <dsp:txXfrm>
        <a:off x="0" y="852181"/>
        <a:ext cx="6900512" cy="425753"/>
      </dsp:txXfrm>
    </dsp:sp>
    <dsp:sp modelId="{6A7A96B2-5E76-4E93-AC89-AC20A2BB5B7A}">
      <dsp:nvSpPr>
        <dsp:cNvPr id="0" name=""/>
        <dsp:cNvSpPr/>
      </dsp:nvSpPr>
      <dsp:spPr>
        <a:xfrm>
          <a:off x="0" y="1277934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DB4EF-CB34-4CCB-AF7D-E61087615FB4}">
      <dsp:nvSpPr>
        <dsp:cNvPr id="0" name=""/>
        <dsp:cNvSpPr/>
      </dsp:nvSpPr>
      <dsp:spPr>
        <a:xfrm>
          <a:off x="0" y="1277934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промислова отрута;</a:t>
          </a:r>
          <a:endParaRPr lang="en-US" sz="1900" kern="1200"/>
        </a:p>
      </dsp:txBody>
      <dsp:txXfrm>
        <a:off x="0" y="1277934"/>
        <a:ext cx="6900512" cy="425753"/>
      </dsp:txXfrm>
    </dsp:sp>
    <dsp:sp modelId="{1DC7C605-6B05-4CD7-B757-13E80FD89F10}">
      <dsp:nvSpPr>
        <dsp:cNvPr id="0" name=""/>
        <dsp:cNvSpPr/>
      </dsp:nvSpPr>
      <dsp:spPr>
        <a:xfrm>
          <a:off x="0" y="1703687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64BCD-19F4-4AEE-8B84-5EFB21CA6EF7}">
      <dsp:nvSpPr>
        <dsp:cNvPr id="0" name=""/>
        <dsp:cNvSpPr/>
      </dsp:nvSpPr>
      <dsp:spPr>
        <a:xfrm>
          <a:off x="0" y="1703687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мінеральні добрива;</a:t>
          </a:r>
          <a:endParaRPr lang="en-US" sz="1900" kern="1200"/>
        </a:p>
      </dsp:txBody>
      <dsp:txXfrm>
        <a:off x="0" y="1703687"/>
        <a:ext cx="6900512" cy="425753"/>
      </dsp:txXfrm>
    </dsp:sp>
    <dsp:sp modelId="{48EB3921-F84F-4618-8B65-84448ECEB9DD}">
      <dsp:nvSpPr>
        <dsp:cNvPr id="0" name=""/>
        <dsp:cNvSpPr/>
      </dsp:nvSpPr>
      <dsp:spPr>
        <a:xfrm>
          <a:off x="0" y="2129440"/>
          <a:ext cx="6900512" cy="0"/>
        </a:xfrm>
        <a:prstGeom prst="line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486CA-65FE-4FC2-98C5-65DEC4208634}">
      <dsp:nvSpPr>
        <dsp:cNvPr id="0" name=""/>
        <dsp:cNvSpPr/>
      </dsp:nvSpPr>
      <dsp:spPr>
        <a:xfrm>
          <a:off x="0" y="2129440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алкоголь;</a:t>
          </a:r>
          <a:endParaRPr lang="en-US" sz="1900" kern="1200"/>
        </a:p>
      </dsp:txBody>
      <dsp:txXfrm>
        <a:off x="0" y="2129440"/>
        <a:ext cx="6900512" cy="425753"/>
      </dsp:txXfrm>
    </dsp:sp>
    <dsp:sp modelId="{8A74B798-506C-4788-BA02-B42911FDFB49}">
      <dsp:nvSpPr>
        <dsp:cNvPr id="0" name=""/>
        <dsp:cNvSpPr/>
      </dsp:nvSpPr>
      <dsp:spPr>
        <a:xfrm>
          <a:off x="0" y="2555193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DC74A-3F19-4527-8E19-1E373F76B100}">
      <dsp:nvSpPr>
        <dsp:cNvPr id="0" name=""/>
        <dsp:cNvSpPr/>
      </dsp:nvSpPr>
      <dsp:spPr>
        <a:xfrm>
          <a:off x="0" y="2555193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пари ртуті;</a:t>
          </a:r>
          <a:endParaRPr lang="en-US" sz="1900" kern="1200"/>
        </a:p>
      </dsp:txBody>
      <dsp:txXfrm>
        <a:off x="0" y="2555193"/>
        <a:ext cx="6900512" cy="425753"/>
      </dsp:txXfrm>
    </dsp:sp>
    <dsp:sp modelId="{3D992EEB-CAC8-441F-9BAB-87EF7C6D1064}">
      <dsp:nvSpPr>
        <dsp:cNvPr id="0" name=""/>
        <dsp:cNvSpPr/>
      </dsp:nvSpPr>
      <dsp:spPr>
        <a:xfrm>
          <a:off x="0" y="2980947"/>
          <a:ext cx="6900512" cy="0"/>
        </a:xfrm>
        <a:prstGeom prst="line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91A03-38D0-4873-A50F-19D51AA7E26C}">
      <dsp:nvSpPr>
        <dsp:cNvPr id="0" name=""/>
        <dsp:cNvSpPr/>
      </dsp:nvSpPr>
      <dsp:spPr>
        <a:xfrm>
          <a:off x="0" y="2980947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метиловий спирт;</a:t>
          </a:r>
          <a:endParaRPr lang="en-US" sz="1900" kern="1200"/>
        </a:p>
      </dsp:txBody>
      <dsp:txXfrm>
        <a:off x="0" y="2980947"/>
        <a:ext cx="6900512" cy="425753"/>
      </dsp:txXfrm>
    </dsp:sp>
    <dsp:sp modelId="{2ACA8BFF-5A00-4218-947D-FADDDAF8E3BA}">
      <dsp:nvSpPr>
        <dsp:cNvPr id="0" name=""/>
        <dsp:cNvSpPr/>
      </dsp:nvSpPr>
      <dsp:spPr>
        <a:xfrm>
          <a:off x="0" y="340670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E6B9-516B-4AE0-BE19-BB11E895B03D}">
      <dsp:nvSpPr>
        <dsp:cNvPr id="0" name=""/>
        <dsp:cNvSpPr/>
      </dsp:nvSpPr>
      <dsp:spPr>
        <a:xfrm>
          <a:off x="0" y="3406700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луги, кислоти;</a:t>
          </a:r>
          <a:endParaRPr lang="en-US" sz="1900" kern="1200"/>
        </a:p>
      </dsp:txBody>
      <dsp:txXfrm>
        <a:off x="0" y="3406700"/>
        <a:ext cx="6900512" cy="425753"/>
      </dsp:txXfrm>
    </dsp:sp>
    <dsp:sp modelId="{BDC41A47-64A1-4762-855D-8D85A9C0FA4F}">
      <dsp:nvSpPr>
        <dsp:cNvPr id="0" name=""/>
        <dsp:cNvSpPr/>
      </dsp:nvSpPr>
      <dsp:spPr>
        <a:xfrm>
          <a:off x="0" y="3832453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35E8C-9584-4643-9411-45B1269CA43C}">
      <dsp:nvSpPr>
        <dsp:cNvPr id="0" name=""/>
        <dsp:cNvSpPr/>
      </dsp:nvSpPr>
      <dsp:spPr>
        <a:xfrm>
          <a:off x="0" y="3832453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побутова хімія;</a:t>
          </a:r>
          <a:endParaRPr lang="en-US" sz="1900" kern="1200"/>
        </a:p>
      </dsp:txBody>
      <dsp:txXfrm>
        <a:off x="0" y="3832453"/>
        <a:ext cx="6900512" cy="425753"/>
      </dsp:txXfrm>
    </dsp:sp>
    <dsp:sp modelId="{8DB02C78-BE39-45C3-9533-566779DAE064}">
      <dsp:nvSpPr>
        <dsp:cNvPr id="0" name=""/>
        <dsp:cNvSpPr/>
      </dsp:nvSpPr>
      <dsp:spPr>
        <a:xfrm>
          <a:off x="0" y="425820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977D7-30FE-49E4-BF81-66BE03B9803F}">
      <dsp:nvSpPr>
        <dsp:cNvPr id="0" name=""/>
        <dsp:cNvSpPr/>
      </dsp:nvSpPr>
      <dsp:spPr>
        <a:xfrm>
          <a:off x="0" y="4258206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прострочені або неякісні харчові продукти;</a:t>
          </a:r>
          <a:endParaRPr lang="en-US" sz="1900" kern="1200"/>
        </a:p>
      </dsp:txBody>
      <dsp:txXfrm>
        <a:off x="0" y="4258206"/>
        <a:ext cx="6900512" cy="425753"/>
      </dsp:txXfrm>
    </dsp:sp>
    <dsp:sp modelId="{4FD8ACD6-5F00-488B-8C0A-DF7A40834363}">
      <dsp:nvSpPr>
        <dsp:cNvPr id="0" name=""/>
        <dsp:cNvSpPr/>
      </dsp:nvSpPr>
      <dsp:spPr>
        <a:xfrm>
          <a:off x="0" y="4683959"/>
          <a:ext cx="6900512" cy="0"/>
        </a:xfrm>
        <a:prstGeom prst="line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7E18B-08C7-48F3-862C-E2CAAB9F08C0}">
      <dsp:nvSpPr>
        <dsp:cNvPr id="0" name=""/>
        <dsp:cNvSpPr/>
      </dsp:nvSpPr>
      <dsp:spPr>
        <a:xfrm>
          <a:off x="0" y="4683959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чадний газ;</a:t>
          </a:r>
          <a:endParaRPr lang="en-US" sz="1900" kern="1200"/>
        </a:p>
      </dsp:txBody>
      <dsp:txXfrm>
        <a:off x="0" y="4683959"/>
        <a:ext cx="6900512" cy="425753"/>
      </dsp:txXfrm>
    </dsp:sp>
    <dsp:sp modelId="{9E7E2F7B-3A0A-45A4-81A0-ED50825E0FF3}">
      <dsp:nvSpPr>
        <dsp:cNvPr id="0" name=""/>
        <dsp:cNvSpPr/>
      </dsp:nvSpPr>
      <dsp:spPr>
        <a:xfrm>
          <a:off x="0" y="5109712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54E9-82C8-4705-8D3F-03E944661D79}">
      <dsp:nvSpPr>
        <dsp:cNvPr id="0" name=""/>
        <dsp:cNvSpPr/>
      </dsp:nvSpPr>
      <dsp:spPr>
        <a:xfrm>
          <a:off x="0" y="5109712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отрута тварин і комах тощо.</a:t>
          </a:r>
          <a:endParaRPr lang="en-US" sz="1900" kern="1200"/>
        </a:p>
      </dsp:txBody>
      <dsp:txXfrm>
        <a:off x="0" y="5109712"/>
        <a:ext cx="6900512" cy="425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31F80B-ADDE-7E11-120A-D489DB65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Перша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домедична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допомога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отруєннях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укусах</a:t>
            </a:r>
            <a:endParaRPr lang="en-US" sz="3800" b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D1C91-C00D-E207-FD4B-12F5D19F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387890"/>
            <a:ext cx="5968454" cy="63497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/>
                <a:cs typeface="Arial"/>
              </a:rPr>
              <a:t>—</a:t>
            </a:r>
            <a:r>
              <a:rPr lang="ru-RU" sz="1800" b="1" i="1" dirty="0">
                <a:latin typeface="Arial"/>
                <a:cs typeface="Arial"/>
              </a:rPr>
              <a:t> при </a:t>
            </a:r>
            <a:r>
              <a:rPr lang="ru-RU" sz="1800" b="1" i="1" err="1">
                <a:latin typeface="Arial"/>
                <a:cs typeface="Arial"/>
              </a:rPr>
              <a:t>отруєнні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харчовими</a:t>
            </a:r>
            <a:r>
              <a:rPr lang="ru-RU" sz="1800" b="1" i="1" dirty="0">
                <a:latin typeface="Arial"/>
                <a:cs typeface="Arial"/>
              </a:rPr>
              <a:t> продуктами, алкоголем </a:t>
            </a:r>
            <a:r>
              <a:rPr lang="ru-RU" sz="1800" b="1" i="1" err="1">
                <a:latin typeface="Arial"/>
                <a:cs typeface="Arial"/>
              </a:rPr>
              <a:t>чи</a:t>
            </a:r>
            <a:r>
              <a:rPr lang="ru-RU" sz="1800" b="1" i="1" dirty="0">
                <a:latin typeface="Arial"/>
                <a:cs typeface="Arial"/>
              </a:rPr>
              <a:t> грибами, </a:t>
            </a:r>
            <a:r>
              <a:rPr lang="ru-RU" sz="1800" b="1" i="1" err="1">
                <a:latin typeface="Arial"/>
                <a:cs typeface="Arial"/>
              </a:rPr>
              <a:t>потраплянні</a:t>
            </a:r>
            <a:r>
              <a:rPr lang="ru-RU" sz="1800" b="1" i="1" dirty="0">
                <a:latin typeface="Arial"/>
                <a:cs typeface="Arial"/>
              </a:rPr>
              <a:t> до </a:t>
            </a:r>
            <a:r>
              <a:rPr lang="ru-RU" sz="1800" b="1" i="1" err="1">
                <a:latin typeface="Arial"/>
                <a:cs typeface="Arial"/>
              </a:rPr>
              <a:t>шлунку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лікарських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препаратів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чи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іншої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отрути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необхідно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дати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випити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постраждалому</a:t>
            </a:r>
            <a:r>
              <a:rPr lang="ru-RU" sz="1800" b="1" i="1" dirty="0">
                <a:latin typeface="Arial"/>
                <a:cs typeface="Arial"/>
              </a:rPr>
              <a:t> 1-1,5 </a:t>
            </a:r>
            <a:r>
              <a:rPr lang="ru-RU" sz="1800" b="1" i="1" err="1">
                <a:latin typeface="Arial"/>
                <a:cs typeface="Arial"/>
              </a:rPr>
              <a:t>літри</a:t>
            </a:r>
            <a:r>
              <a:rPr lang="ru-RU" sz="1800" b="1" i="1" dirty="0">
                <a:latin typeface="Arial"/>
                <a:cs typeface="Arial"/>
              </a:rPr>
              <a:t> води та </a:t>
            </a:r>
            <a:r>
              <a:rPr lang="ru-RU" sz="1800" b="1" i="1" err="1">
                <a:latin typeface="Arial"/>
                <a:cs typeface="Arial"/>
              </a:rPr>
              <a:t>викликати</a:t>
            </a:r>
            <a:r>
              <a:rPr lang="ru-RU" sz="1800" b="1" i="1" dirty="0">
                <a:latin typeface="Arial"/>
                <a:cs typeface="Arial"/>
              </a:rPr>
              <a:t> </a:t>
            </a:r>
            <a:r>
              <a:rPr lang="ru-RU" sz="1800" b="1" i="1" err="1">
                <a:latin typeface="Arial"/>
                <a:cs typeface="Arial"/>
              </a:rPr>
              <a:t>блювоту</a:t>
            </a:r>
            <a:r>
              <a:rPr lang="ru-RU" sz="1800" b="1" i="1" dirty="0">
                <a:latin typeface="Arial"/>
                <a:cs typeface="Arial"/>
              </a:rPr>
              <a:t>.</a:t>
            </a:r>
            <a:endParaRPr lang="ru-RU" sz="1800" b="1" i="1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lang="ru-RU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1800" b="1" err="1">
                <a:latin typeface="Arial"/>
                <a:cs typeface="Arial"/>
              </a:rPr>
              <a:t>Промивання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шлунку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ефективне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протягом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першої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години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після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отруєння</a:t>
            </a:r>
            <a:r>
              <a:rPr lang="ru-RU" sz="1800" b="1" dirty="0">
                <a:latin typeface="Arial"/>
                <a:cs typeface="Arial"/>
              </a:rPr>
              <a:t>!</a:t>
            </a:r>
            <a:br>
              <a:rPr lang="ru-RU" sz="1800" dirty="0">
                <a:latin typeface="Arial"/>
                <a:cs typeface="Arial"/>
              </a:rPr>
            </a:br>
            <a:r>
              <a:rPr lang="ru-RU" sz="1800" err="1">
                <a:latin typeface="Arial"/>
                <a:cs typeface="Arial"/>
              </a:rPr>
              <a:t>Після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цього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постраждалому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дати</a:t>
            </a:r>
            <a:r>
              <a:rPr lang="ru-RU" sz="1800" dirty="0">
                <a:latin typeface="Arial"/>
                <a:cs typeface="Arial"/>
              </a:rPr>
              <a:t> будь </a:t>
            </a:r>
            <a:r>
              <a:rPr lang="ru-RU" sz="1800" err="1">
                <a:latin typeface="Arial"/>
                <a:cs typeface="Arial"/>
              </a:rPr>
              <a:t>який</a:t>
            </a:r>
            <a:r>
              <a:rPr lang="ru-RU" sz="1800" dirty="0">
                <a:latin typeface="Arial"/>
                <a:cs typeface="Arial"/>
              </a:rPr>
              <a:t> сорбент (</a:t>
            </a:r>
            <a:r>
              <a:rPr lang="ru-RU" sz="1800" err="1">
                <a:latin typeface="Arial"/>
                <a:cs typeface="Arial"/>
              </a:rPr>
              <a:t>ентеросгель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активоване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вугілля</a:t>
            </a:r>
            <a:r>
              <a:rPr lang="ru-RU" sz="1800" dirty="0">
                <a:latin typeface="Arial"/>
                <a:cs typeface="Arial"/>
              </a:rPr>
              <a:t>), </a:t>
            </a:r>
            <a:r>
              <a:rPr lang="ru-RU" sz="1800" err="1">
                <a:latin typeface="Arial"/>
                <a:cs typeface="Arial"/>
              </a:rPr>
              <a:t>покласти</a:t>
            </a:r>
            <a:r>
              <a:rPr lang="ru-RU" sz="1800" dirty="0">
                <a:latin typeface="Arial"/>
                <a:cs typeface="Arial"/>
              </a:rPr>
              <a:t> у </a:t>
            </a:r>
            <a:r>
              <a:rPr lang="ru-RU" sz="1800" err="1">
                <a:latin typeface="Arial"/>
                <a:cs typeface="Arial"/>
              </a:rPr>
              <a:t>горизонтальне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положення</a:t>
            </a:r>
            <a:r>
              <a:rPr lang="ru-RU" sz="1800" dirty="0">
                <a:latin typeface="Arial"/>
                <a:cs typeface="Arial"/>
              </a:rPr>
              <a:t> та тепло </a:t>
            </a:r>
            <a:r>
              <a:rPr lang="ru-RU" sz="1800" err="1">
                <a:latin typeface="Arial"/>
                <a:cs typeface="Arial"/>
              </a:rPr>
              <a:t>вкрити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давати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пити</a:t>
            </a:r>
            <a:r>
              <a:rPr lang="ru-RU" sz="1800" dirty="0">
                <a:latin typeface="Arial"/>
                <a:cs typeface="Arial"/>
              </a:rPr>
              <a:t> теплу </a:t>
            </a:r>
            <a:r>
              <a:rPr lang="ru-RU" sz="1800" err="1">
                <a:latin typeface="Arial"/>
                <a:cs typeface="Arial"/>
              </a:rPr>
              <a:t>рідину</a:t>
            </a:r>
            <a:r>
              <a:rPr lang="ru-RU" sz="1800" dirty="0">
                <a:latin typeface="Arial"/>
                <a:cs typeface="Arial"/>
              </a:rPr>
              <a:t>.</a:t>
            </a:r>
            <a:br>
              <a:rPr lang="ru-RU" sz="1800" dirty="0">
                <a:latin typeface="Arial"/>
                <a:cs typeface="Arial"/>
              </a:rPr>
            </a:br>
            <a:r>
              <a:rPr lang="ru-RU" sz="1800" err="1">
                <a:latin typeface="Arial"/>
                <a:cs typeface="Arial"/>
              </a:rPr>
              <a:t>Дорослим</a:t>
            </a:r>
            <a:r>
              <a:rPr lang="ru-RU" sz="1800" dirty="0">
                <a:latin typeface="Arial"/>
                <a:cs typeface="Arial"/>
              </a:rPr>
              <a:t> та </a:t>
            </a:r>
            <a:r>
              <a:rPr lang="ru-RU" sz="1800" err="1">
                <a:latin typeface="Arial"/>
                <a:cs typeface="Arial"/>
              </a:rPr>
              <a:t>підліткам</a:t>
            </a:r>
            <a:r>
              <a:rPr lang="ru-RU" sz="1800" dirty="0">
                <a:latin typeface="Arial"/>
                <a:cs typeface="Arial"/>
              </a:rPr>
              <a:t> старше 12 </a:t>
            </a:r>
            <a:r>
              <a:rPr lang="ru-RU" sz="1800" err="1">
                <a:latin typeface="Arial"/>
                <a:cs typeface="Arial"/>
              </a:rPr>
              <a:t>років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активоване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вугілля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призначають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внутрішньо</a:t>
            </a:r>
            <a:r>
              <a:rPr lang="ru-RU" sz="1800" dirty="0">
                <a:latin typeface="Arial"/>
                <a:cs typeface="Arial"/>
              </a:rPr>
              <a:t> у </a:t>
            </a:r>
            <a:r>
              <a:rPr lang="ru-RU" sz="1800" err="1">
                <a:latin typeface="Arial"/>
                <a:cs typeface="Arial"/>
              </a:rPr>
              <a:t>дозі</a:t>
            </a:r>
            <a:r>
              <a:rPr lang="ru-RU" sz="1800" dirty="0">
                <a:latin typeface="Arial"/>
                <a:cs typeface="Arial"/>
              </a:rPr>
              <a:t> 25 – 100 г (1 г </a:t>
            </a:r>
            <a:r>
              <a:rPr lang="ru-RU" sz="1800" err="1">
                <a:latin typeface="Arial"/>
                <a:cs typeface="Arial"/>
              </a:rPr>
              <a:t>міститься</a:t>
            </a:r>
            <a:r>
              <a:rPr lang="ru-RU" sz="1800" dirty="0">
                <a:latin typeface="Arial"/>
                <a:cs typeface="Arial"/>
              </a:rPr>
              <a:t> в 4 таблетках) на </a:t>
            </a:r>
            <a:r>
              <a:rPr lang="ru-RU" sz="1800" err="1">
                <a:latin typeface="Arial"/>
                <a:cs typeface="Arial"/>
              </a:rPr>
              <a:t>прийом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дітям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від</a:t>
            </a:r>
            <a:r>
              <a:rPr lang="ru-RU" sz="1800" dirty="0">
                <a:latin typeface="Arial"/>
                <a:cs typeface="Arial"/>
              </a:rPr>
              <a:t> 1 до 12 </a:t>
            </a:r>
            <a:r>
              <a:rPr lang="ru-RU" sz="1800" err="1">
                <a:latin typeface="Arial"/>
                <a:cs typeface="Arial"/>
              </a:rPr>
              <a:t>років</a:t>
            </a:r>
            <a:r>
              <a:rPr lang="ru-RU" sz="1800" dirty="0">
                <a:latin typeface="Arial"/>
                <a:cs typeface="Arial"/>
              </a:rPr>
              <a:t> 25-50 г, </a:t>
            </a:r>
            <a:r>
              <a:rPr lang="ru-RU" sz="1800" err="1">
                <a:latin typeface="Arial"/>
                <a:cs typeface="Arial"/>
              </a:rPr>
              <a:t>дітям</a:t>
            </a:r>
            <a:r>
              <a:rPr lang="ru-RU" sz="1800" dirty="0">
                <a:latin typeface="Arial"/>
                <a:cs typeface="Arial"/>
              </a:rPr>
              <a:t> до 1 року в </a:t>
            </a:r>
            <a:r>
              <a:rPr lang="ru-RU" sz="1800" err="1">
                <a:latin typeface="Arial"/>
                <a:cs typeface="Arial"/>
              </a:rPr>
              <a:t>розрахунку</a:t>
            </a:r>
            <a:r>
              <a:rPr lang="ru-RU" sz="1800" dirty="0">
                <a:latin typeface="Arial"/>
                <a:cs typeface="Arial"/>
              </a:rPr>
              <a:t> 1 г на 1кг </a:t>
            </a:r>
            <a:r>
              <a:rPr lang="ru-RU" sz="1800" err="1">
                <a:latin typeface="Arial"/>
                <a:cs typeface="Arial"/>
              </a:rPr>
              <a:t>маси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тіла</a:t>
            </a:r>
            <a:r>
              <a:rPr lang="ru-RU" sz="1800" dirty="0">
                <a:latin typeface="Arial"/>
                <a:cs typeface="Arial"/>
              </a:rPr>
              <a:t> у </a:t>
            </a:r>
            <a:r>
              <a:rPr lang="ru-RU" sz="1800" err="1">
                <a:latin typeface="Arial"/>
                <a:cs typeface="Arial"/>
              </a:rPr>
              <a:t>вигляді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водної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суспензії</a:t>
            </a:r>
            <a:r>
              <a:rPr lang="ru-RU" sz="1800" dirty="0">
                <a:latin typeface="Arial"/>
                <a:cs typeface="Arial"/>
              </a:rPr>
              <a:t> в 0,5 – 2 склянках води (1 </a:t>
            </a:r>
            <a:r>
              <a:rPr lang="ru-RU" sz="1800" err="1">
                <a:latin typeface="Arial"/>
                <a:cs typeface="Arial"/>
              </a:rPr>
              <a:t>частина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активованого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вугілля</a:t>
            </a:r>
            <a:r>
              <a:rPr lang="ru-RU" sz="1800" dirty="0">
                <a:latin typeface="Arial"/>
                <a:cs typeface="Arial"/>
              </a:rPr>
              <a:t> на 8-10 </a:t>
            </a:r>
            <a:r>
              <a:rPr lang="ru-RU" sz="1800" err="1">
                <a:latin typeface="Arial"/>
                <a:cs typeface="Arial"/>
              </a:rPr>
              <a:t>частин</a:t>
            </a:r>
            <a:r>
              <a:rPr lang="ru-RU" sz="1800" dirty="0">
                <a:latin typeface="Arial"/>
                <a:cs typeface="Arial"/>
              </a:rPr>
              <a:t> води) та </a:t>
            </a:r>
            <a:r>
              <a:rPr lang="ru-RU" sz="1800" err="1">
                <a:latin typeface="Arial"/>
                <a:cs typeface="Arial"/>
              </a:rPr>
              <a:t>викликати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блювоту</a:t>
            </a:r>
            <a:r>
              <a:rPr lang="ru-RU" sz="1800" dirty="0">
                <a:latin typeface="Arial"/>
                <a:cs typeface="Arial"/>
              </a:rPr>
              <a:t> ;</a:t>
            </a:r>
            <a:br>
              <a:rPr lang="ru-RU" sz="1800" dirty="0">
                <a:latin typeface="Arial"/>
                <a:cs typeface="Arial"/>
              </a:rPr>
            </a:br>
            <a:r>
              <a:rPr lang="ru-RU" sz="1800" dirty="0">
                <a:latin typeface="Arial"/>
                <a:cs typeface="Arial"/>
              </a:rPr>
              <a:t>При </a:t>
            </a:r>
            <a:r>
              <a:rPr lang="ru-RU" sz="1800" err="1">
                <a:latin typeface="Arial"/>
                <a:cs typeface="Arial"/>
              </a:rPr>
              <a:t>зупинці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дихання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негайно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почати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робити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штучне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дихання</a:t>
            </a:r>
            <a:r>
              <a:rPr lang="ru-RU" sz="1800" dirty="0">
                <a:latin typeface="Arial"/>
                <a:cs typeface="Arial"/>
              </a:rPr>
              <a:t> (</a:t>
            </a:r>
            <a:r>
              <a:rPr lang="ru-RU" sz="1800" err="1">
                <a:latin typeface="Arial"/>
                <a:cs typeface="Arial"/>
              </a:rPr>
              <a:t>вдихи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кожні</a:t>
            </a:r>
            <a:r>
              <a:rPr lang="ru-RU" sz="1800" dirty="0">
                <a:latin typeface="Arial"/>
                <a:cs typeface="Arial"/>
              </a:rPr>
              <a:t> 5 сек), а при </a:t>
            </a:r>
            <a:r>
              <a:rPr lang="ru-RU" sz="1800" err="1">
                <a:latin typeface="Arial"/>
                <a:cs typeface="Arial"/>
              </a:rPr>
              <a:t>ознаках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зупинки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серцевої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діяльності</a:t>
            </a:r>
            <a:r>
              <a:rPr lang="ru-RU" sz="1800" dirty="0">
                <a:latin typeface="Arial"/>
                <a:cs typeface="Arial"/>
              </a:rPr>
              <a:t> (</a:t>
            </a:r>
            <a:r>
              <a:rPr lang="ru-RU" sz="1800" err="1">
                <a:latin typeface="Arial"/>
                <a:cs typeface="Arial"/>
              </a:rPr>
              <a:t>відсутність</a:t>
            </a:r>
            <a:r>
              <a:rPr lang="ru-RU" sz="1800" dirty="0">
                <a:latin typeface="Arial"/>
                <a:cs typeface="Arial"/>
              </a:rPr>
              <a:t> пульсу та </a:t>
            </a:r>
            <a:r>
              <a:rPr lang="ru-RU" sz="1800" err="1">
                <a:latin typeface="Arial"/>
                <a:cs typeface="Arial"/>
              </a:rPr>
              <a:t>дихання</a:t>
            </a:r>
            <a:r>
              <a:rPr lang="ru-RU" sz="1800" dirty="0">
                <a:latin typeface="Arial"/>
                <a:cs typeface="Arial"/>
              </a:rPr>
              <a:t>) – </a:t>
            </a:r>
            <a:r>
              <a:rPr lang="ru-RU" sz="1800" err="1">
                <a:latin typeface="Arial"/>
                <a:cs typeface="Arial"/>
              </a:rPr>
              <a:t>почати</a:t>
            </a:r>
            <a:r>
              <a:rPr lang="ru-RU" sz="1800" dirty="0">
                <a:latin typeface="Arial"/>
                <a:cs typeface="Arial"/>
              </a:rPr>
              <a:t> </a:t>
            </a:r>
            <a:r>
              <a:rPr lang="ru-RU" sz="1800" err="1">
                <a:latin typeface="Arial"/>
                <a:cs typeface="Arial"/>
              </a:rPr>
              <a:t>серцево-легеневу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реанімацію</a:t>
            </a:r>
            <a:r>
              <a:rPr lang="ru-RU" sz="1800" dirty="0">
                <a:latin typeface="Arial"/>
                <a:cs typeface="Arial"/>
              </a:rPr>
              <a:t> (СЛР); </a:t>
            </a:r>
          </a:p>
        </p:txBody>
      </p:sp>
      <p:pic>
        <p:nvPicPr>
          <p:cNvPr id="4" name="Рисунок 4" descr="Изображение выглядит как человек, желтый, удержание, рука&#10;&#10;Автоматически созданное описание">
            <a:extLst>
              <a:ext uri="{FF2B5EF4-FFF2-40B4-BE49-F238E27FC236}">
                <a16:creationId xmlns:a16="http://schemas.microsoft.com/office/drawing/2014/main" id="{151756A0-050C-EB91-794B-FABDBC8B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4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045E5-9749-C683-0612-BC34649D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54" y="952092"/>
            <a:ext cx="4942587" cy="6085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— при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потраплянні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до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шлунку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їдких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хімічних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речовин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кислоти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луги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), а також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нафтопродуктів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(бензин, керосин, солярка) не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викликати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блювоту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та не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давати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b="1" i="1" dirty="0" err="1">
                <a:solidFill>
                  <a:srgbClr val="595959"/>
                </a:solidFill>
                <a:latin typeface="Arial"/>
                <a:cs typeface="Arial"/>
              </a:rPr>
              <a:t>вугілля</a:t>
            </a:r>
            <a:r>
              <a:rPr lang="ru-RU" sz="1800" b="1" i="1" dirty="0">
                <a:solidFill>
                  <a:srgbClr val="595959"/>
                </a:solidFill>
                <a:latin typeface="Arial"/>
                <a:cs typeface="Arial"/>
              </a:rPr>
              <a:t>!</a:t>
            </a:r>
            <a:endParaRPr lang="ru-RU" sz="1800" b="1" i="1" dirty="0">
              <a:solidFill>
                <a:srgbClr val="595959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br>
              <a:rPr lang="ru-RU" sz="1800" dirty="0">
                <a:latin typeface="Arial"/>
                <a:cs typeface="Arial"/>
              </a:rPr>
            </a:b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При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отруєнні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їдкими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хімічними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речовинами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терміново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дайте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постраждалому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воду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чи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молоко для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зниження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концентрації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речовини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та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терміново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доправте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його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до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стаціонару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для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видалення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отрути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через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назогастральний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зонд та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подальшого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лікування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. При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зупинці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дихання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необхідно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негайно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почати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робити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 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штучне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дихання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, а при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ознаках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зупинки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серцевої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діяльності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відсутність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 пульсу та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дихання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) – </a:t>
            </a:r>
            <a:r>
              <a:rPr lang="ru-RU" sz="1800" dirty="0" err="1">
                <a:solidFill>
                  <a:srgbClr val="595959"/>
                </a:solidFill>
                <a:latin typeface="Arial"/>
                <a:cs typeface="Arial"/>
              </a:rPr>
              <a:t>почати</a:t>
            </a:r>
            <a:r>
              <a:rPr lang="ru-RU" sz="1800" dirty="0">
                <a:solidFill>
                  <a:srgbClr val="595959"/>
                </a:solidFill>
                <a:latin typeface="Arial"/>
                <a:cs typeface="Arial"/>
              </a:rPr>
              <a:t> СЛР!</a:t>
            </a:r>
          </a:p>
        </p:txBody>
      </p:sp>
      <p:pic>
        <p:nvPicPr>
          <p:cNvPr id="4" name="Рисунок 4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5E03C45-D477-549E-84BF-B8E77CE6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88" y="2239439"/>
            <a:ext cx="6047885" cy="27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627A1571-960E-C938-17A1-565E1A2E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5" y="965199"/>
            <a:ext cx="3279095" cy="4927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C61B7-375E-538E-A475-E7B9B98B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14" y="2726177"/>
            <a:ext cx="6654415" cy="3992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—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якщо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при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потраплянні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до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шлунку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їдких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речовин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виникла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затримка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з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терміновою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госпіталізацією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спробуйте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надавати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першу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допомогу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в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залежності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від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того, яка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хімічна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речовина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потрапила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 в </a:t>
            </a:r>
            <a:r>
              <a:rPr lang="ru-RU" sz="1800" b="1" i="1" err="1">
                <a:solidFill>
                  <a:srgbClr val="FFFFFF"/>
                </a:solidFill>
                <a:ea typeface="+mn-lt"/>
                <a:cs typeface="+mn-lt"/>
              </a:rPr>
              <a:t>організм</a:t>
            </a:r>
            <a:r>
              <a:rPr lang="ru-RU" sz="1800" b="1" i="1" dirty="0">
                <a:solidFill>
                  <a:srgbClr val="FFFFFF"/>
                </a:solidFill>
                <a:ea typeface="+mn-lt"/>
                <a:cs typeface="+mn-lt"/>
              </a:rPr>
              <a:t>: </a:t>
            </a:r>
            <a:endParaRPr lang="ru-RU" sz="1800" i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при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отруєнні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кислотою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необхідно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нейтралізувати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кислоту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лужним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розчином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–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давати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постраждалому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внутрішньо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через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короткі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проміжки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часу по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столовій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ложці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розчину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соди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(2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чайні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ложки на склянку води), молоко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чи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яєчний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білок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змішаний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з водою; при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отруєнні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лугами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постраждалому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необхідно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давати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холодну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воду,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підкислену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оцтом (2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столові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ложки 3%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розчину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оцту на склянку води),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рослинну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олію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або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яєчний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білок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змішаний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з водою. При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зупинці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дихання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необхідно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негайно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почати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робити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штучне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дихання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, а при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ознаках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зупинки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серцевої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діяльності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відсутність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пульсу та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дихання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) – </a:t>
            </a:r>
            <a:r>
              <a:rPr lang="ru-RU" sz="1800" err="1">
                <a:solidFill>
                  <a:srgbClr val="FFFFFF"/>
                </a:solidFill>
                <a:ea typeface="+mn-lt"/>
                <a:cs typeface="+mn-lt"/>
              </a:rPr>
              <a:t>почати</a:t>
            </a:r>
            <a:r>
              <a:rPr lang="ru-RU" sz="1800" dirty="0">
                <a:solidFill>
                  <a:srgbClr val="FFFFFF"/>
                </a:solidFill>
                <a:ea typeface="+mn-lt"/>
                <a:cs typeface="+mn-lt"/>
              </a:rPr>
              <a:t> СЛР!</a:t>
            </a:r>
            <a:endParaRPr lang="ru-RU" sz="18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8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0C20A10-3B88-5787-E26B-729CB34ED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" b="1674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2264AB-C7F9-29D4-78FE-AC7661F8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11" y="4026020"/>
            <a:ext cx="11122884" cy="2495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Arial"/>
                <a:cs typeface="Arial"/>
              </a:rPr>
              <a:t>— при </a:t>
            </a:r>
            <a:r>
              <a:rPr lang="ru-RU" sz="1800" b="1" i="1" err="1">
                <a:latin typeface="Arial"/>
                <a:cs typeface="Arial"/>
              </a:rPr>
              <a:t>потраплянні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отруйної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речовини</a:t>
            </a:r>
            <a:r>
              <a:rPr lang="ru-RU" sz="1800" b="1" i="1" dirty="0">
                <a:latin typeface="Arial"/>
                <a:cs typeface="Arial"/>
              </a:rPr>
              <a:t> на </a:t>
            </a:r>
            <a:r>
              <a:rPr lang="ru-RU" sz="1800" b="1" i="1" err="1">
                <a:latin typeface="Arial"/>
                <a:cs typeface="Arial"/>
              </a:rPr>
              <a:t>шкіру</a:t>
            </a:r>
            <a:r>
              <a:rPr lang="ru-RU" sz="1800" b="1" i="1" dirty="0">
                <a:latin typeface="Arial"/>
                <a:cs typeface="Arial"/>
              </a:rPr>
              <a:t>, </a:t>
            </a:r>
            <a:r>
              <a:rPr lang="ru-RU" sz="1800" b="1" i="1" err="1">
                <a:latin typeface="Arial"/>
                <a:cs typeface="Arial"/>
              </a:rPr>
              <a:t>ретельно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промийте</a:t>
            </a:r>
            <a:r>
              <a:rPr lang="ru-RU" sz="1800" b="1" i="1" dirty="0">
                <a:latin typeface="Arial"/>
                <a:cs typeface="Arial"/>
              </a:rPr>
              <a:t> водою  </a:t>
            </a:r>
            <a:r>
              <a:rPr lang="ru-RU" sz="1800" b="1" i="1" err="1">
                <a:latin typeface="Arial"/>
                <a:cs typeface="Arial"/>
              </a:rPr>
              <a:t>ділянку</a:t>
            </a:r>
            <a:r>
              <a:rPr lang="ru-RU" sz="1800" b="1" i="1" dirty="0">
                <a:latin typeface="Arial"/>
                <a:cs typeface="Arial"/>
              </a:rPr>
              <a:t>, на яку вона </a:t>
            </a:r>
            <a:r>
              <a:rPr lang="ru-RU" sz="1800" b="1" i="1" err="1">
                <a:latin typeface="Arial"/>
                <a:cs typeface="Arial"/>
              </a:rPr>
              <a:t>потрапила</a:t>
            </a:r>
            <a:r>
              <a:rPr lang="ru-RU" sz="1800" b="1" i="1" dirty="0">
                <a:latin typeface="Arial"/>
                <a:cs typeface="Arial"/>
              </a:rPr>
              <a:t>, та </a:t>
            </a:r>
            <a:r>
              <a:rPr lang="ru-RU" sz="1800" b="1" i="1" err="1">
                <a:latin typeface="Arial"/>
                <a:cs typeface="Arial"/>
              </a:rPr>
              <a:t>зніміть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одяг</a:t>
            </a:r>
            <a:r>
              <a:rPr lang="ru-RU" sz="1800" b="1" i="1" dirty="0">
                <a:latin typeface="Arial"/>
                <a:cs typeface="Arial"/>
              </a:rPr>
              <a:t>, на </a:t>
            </a:r>
            <a:r>
              <a:rPr lang="ru-RU" sz="1800" b="1" i="1" err="1">
                <a:latin typeface="Arial"/>
                <a:cs typeface="Arial"/>
              </a:rPr>
              <a:t>якому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залишились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сліди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цієї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речовини</a:t>
            </a:r>
            <a:r>
              <a:rPr lang="ru-RU" sz="1800" b="1" i="1" dirty="0">
                <a:latin typeface="Arial"/>
                <a:cs typeface="Arial"/>
              </a:rPr>
              <a:t>;</a:t>
            </a:r>
            <a:endParaRPr lang="ru-RU" sz="1800" b="1" i="1">
              <a:cs typeface="Calibri"/>
            </a:endParaRPr>
          </a:p>
          <a:p>
            <a:pPr>
              <a:buNone/>
            </a:pPr>
            <a:endParaRPr lang="ru-RU" sz="1800" b="1" i="1" dirty="0">
              <a:latin typeface="Arial"/>
              <a:cs typeface="Arial"/>
            </a:endParaRPr>
          </a:p>
          <a:p>
            <a:pPr>
              <a:buNone/>
            </a:pPr>
            <a:r>
              <a:rPr lang="ru-RU" sz="1800" b="1" i="1" dirty="0">
                <a:latin typeface="Arial"/>
                <a:cs typeface="Arial"/>
              </a:rPr>
              <a:t>— при </a:t>
            </a:r>
            <a:r>
              <a:rPr lang="ru-RU" sz="1800" b="1" i="1" err="1">
                <a:latin typeface="Arial"/>
                <a:cs typeface="Arial"/>
              </a:rPr>
              <a:t>потраплянні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отруйної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речовини</a:t>
            </a:r>
            <a:r>
              <a:rPr lang="ru-RU" sz="1800" b="1" i="1" dirty="0">
                <a:latin typeface="Arial"/>
                <a:cs typeface="Arial"/>
              </a:rPr>
              <a:t> до очей, </a:t>
            </a:r>
            <a:r>
              <a:rPr lang="ru-RU" sz="1800" b="1" i="1" err="1">
                <a:latin typeface="Arial"/>
                <a:cs typeface="Arial"/>
              </a:rPr>
              <a:t>негайно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промийте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очі</a:t>
            </a:r>
            <a:r>
              <a:rPr lang="ru-RU" sz="1800" b="1" i="1" dirty="0">
                <a:latin typeface="Arial"/>
                <a:cs typeface="Arial"/>
              </a:rPr>
              <a:t> великою </a:t>
            </a:r>
            <a:r>
              <a:rPr lang="ru-RU" sz="1800" b="1" i="1" err="1">
                <a:latin typeface="Arial"/>
                <a:cs typeface="Arial"/>
              </a:rPr>
              <a:t>кількістю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проточної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холодної</a:t>
            </a:r>
            <a:r>
              <a:rPr lang="ru-RU" sz="1800" b="1" i="1" dirty="0">
                <a:latin typeface="Arial"/>
                <a:cs typeface="Arial"/>
              </a:rPr>
              <a:t> води;</a:t>
            </a:r>
            <a:endParaRPr lang="ru-RU" sz="1800" b="1" i="1" dirty="0"/>
          </a:p>
          <a:p>
            <a:pPr marL="0" indent="0">
              <a:buNone/>
            </a:pPr>
            <a:endParaRPr lang="ru-RU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075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BB92E-59E9-9F2A-D260-3CDEA3E0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13" y="2660904"/>
            <a:ext cx="5451492" cy="39935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ru-RU" sz="1800" b="1" i="1" dirty="0">
                <a:latin typeface="Arial"/>
                <a:cs typeface="Arial"/>
              </a:rPr>
              <a:t>— при </a:t>
            </a:r>
            <a:r>
              <a:rPr lang="ru-RU" sz="1800" b="1" i="1" err="1">
                <a:latin typeface="Arial"/>
                <a:cs typeface="Arial"/>
              </a:rPr>
              <a:t>вдиханні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отруйної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речовини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необхідно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прополоскати</a:t>
            </a:r>
            <a:r>
              <a:rPr lang="ru-RU" sz="1800" b="1" i="1" dirty="0">
                <a:latin typeface="Arial"/>
                <a:cs typeface="Arial"/>
              </a:rPr>
              <a:t> рота та, </a:t>
            </a:r>
            <a:r>
              <a:rPr lang="ru-RU" sz="1800" b="1" i="1" err="1">
                <a:latin typeface="Arial"/>
                <a:cs typeface="Arial"/>
              </a:rPr>
              <a:t>якщо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можливо</a:t>
            </a:r>
            <a:r>
              <a:rPr lang="ru-RU" sz="1800" b="1" i="1" dirty="0">
                <a:latin typeface="Arial"/>
                <a:cs typeface="Arial"/>
              </a:rPr>
              <a:t>, </a:t>
            </a:r>
            <a:r>
              <a:rPr lang="ru-RU" sz="1800" b="1" i="1" err="1">
                <a:latin typeface="Arial"/>
                <a:cs typeface="Arial"/>
              </a:rPr>
              <a:t>надати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постраждалому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випити</a:t>
            </a:r>
            <a:r>
              <a:rPr lang="ru-RU" sz="1800" b="1" i="1" dirty="0">
                <a:latin typeface="Arial"/>
                <a:cs typeface="Arial"/>
              </a:rPr>
              <a:t> велику </a:t>
            </a:r>
            <a:r>
              <a:rPr lang="ru-RU" sz="1800" b="1" i="1" err="1">
                <a:latin typeface="Arial"/>
                <a:cs typeface="Arial"/>
              </a:rPr>
              <a:t>кількість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рідини</a:t>
            </a:r>
            <a:r>
              <a:rPr lang="ru-RU" sz="1800" b="1" i="1" dirty="0">
                <a:latin typeface="Arial"/>
                <a:cs typeface="Arial"/>
              </a:rPr>
              <a:t>. </a:t>
            </a:r>
            <a:endParaRPr lang="ru-RU" sz="1800" b="1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негайно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вивести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чи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винести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постраждалого</a:t>
            </a:r>
            <a:r>
              <a:rPr lang="ru-RU" sz="1800" dirty="0">
                <a:latin typeface="Arial"/>
                <a:cs typeface="Arial"/>
              </a:rPr>
              <a:t> на </a:t>
            </a:r>
            <a:r>
              <a:rPr lang="ru-RU" sz="1800" err="1">
                <a:latin typeface="Arial"/>
                <a:cs typeface="Arial"/>
              </a:rPr>
              <a:t>свіже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повітря</a:t>
            </a:r>
            <a:r>
              <a:rPr lang="ru-RU" sz="1800" dirty="0">
                <a:latin typeface="Arial"/>
                <a:cs typeface="Arial"/>
              </a:rPr>
              <a:t>. </a:t>
            </a:r>
            <a:r>
              <a:rPr lang="ru-RU" sz="1800" err="1">
                <a:latin typeface="Arial"/>
                <a:cs typeface="Arial"/>
              </a:rPr>
              <a:t>Одяг</a:t>
            </a:r>
            <a:r>
              <a:rPr lang="ru-RU" sz="1800" dirty="0">
                <a:latin typeface="Arial"/>
                <a:cs typeface="Arial"/>
              </a:rPr>
              <a:t> також </a:t>
            </a:r>
            <a:r>
              <a:rPr lang="ru-RU" sz="1800" err="1">
                <a:latin typeface="Arial"/>
                <a:cs typeface="Arial"/>
              </a:rPr>
              <a:t>бажано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зняти</a:t>
            </a:r>
            <a:r>
              <a:rPr lang="ru-RU" sz="1800" dirty="0">
                <a:latin typeface="Arial"/>
                <a:cs typeface="Arial"/>
              </a:rPr>
              <a:t>: </a:t>
            </a:r>
            <a:r>
              <a:rPr lang="ru-RU" sz="1800" err="1">
                <a:latin typeface="Arial"/>
                <a:cs typeface="Arial"/>
              </a:rPr>
              <a:t>він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міг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увібрати</a:t>
            </a:r>
            <a:r>
              <a:rPr lang="ru-RU" sz="1800" dirty="0">
                <a:latin typeface="Arial"/>
                <a:cs typeface="Arial"/>
              </a:rPr>
              <a:t> в себе пари </a:t>
            </a:r>
            <a:r>
              <a:rPr lang="ru-RU" sz="1800" err="1">
                <a:latin typeface="Arial"/>
                <a:cs typeface="Arial"/>
              </a:rPr>
              <a:t>отруйної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речовини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це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неможливо</a:t>
            </a:r>
            <a:r>
              <a:rPr lang="ru-RU" sz="1800" dirty="0">
                <a:latin typeface="Arial"/>
                <a:cs typeface="Arial"/>
              </a:rPr>
              <a:t>, то </a:t>
            </a:r>
            <a:r>
              <a:rPr lang="ru-RU" sz="180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хоча</a:t>
            </a:r>
            <a:r>
              <a:rPr lang="ru-RU" sz="1800" dirty="0">
                <a:latin typeface="Arial"/>
                <a:cs typeface="Arial"/>
              </a:rPr>
              <a:t> б </a:t>
            </a:r>
            <a:r>
              <a:rPr lang="ru-RU" sz="1800" err="1">
                <a:latin typeface="Arial"/>
                <a:cs typeface="Arial"/>
              </a:rPr>
              <a:t>розстебнути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одяіг</a:t>
            </a:r>
            <a:r>
              <a:rPr lang="ru-RU" sz="1800" dirty="0">
                <a:latin typeface="Arial"/>
                <a:cs typeface="Arial"/>
              </a:rPr>
              <a:t> та </a:t>
            </a:r>
            <a:r>
              <a:rPr lang="ru-RU" sz="1800" err="1">
                <a:latin typeface="Arial"/>
                <a:cs typeface="Arial"/>
              </a:rPr>
              <a:t>забезпечити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надходження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свіжого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повітря</a:t>
            </a:r>
            <a:r>
              <a:rPr lang="ru-RU" sz="1800" dirty="0">
                <a:latin typeface="Arial"/>
                <a:cs typeface="Arial"/>
              </a:rPr>
              <a:t>. У </a:t>
            </a:r>
            <a:r>
              <a:rPr lang="ru-RU" sz="1800" err="1">
                <a:latin typeface="Arial"/>
                <a:cs typeface="Arial"/>
              </a:rPr>
              <a:t>разі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втрати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свідомості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піднести</a:t>
            </a:r>
            <a:r>
              <a:rPr lang="ru-RU" sz="1800" dirty="0">
                <a:latin typeface="Arial"/>
                <a:cs typeface="Arial"/>
              </a:rPr>
              <a:t> до носу </a:t>
            </a:r>
            <a:r>
              <a:rPr lang="ru-RU" sz="1800" err="1">
                <a:latin typeface="Arial"/>
                <a:cs typeface="Arial"/>
              </a:rPr>
              <a:t>постраждалого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розчин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нашатирного</a:t>
            </a:r>
            <a:r>
              <a:rPr lang="ru-RU" sz="1800" dirty="0">
                <a:latin typeface="Arial"/>
                <a:cs typeface="Arial"/>
              </a:rPr>
              <a:t> спирту, а при </a:t>
            </a:r>
            <a:r>
              <a:rPr lang="ru-RU" sz="1800" err="1">
                <a:latin typeface="Arial"/>
                <a:cs typeface="Arial"/>
              </a:rPr>
              <a:t>зупинці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дихання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зробити</a:t>
            </a:r>
            <a:r>
              <a:rPr lang="ru-RU" sz="1800">
                <a:latin typeface="Arial"/>
                <a:cs typeface="Arial"/>
              </a:rPr>
              <a:t> </a:t>
            </a:r>
            <a:r>
              <a:rPr lang="ru-RU" sz="1800" err="1">
                <a:latin typeface="Arial"/>
                <a:cs typeface="Arial"/>
              </a:rPr>
              <a:t>штучне</a:t>
            </a:r>
            <a:r>
              <a:rPr lang="ru-RU" sz="180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дихання</a:t>
            </a:r>
            <a:r>
              <a:rPr lang="ru-RU" sz="180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br>
              <a:rPr lang="en-US" sz="1500" dirty="0"/>
            </a:br>
            <a:endParaRPr lang="en-US" sz="1500"/>
          </a:p>
        </p:txBody>
      </p:sp>
      <p:pic>
        <p:nvPicPr>
          <p:cNvPr id="4" name="Рисунок 4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8488902-C6B3-3F24-3977-AACFF36E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78061"/>
            <a:ext cx="6091571" cy="4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85CB-D570-358D-174D-B1251889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36" y="723908"/>
            <a:ext cx="10649064" cy="1038016"/>
          </a:xfrm>
        </p:spPr>
        <p:txBody>
          <a:bodyPr>
            <a:normAutofit/>
          </a:bodyPr>
          <a:lstStyle/>
          <a:p>
            <a:r>
              <a:rPr lang="ru-RU" sz="4100" b="1" dirty="0">
                <a:latin typeface="Arial"/>
                <a:cs typeface="Arial"/>
              </a:rPr>
              <a:t>Укуси комах, </a:t>
            </a:r>
            <a:r>
              <a:rPr lang="ru-RU" sz="4100" b="1" dirty="0" err="1">
                <a:latin typeface="Arial"/>
                <a:cs typeface="Arial"/>
              </a:rPr>
              <a:t>кліщів</a:t>
            </a:r>
            <a:r>
              <a:rPr lang="ru-RU" sz="4100" b="1" dirty="0">
                <a:latin typeface="Arial"/>
                <a:cs typeface="Arial"/>
              </a:rPr>
              <a:t>, </a:t>
            </a:r>
            <a:r>
              <a:rPr lang="ru-RU" sz="4100" b="1" dirty="0" err="1">
                <a:latin typeface="Arial"/>
                <a:cs typeface="Arial"/>
              </a:rPr>
              <a:t>павуків</a:t>
            </a:r>
            <a:r>
              <a:rPr lang="ru-RU" sz="4100" b="1" dirty="0">
                <a:latin typeface="Arial"/>
                <a:cs typeface="Arial"/>
              </a:rPr>
              <a:t>, </a:t>
            </a:r>
            <a:r>
              <a:rPr lang="ru-RU" sz="4100" b="1" dirty="0" err="1">
                <a:latin typeface="Arial"/>
                <a:cs typeface="Arial"/>
              </a:rPr>
              <a:t>змій</a:t>
            </a:r>
            <a:endParaRPr lang="ru-RU" sz="4100" dirty="0" err="1"/>
          </a:p>
        </p:txBody>
      </p:sp>
      <p:sp>
        <p:nvSpPr>
          <p:cNvPr id="56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лещ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A61312A2-EED7-BBD3-4FC5-8774312A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072150"/>
            <a:ext cx="4777381" cy="25439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97B64E-C615-3515-28E0-06AD261A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2200" err="1">
                <a:latin typeface="Arial"/>
                <a:cs typeface="Arial"/>
              </a:rPr>
              <a:t>Щорічно</a:t>
            </a:r>
            <a:r>
              <a:rPr lang="ru-RU" sz="2200">
                <a:latin typeface="Arial"/>
                <a:cs typeface="Arial"/>
              </a:rPr>
              <a:t> в </a:t>
            </a:r>
            <a:r>
              <a:rPr lang="ru-RU" sz="2200" err="1">
                <a:latin typeface="Arial"/>
                <a:cs typeface="Arial"/>
              </a:rPr>
              <a:t>світі</a:t>
            </a:r>
            <a:r>
              <a:rPr lang="ru-RU" sz="2200">
                <a:latin typeface="Arial"/>
                <a:cs typeface="Arial"/>
              </a:rPr>
              <a:t> більше 10 мільйонів чоловік піддаються нападам отруйних тварин, більше 50 тисяч потерпілих гинуть. Причому летальних результатів від укусів бджіл або ос в 3 рази більше, ніж від укусів гримучої змії.</a:t>
            </a:r>
            <a:endParaRPr lang="ru-RU" sz="2200"/>
          </a:p>
          <a:p>
            <a:pPr>
              <a:buNone/>
            </a:pPr>
            <a:r>
              <a:rPr lang="ru-RU" sz="2200" err="1">
                <a:latin typeface="Arial"/>
                <a:cs typeface="Arial"/>
              </a:rPr>
              <a:t>Сусідство</a:t>
            </a:r>
            <a:r>
              <a:rPr lang="ru-RU" sz="2200">
                <a:latin typeface="Arial"/>
                <a:cs typeface="Arial"/>
              </a:rPr>
              <a:t> з комарами, </a:t>
            </a:r>
            <a:r>
              <a:rPr lang="ru-RU" sz="2200" err="1">
                <a:latin typeface="Arial"/>
                <a:cs typeface="Arial"/>
              </a:rPr>
              <a:t>ґедзями</a:t>
            </a:r>
            <a:r>
              <a:rPr lang="ru-RU" sz="2200">
                <a:latin typeface="Arial"/>
                <a:cs typeface="Arial"/>
              </a:rPr>
              <a:t>, мошками та </a:t>
            </a:r>
            <a:r>
              <a:rPr lang="ru-RU" sz="2200" err="1">
                <a:latin typeface="Arial"/>
                <a:cs typeface="Arial"/>
              </a:rPr>
              <a:t>іншими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дрібними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комахами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рідко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буває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приємним</a:t>
            </a:r>
            <a:r>
              <a:rPr lang="ru-RU" sz="2200">
                <a:latin typeface="Arial"/>
                <a:cs typeface="Arial"/>
              </a:rPr>
              <a:t>. Але </a:t>
            </a:r>
            <a:r>
              <a:rPr lang="ru-RU" sz="2200" err="1">
                <a:latin typeface="Arial"/>
                <a:cs typeface="Arial"/>
              </a:rPr>
              <a:t>річ</a:t>
            </a:r>
            <a:r>
              <a:rPr lang="ru-RU" sz="2200">
                <a:latin typeface="Arial"/>
                <a:cs typeface="Arial"/>
              </a:rPr>
              <a:t> не </a:t>
            </a:r>
            <a:r>
              <a:rPr lang="ru-RU" sz="2200" err="1">
                <a:latin typeface="Arial"/>
                <a:cs typeface="Arial"/>
              </a:rPr>
              <a:t>тільки</a:t>
            </a:r>
            <a:r>
              <a:rPr lang="ru-RU" sz="2200">
                <a:latin typeface="Arial"/>
                <a:cs typeface="Arial"/>
              </a:rPr>
              <a:t> в </a:t>
            </a:r>
            <a:r>
              <a:rPr lang="ru-RU" sz="2200" err="1">
                <a:latin typeface="Arial"/>
                <a:cs typeface="Arial"/>
              </a:rPr>
              <a:t>цьому</a:t>
            </a:r>
            <a:r>
              <a:rPr lang="ru-RU" sz="2200">
                <a:latin typeface="Arial"/>
                <a:cs typeface="Arial"/>
              </a:rPr>
              <a:t> — </a:t>
            </a:r>
            <a:r>
              <a:rPr lang="ru-RU" sz="2200" err="1">
                <a:latin typeface="Arial"/>
                <a:cs typeface="Arial"/>
              </a:rPr>
              <a:t>їх</a:t>
            </a:r>
            <a:r>
              <a:rPr lang="ru-RU" sz="2200">
                <a:latin typeface="Arial"/>
                <a:cs typeface="Arial"/>
              </a:rPr>
              <a:t> укуси </a:t>
            </a:r>
            <a:r>
              <a:rPr lang="ru-RU" sz="2200" err="1">
                <a:latin typeface="Arial"/>
                <a:cs typeface="Arial"/>
              </a:rPr>
              <a:t>здатні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викликати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достатньо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важкі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алергічні</a:t>
            </a:r>
            <a:r>
              <a:rPr lang="ru-RU" sz="2200">
                <a:latin typeface="Arial"/>
                <a:cs typeface="Arial"/>
              </a:rPr>
              <a:t> </a:t>
            </a:r>
            <a:r>
              <a:rPr lang="ru-RU" sz="2200" err="1">
                <a:latin typeface="Arial"/>
                <a:cs typeface="Arial"/>
              </a:rPr>
              <a:t>реакції</a:t>
            </a:r>
            <a:r>
              <a:rPr lang="ru-RU" sz="2200">
                <a:latin typeface="Arial"/>
                <a:cs typeface="Arial"/>
              </a:rPr>
              <a:t>.</a:t>
            </a:r>
            <a:endParaRPr lang="ru-RU" sz="2200"/>
          </a:p>
          <a:p>
            <a:pPr marL="0" indent="0">
              <a:buNone/>
            </a:pPr>
            <a:endParaRPr lang="ru-RU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313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85414-8397-1BCC-C446-41872EA1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4800" b="1" err="1">
                <a:cs typeface="Calibri Light"/>
              </a:rPr>
              <a:t>Комарі</a:t>
            </a:r>
            <a:endParaRPr lang="ru-RU" sz="4800" b="1" err="1"/>
          </a:p>
        </p:txBody>
      </p:sp>
      <p:pic>
        <p:nvPicPr>
          <p:cNvPr id="4" name="Рисунок 4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623078F-70E5-64F0-3670-8CDCBF9A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136233"/>
            <a:ext cx="5458968" cy="4585533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75581-914E-39CF-FF35-96098DB1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1900" dirty="0" err="1">
                <a:latin typeface="Arial"/>
                <a:cs typeface="Arial"/>
              </a:rPr>
              <a:t>Із</a:t>
            </a:r>
            <a:r>
              <a:rPr lang="ru-RU" sz="1900" dirty="0">
                <a:latin typeface="Arial"/>
                <a:cs typeface="Arial"/>
              </a:rPr>
              <a:t>-за </a:t>
            </a:r>
            <a:r>
              <a:rPr lang="ru-RU" sz="1900" dirty="0" err="1">
                <a:latin typeface="Arial"/>
                <a:cs typeface="Arial"/>
              </a:rPr>
              <a:t>специфічних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властивостей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слини</a:t>
            </a:r>
            <a:r>
              <a:rPr lang="ru-RU" sz="1900" dirty="0">
                <a:latin typeface="Arial"/>
                <a:cs typeface="Arial"/>
              </a:rPr>
              <a:t> комара, в </a:t>
            </a:r>
            <a:r>
              <a:rPr lang="ru-RU" sz="1900" dirty="0" err="1">
                <a:latin typeface="Arial"/>
                <a:cs typeface="Arial"/>
              </a:rPr>
              <a:t>місці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його</a:t>
            </a:r>
            <a:r>
              <a:rPr lang="ru-RU" sz="1900" dirty="0">
                <a:latin typeface="Arial"/>
                <a:cs typeface="Arial"/>
              </a:rPr>
              <a:t> укусу </a:t>
            </a:r>
            <a:r>
              <a:rPr lang="ru-RU" sz="1900" dirty="0" err="1">
                <a:latin typeface="Arial"/>
                <a:cs typeface="Arial"/>
              </a:rPr>
              <a:t>утворюються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невелике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почервоніння</a:t>
            </a:r>
            <a:r>
              <a:rPr lang="ru-RU" sz="1900" dirty="0">
                <a:latin typeface="Arial"/>
                <a:cs typeface="Arial"/>
              </a:rPr>
              <a:t>, </a:t>
            </a:r>
            <a:r>
              <a:rPr lang="ru-RU" sz="1900" dirty="0" err="1">
                <a:latin typeface="Arial"/>
                <a:cs typeface="Arial"/>
              </a:rPr>
              <a:t>виникає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свербіння</a:t>
            </a:r>
            <a:r>
              <a:rPr lang="ru-RU" sz="1900" dirty="0">
                <a:latin typeface="Arial"/>
                <a:cs typeface="Arial"/>
              </a:rPr>
              <a:t>, </a:t>
            </a:r>
            <a:r>
              <a:rPr lang="ru-RU" sz="1900" dirty="0" err="1">
                <a:latin typeface="Arial"/>
                <a:cs typeface="Arial"/>
              </a:rPr>
              <a:t>відчуття</a:t>
            </a:r>
            <a:r>
              <a:rPr lang="ru-RU" sz="1900" dirty="0">
                <a:latin typeface="Arial"/>
                <a:cs typeface="Arial"/>
              </a:rPr>
              <a:t> жару.</a:t>
            </a:r>
            <a:endParaRPr lang="ru-RU" sz="19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900" dirty="0">
                <a:latin typeface="Arial"/>
                <a:cs typeface="Arial"/>
              </a:rPr>
              <a:t> </a:t>
            </a:r>
            <a:r>
              <a:rPr lang="ru-RU" sz="1900" err="1">
                <a:latin typeface="Arial"/>
                <a:cs typeface="Arial"/>
              </a:rPr>
              <a:t>Свербіння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можна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усунути</a:t>
            </a:r>
            <a:r>
              <a:rPr lang="ru-RU" sz="1900" dirty="0">
                <a:latin typeface="Arial"/>
                <a:cs typeface="Arial"/>
              </a:rPr>
              <a:t>, </a:t>
            </a:r>
            <a:r>
              <a:rPr lang="ru-RU" sz="1900" err="1">
                <a:latin typeface="Arial"/>
                <a:cs typeface="Arial"/>
              </a:rPr>
              <a:t>якщо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змочити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шкіру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нашатирним</a:t>
            </a:r>
            <a:r>
              <a:rPr lang="ru-RU" sz="1900" dirty="0">
                <a:latin typeface="Arial"/>
                <a:cs typeface="Arial"/>
              </a:rPr>
              <a:t> спиртом </a:t>
            </a:r>
            <a:r>
              <a:rPr lang="ru-RU" sz="1900" err="1">
                <a:latin typeface="Arial"/>
                <a:cs typeface="Arial"/>
              </a:rPr>
              <a:t>або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розчином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питної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err="1">
                <a:latin typeface="Arial"/>
                <a:cs typeface="Arial"/>
              </a:rPr>
              <a:t>соди</a:t>
            </a:r>
            <a:r>
              <a:rPr lang="ru-RU" sz="1900" dirty="0">
                <a:latin typeface="Arial"/>
                <a:cs typeface="Arial"/>
              </a:rPr>
              <a:t>: 1/2 </a:t>
            </a:r>
            <a:r>
              <a:rPr lang="ru-RU" sz="1900" err="1">
                <a:latin typeface="Arial"/>
                <a:cs typeface="Arial"/>
              </a:rPr>
              <a:t>чайної</a:t>
            </a:r>
            <a:r>
              <a:rPr lang="ru-RU" sz="1900" dirty="0">
                <a:latin typeface="Arial"/>
                <a:cs typeface="Arial"/>
              </a:rPr>
              <a:t> ложки на стакан води. </a:t>
            </a:r>
            <a:endParaRPr lang="ru-RU" sz="1900" dirty="0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ru-RU" sz="1900" dirty="0">
                <a:latin typeface="Arial"/>
                <a:cs typeface="Arial"/>
              </a:rPr>
              <a:t> </a:t>
            </a:r>
            <a:r>
              <a:rPr lang="ru-RU" sz="1900" dirty="0" err="1">
                <a:latin typeface="Arial"/>
                <a:cs typeface="Arial"/>
              </a:rPr>
              <a:t>Щоб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уникнути</a:t>
            </a:r>
            <a:r>
              <a:rPr lang="ru-RU" sz="1900" dirty="0">
                <a:latin typeface="Arial"/>
                <a:cs typeface="Arial"/>
              </a:rPr>
              <a:t> укусу </a:t>
            </a:r>
            <a:r>
              <a:rPr lang="ru-RU" sz="1900" dirty="0" err="1">
                <a:latin typeface="Arial"/>
                <a:cs typeface="Arial"/>
              </a:rPr>
              <a:t>обробіть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всі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відкриті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місця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тіла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репелентом</a:t>
            </a:r>
            <a:r>
              <a:rPr lang="ru-RU" sz="1900" dirty="0">
                <a:latin typeface="Arial"/>
                <a:cs typeface="Arial"/>
              </a:rPr>
              <a:t> (</a:t>
            </a:r>
            <a:r>
              <a:rPr lang="ru-RU" sz="1900" dirty="0" err="1">
                <a:latin typeface="Arial"/>
                <a:cs typeface="Arial"/>
              </a:rPr>
              <a:t>речовиною</a:t>
            </a:r>
            <a:r>
              <a:rPr lang="ru-RU" sz="1900" dirty="0">
                <a:latin typeface="Arial"/>
                <a:cs typeface="Arial"/>
              </a:rPr>
              <a:t>, </a:t>
            </a:r>
            <a:r>
              <a:rPr lang="ru-RU" sz="1900" dirty="0" err="1">
                <a:latin typeface="Arial"/>
                <a:cs typeface="Arial"/>
              </a:rPr>
              <a:t>що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відлякує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комарів</a:t>
            </a:r>
            <a:r>
              <a:rPr lang="ru-RU" sz="1900" dirty="0">
                <a:latin typeface="Arial"/>
                <a:cs typeface="Arial"/>
              </a:rPr>
              <a:t>) — </a:t>
            </a:r>
            <a:r>
              <a:rPr lang="ru-RU" sz="1900" dirty="0" err="1">
                <a:latin typeface="Arial"/>
                <a:cs typeface="Arial"/>
              </a:rPr>
              <a:t>цей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засіб</a:t>
            </a:r>
            <a:r>
              <a:rPr lang="ru-RU" sz="1900" dirty="0">
                <a:latin typeface="Arial"/>
                <a:cs typeface="Arial"/>
              </a:rPr>
              <a:t> повинен бути </a:t>
            </a:r>
            <a:r>
              <a:rPr lang="ru-RU" sz="1900" dirty="0" err="1">
                <a:latin typeface="Arial"/>
                <a:cs typeface="Arial"/>
              </a:rPr>
              <a:t>обов’язково</a:t>
            </a:r>
            <a:r>
              <a:rPr lang="ru-RU" sz="1900" dirty="0">
                <a:latin typeface="Arial"/>
                <a:cs typeface="Arial"/>
              </a:rPr>
              <a:t> в </a:t>
            </a:r>
            <a:r>
              <a:rPr lang="ru-RU" sz="1900" dirty="0" err="1">
                <a:latin typeface="Arial"/>
                <a:cs typeface="Arial"/>
              </a:rPr>
              <a:t>аптечці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мандрівника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чи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мандрівної</a:t>
            </a:r>
            <a:r>
              <a:rPr lang="ru-RU" sz="1900" dirty="0">
                <a:latin typeface="Arial"/>
                <a:cs typeface="Arial"/>
              </a:rPr>
              <a:t> </a:t>
            </a:r>
            <a:r>
              <a:rPr lang="ru-RU" sz="1900" dirty="0" err="1">
                <a:latin typeface="Arial"/>
                <a:cs typeface="Arial"/>
              </a:rPr>
              <a:t>групи</a:t>
            </a:r>
            <a:r>
              <a:rPr lang="ru-RU" sz="1900" dirty="0">
                <a:latin typeface="Arial"/>
                <a:cs typeface="Arial"/>
              </a:rPr>
              <a:t>.</a:t>
            </a:r>
            <a:endParaRPr lang="ru-RU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31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0721-B731-8DDD-B3B1-1FB67676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3" y="264483"/>
            <a:ext cx="5251316" cy="1807305"/>
          </a:xfrm>
        </p:spPr>
        <p:txBody>
          <a:bodyPr>
            <a:normAutofit/>
          </a:bodyPr>
          <a:lstStyle/>
          <a:p>
            <a:r>
              <a:rPr lang="ru-RU" b="1" dirty="0">
                <a:cs typeface="Calibri Light"/>
              </a:rPr>
              <a:t>Мошка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FB39B-32E7-D547-3201-3EB3B1C3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4" y="1657562"/>
            <a:ext cx="5165960" cy="4950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/>
                <a:cs typeface="Arial"/>
              </a:rPr>
              <a:t>Мошки </a:t>
            </a:r>
            <a:r>
              <a:rPr lang="ru-RU" sz="1800" err="1">
                <a:latin typeface="Arial"/>
                <a:cs typeface="Arial"/>
              </a:rPr>
              <a:t>активні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err="1">
                <a:latin typeface="Arial"/>
                <a:cs typeface="Arial"/>
              </a:rPr>
              <a:t>жаркі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сонячні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дні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Їх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приваблює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світлий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одяг</a:t>
            </a:r>
            <a:r>
              <a:rPr lang="ru-RU" sz="1800" dirty="0">
                <a:latin typeface="Arial"/>
                <a:cs typeface="Arial"/>
              </a:rPr>
              <a:t> та запах поту. Момент укусу мошки не </a:t>
            </a:r>
            <a:r>
              <a:rPr lang="ru-RU" sz="1800" err="1">
                <a:latin typeface="Arial"/>
                <a:cs typeface="Arial"/>
              </a:rPr>
              <a:t>відчувається</a:t>
            </a:r>
            <a:r>
              <a:rPr lang="ru-RU" sz="1800" dirty="0">
                <a:latin typeface="Arial"/>
                <a:cs typeface="Arial"/>
              </a:rPr>
              <a:t>, але через </a:t>
            </a:r>
            <a:r>
              <a:rPr lang="ru-RU" sz="1800" err="1">
                <a:latin typeface="Arial"/>
                <a:cs typeface="Arial"/>
              </a:rPr>
              <a:t>декілька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хвилин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з’являється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відчуття</a:t>
            </a:r>
            <a:r>
              <a:rPr lang="ru-RU" sz="1800" dirty="0">
                <a:latin typeface="Arial"/>
                <a:cs typeface="Arial"/>
              </a:rPr>
              <a:t> жару, </a:t>
            </a:r>
            <a:r>
              <a:rPr lang="ru-RU" sz="1800" err="1">
                <a:latin typeface="Arial"/>
                <a:cs typeface="Arial"/>
              </a:rPr>
              <a:t>сильне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свербіння</a:t>
            </a:r>
            <a:r>
              <a:rPr lang="ru-RU" sz="1800" dirty="0">
                <a:latin typeface="Arial"/>
                <a:cs typeface="Arial"/>
              </a:rPr>
              <a:t>, великий </a:t>
            </a:r>
            <a:r>
              <a:rPr lang="ru-RU" sz="1800" err="1">
                <a:latin typeface="Arial"/>
                <a:cs typeface="Arial"/>
              </a:rPr>
              <a:t>червоний</a:t>
            </a:r>
            <a:r>
              <a:rPr lang="ru-RU" sz="1800" dirty="0">
                <a:latin typeface="Arial"/>
                <a:cs typeface="Arial"/>
              </a:rPr>
              <a:t> набряк. Набряк </a:t>
            </a:r>
            <a:r>
              <a:rPr lang="ru-RU" sz="1800" err="1">
                <a:latin typeface="Arial"/>
                <a:cs typeface="Arial"/>
              </a:rPr>
              <a:t>спадає</a:t>
            </a:r>
            <a:r>
              <a:rPr lang="ru-RU" sz="1800" dirty="0">
                <a:latin typeface="Arial"/>
                <a:cs typeface="Arial"/>
              </a:rPr>
              <a:t> через </a:t>
            </a:r>
            <a:r>
              <a:rPr lang="ru-RU" sz="1800" err="1">
                <a:latin typeface="Arial"/>
                <a:cs typeface="Arial"/>
              </a:rPr>
              <a:t>декілька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днів</a:t>
            </a:r>
            <a:r>
              <a:rPr lang="ru-RU" sz="1800" dirty="0">
                <a:latin typeface="Arial"/>
                <a:cs typeface="Arial"/>
              </a:rPr>
              <a:t>, а ось </a:t>
            </a:r>
            <a:r>
              <a:rPr lang="ru-RU" sz="1800" err="1">
                <a:latin typeface="Arial"/>
                <a:cs typeface="Arial"/>
              </a:rPr>
              <a:t>нестерпне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свербіння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турбувати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декілька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тижнів</a:t>
            </a:r>
            <a:r>
              <a:rPr lang="ru-RU" sz="1800" dirty="0">
                <a:latin typeface="Arial"/>
                <a:cs typeface="Arial"/>
              </a:rPr>
              <a:t>. </a:t>
            </a:r>
            <a:endParaRPr lang="ru-RU" sz="18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800" dirty="0" err="1">
                <a:latin typeface="Arial"/>
                <a:cs typeface="Arial"/>
              </a:rPr>
              <a:t>Діти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звичайно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розчісують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місця</a:t>
            </a:r>
            <a:r>
              <a:rPr lang="ru-RU" sz="1800" dirty="0">
                <a:latin typeface="Arial"/>
                <a:cs typeface="Arial"/>
              </a:rPr>
              <a:t> укусу до </a:t>
            </a:r>
            <a:r>
              <a:rPr lang="ru-RU" sz="1800" dirty="0" err="1">
                <a:latin typeface="Arial"/>
                <a:cs typeface="Arial"/>
              </a:rPr>
              <a:t>крові</a:t>
            </a:r>
            <a:r>
              <a:rPr lang="ru-RU" sz="1800" dirty="0">
                <a:latin typeface="Arial"/>
                <a:cs typeface="Arial"/>
              </a:rPr>
              <a:t> та </a:t>
            </a:r>
            <a:r>
              <a:rPr lang="ru-RU" sz="1800" dirty="0" err="1">
                <a:latin typeface="Arial"/>
                <a:cs typeface="Arial"/>
              </a:rPr>
              <a:t>появи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виразок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dirty="0" err="1">
                <a:latin typeface="Arial"/>
                <a:cs typeface="Arial"/>
              </a:rPr>
              <a:t>Численні</a:t>
            </a:r>
            <a:r>
              <a:rPr lang="ru-RU" sz="1800" dirty="0">
                <a:latin typeface="Arial"/>
                <a:cs typeface="Arial"/>
              </a:rPr>
              <a:t> укуси мошки </a:t>
            </a:r>
            <a:r>
              <a:rPr lang="ru-RU" sz="1800" dirty="0" err="1">
                <a:latin typeface="Arial"/>
                <a:cs typeface="Arial"/>
              </a:rPr>
              <a:t>можуть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викликати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підвищення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температури</a:t>
            </a:r>
            <a:r>
              <a:rPr lang="ru-RU" sz="1800" dirty="0">
                <a:latin typeface="Arial"/>
                <a:cs typeface="Arial"/>
              </a:rPr>
              <a:t> і </a:t>
            </a:r>
            <a:r>
              <a:rPr lang="ru-RU" sz="1800" dirty="0" err="1">
                <a:latin typeface="Arial"/>
                <a:cs typeface="Arial"/>
              </a:rPr>
              <a:t>появу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ознак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загального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отруєння</a:t>
            </a:r>
            <a:r>
              <a:rPr lang="ru-RU" sz="1800" dirty="0">
                <a:latin typeface="Arial"/>
                <a:cs typeface="Arial"/>
              </a:rPr>
              <a:t>. </a:t>
            </a:r>
            <a:endParaRPr lang="ru-RU" sz="18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800" dirty="0" err="1">
                <a:latin typeface="Arial"/>
                <a:cs typeface="Arial"/>
              </a:rPr>
              <a:t>Якнайскоріше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протріть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шкіру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нашатирним</a:t>
            </a:r>
            <a:r>
              <a:rPr lang="ru-RU" sz="1800" dirty="0">
                <a:latin typeface="Arial"/>
                <a:cs typeface="Arial"/>
              </a:rPr>
              <a:t> спиртом, а </a:t>
            </a:r>
            <a:r>
              <a:rPr lang="ru-RU" sz="1800" dirty="0" err="1">
                <a:latin typeface="Arial"/>
                <a:cs typeface="Arial"/>
              </a:rPr>
              <a:t>потім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прикладіть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лід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dirty="0" err="1">
                <a:latin typeface="Arial"/>
                <a:cs typeface="Arial"/>
              </a:rPr>
              <a:t>Всередину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можна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прийняти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антигістамінний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засіб</a:t>
            </a:r>
            <a:r>
              <a:rPr lang="ru-RU" sz="1800" dirty="0">
                <a:latin typeface="Arial"/>
                <a:cs typeface="Arial"/>
              </a:rPr>
              <a:t> з аптечки (</a:t>
            </a:r>
            <a:r>
              <a:rPr lang="ru-RU" sz="1800" dirty="0" err="1">
                <a:latin typeface="Arial"/>
                <a:cs typeface="Arial"/>
              </a:rPr>
              <a:t>діазолін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dirty="0" err="1">
                <a:latin typeface="Arial"/>
                <a:cs typeface="Arial"/>
              </a:rPr>
              <a:t>цетиризин</a:t>
            </a:r>
            <a:r>
              <a:rPr lang="ru-RU" sz="1800" dirty="0">
                <a:latin typeface="Arial"/>
                <a:cs typeface="Arial"/>
              </a:rPr>
              <a:t>).  </a:t>
            </a:r>
            <a:r>
              <a:rPr lang="ru-RU" sz="1800" dirty="0" err="1">
                <a:latin typeface="Arial"/>
                <a:cs typeface="Arial"/>
              </a:rPr>
              <a:t>Щоб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уникнути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укусів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обробити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шкіру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репелентом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>
              <a:cs typeface="Calibri"/>
            </a:endParaRPr>
          </a:p>
        </p:txBody>
      </p:sp>
      <p:pic>
        <p:nvPicPr>
          <p:cNvPr id="4" name="Рисунок 4" descr="Изображение выглядит как земля&#10;&#10;Автоматически созданное описание">
            <a:extLst>
              <a:ext uri="{FF2B5EF4-FFF2-40B4-BE49-F238E27FC236}">
                <a16:creationId xmlns:a16="http://schemas.microsoft.com/office/drawing/2014/main" id="{33D90CB8-7085-79A2-8914-33C88784E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7" r="3927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857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FB31-6499-D200-AD12-83A19E8D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4000" b="1">
                <a:latin typeface="Arial"/>
                <a:cs typeface="Arial"/>
              </a:rPr>
              <a:t>Ґедзь</a:t>
            </a:r>
            <a:endParaRPr lang="ru-RU" sz="4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394AF-2374-1282-4F5D-40AF458C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>
                <a:latin typeface="Arial"/>
                <a:cs typeface="Arial"/>
              </a:rPr>
              <a:t>Ґедзі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можуть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переносити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інфекції</a:t>
            </a:r>
            <a:r>
              <a:rPr lang="ru-RU" sz="2000" dirty="0">
                <a:latin typeface="Arial"/>
                <a:cs typeface="Arial"/>
              </a:rPr>
              <a:t>.  У </a:t>
            </a:r>
            <a:r>
              <a:rPr lang="ru-RU" sz="2000" dirty="0" err="1">
                <a:latin typeface="Arial"/>
                <a:cs typeface="Arial"/>
              </a:rPr>
              <a:t>місці</a:t>
            </a:r>
            <a:r>
              <a:rPr lang="ru-RU" sz="2000" dirty="0">
                <a:latin typeface="Arial"/>
                <a:cs typeface="Arial"/>
              </a:rPr>
              <a:t> укусу </a:t>
            </a:r>
            <a:r>
              <a:rPr lang="ru-RU" sz="2000" dirty="0" err="1">
                <a:latin typeface="Arial"/>
                <a:cs typeface="Arial"/>
              </a:rPr>
              <a:t>може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з’явитися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відчуття</a:t>
            </a:r>
            <a:r>
              <a:rPr lang="ru-RU" sz="2000" dirty="0">
                <a:latin typeface="Arial"/>
                <a:cs typeface="Arial"/>
              </a:rPr>
              <a:t> жару, набряк, </a:t>
            </a:r>
            <a:r>
              <a:rPr lang="ru-RU" sz="2000" dirty="0" err="1">
                <a:latin typeface="Arial"/>
                <a:cs typeface="Arial"/>
              </a:rPr>
              <a:t>почервоніння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шкіри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можливе</a:t>
            </a:r>
            <a:r>
              <a:rPr lang="ru-RU" sz="2000" dirty="0">
                <a:latin typeface="Arial"/>
                <a:cs typeface="Arial"/>
              </a:rPr>
              <a:t> також </a:t>
            </a:r>
            <a:r>
              <a:rPr lang="ru-RU" sz="2000" dirty="0" err="1">
                <a:latin typeface="Arial"/>
                <a:cs typeface="Arial"/>
              </a:rPr>
              <a:t>збільшення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лімфатичних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вузлів</a:t>
            </a:r>
            <a:r>
              <a:rPr lang="ru-RU" sz="2000" dirty="0">
                <a:latin typeface="Arial"/>
                <a:cs typeface="Arial"/>
              </a:rPr>
              <a:t>. </a:t>
            </a:r>
            <a:endParaRPr lang="ru-RU" sz="20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dirty="0">
                <a:latin typeface="Arial"/>
                <a:cs typeface="Arial"/>
              </a:rPr>
              <a:t>Укус </a:t>
            </a:r>
            <a:r>
              <a:rPr lang="ru-RU" sz="2000" dirty="0" err="1">
                <a:latin typeface="Arial"/>
                <a:cs typeface="Arial"/>
              </a:rPr>
              <a:t>ґедзя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може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швидко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перетворитися</a:t>
            </a:r>
            <a:r>
              <a:rPr lang="ru-RU" sz="2000" dirty="0">
                <a:latin typeface="Arial"/>
                <a:cs typeface="Arial"/>
              </a:rPr>
              <a:t> на </a:t>
            </a:r>
            <a:r>
              <a:rPr lang="ru-RU" sz="2000" dirty="0" err="1">
                <a:latin typeface="Arial"/>
                <a:cs typeface="Arial"/>
              </a:rPr>
              <a:t>значну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припухлість</a:t>
            </a:r>
            <a:r>
              <a:rPr lang="ru-RU" sz="2000" dirty="0">
                <a:latin typeface="Arial"/>
                <a:cs typeface="Arial"/>
              </a:rPr>
              <a:t> з </a:t>
            </a:r>
            <a:r>
              <a:rPr lang="ru-RU" sz="2000" dirty="0" err="1">
                <a:latin typeface="Arial"/>
                <a:cs typeface="Arial"/>
              </a:rPr>
              <a:t>білим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пухирем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посередині</a:t>
            </a:r>
            <a:r>
              <a:rPr lang="ru-RU" sz="2000" dirty="0">
                <a:latin typeface="Arial"/>
                <a:cs typeface="Arial"/>
              </a:rPr>
              <a:t>. </a:t>
            </a:r>
            <a:endParaRPr lang="ru-RU" sz="20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dirty="0">
                <a:latin typeface="Arial"/>
                <a:cs typeface="Arial"/>
              </a:rPr>
              <a:t>Ранка </a:t>
            </a:r>
            <a:r>
              <a:rPr lang="ru-RU" sz="2000" dirty="0" err="1">
                <a:latin typeface="Arial"/>
                <a:cs typeface="Arial"/>
              </a:rPr>
              <a:t>може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загноїтися</a:t>
            </a:r>
            <a:r>
              <a:rPr lang="ru-RU" sz="2000" dirty="0">
                <a:latin typeface="Arial"/>
                <a:cs typeface="Arial"/>
              </a:rPr>
              <a:t> та </a:t>
            </a:r>
            <a:r>
              <a:rPr lang="ru-RU" sz="2000" dirty="0" err="1">
                <a:latin typeface="Arial"/>
                <a:cs typeface="Arial"/>
              </a:rPr>
              <a:t>боліти</a:t>
            </a:r>
            <a:r>
              <a:rPr lang="ru-RU" sz="2000" dirty="0">
                <a:latin typeface="Arial"/>
                <a:cs typeface="Arial"/>
              </a:rPr>
              <a:t> до </a:t>
            </a:r>
            <a:r>
              <a:rPr lang="ru-RU" sz="2000" dirty="0" err="1">
                <a:latin typeface="Arial"/>
                <a:cs typeface="Arial"/>
              </a:rPr>
              <a:t>двох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тижнів</a:t>
            </a:r>
            <a:r>
              <a:rPr lang="ru-RU" sz="2000" dirty="0">
                <a:latin typeface="Arial"/>
                <a:cs typeface="Arial"/>
              </a:rPr>
              <a:t>, тому </a:t>
            </a:r>
            <a:r>
              <a:rPr lang="ru-RU" sz="2000" dirty="0" err="1">
                <a:latin typeface="Arial"/>
                <a:cs typeface="Arial"/>
              </a:rPr>
              <a:t>її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негайно</a:t>
            </a:r>
            <a:r>
              <a:rPr lang="ru-RU" sz="2000" dirty="0">
                <a:latin typeface="Arial"/>
                <a:cs typeface="Arial"/>
              </a:rPr>
              <a:t> треба </a:t>
            </a:r>
            <a:r>
              <a:rPr lang="ru-RU" sz="2000" dirty="0" err="1">
                <a:latin typeface="Arial"/>
                <a:cs typeface="Arial"/>
              </a:rPr>
              <a:t>промити</a:t>
            </a:r>
            <a:r>
              <a:rPr lang="ru-RU" sz="2000" dirty="0">
                <a:latin typeface="Arial"/>
                <a:cs typeface="Arial"/>
              </a:rPr>
              <a:t> з милом, </a:t>
            </a:r>
            <a:r>
              <a:rPr lang="ru-RU" sz="2000" dirty="0" err="1">
                <a:latin typeface="Arial"/>
                <a:cs typeface="Arial"/>
              </a:rPr>
              <a:t>прикласти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компрес</a:t>
            </a:r>
            <a:r>
              <a:rPr lang="ru-RU" sz="2000" dirty="0">
                <a:latin typeface="Arial"/>
                <a:cs typeface="Arial"/>
              </a:rPr>
              <a:t> з 40 % спиртом і </a:t>
            </a:r>
            <a:r>
              <a:rPr lang="ru-RU" sz="2000" dirty="0" err="1">
                <a:latin typeface="Arial"/>
                <a:cs typeface="Arial"/>
              </a:rPr>
              <a:t>розчином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питної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соди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71F4B497-AEB2-FF20-6CA4-352C2DCD0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" r="1611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F84B4-8C23-8A12-28A3-D99C9609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76" y="479493"/>
            <a:ext cx="10864724" cy="1325563"/>
          </a:xfrm>
        </p:spPr>
        <p:txBody>
          <a:bodyPr>
            <a:normAutofit/>
          </a:bodyPr>
          <a:lstStyle/>
          <a:p>
            <a:r>
              <a:rPr lang="ru-RU" b="1" err="1">
                <a:latin typeface="Arial"/>
                <a:cs typeface="Arial"/>
              </a:rPr>
              <a:t>Бджоли</a:t>
            </a:r>
            <a:r>
              <a:rPr lang="ru-RU" b="1">
                <a:latin typeface="Arial"/>
                <a:cs typeface="Arial"/>
              </a:rPr>
              <a:t>, оси, </a:t>
            </a:r>
            <a:r>
              <a:rPr lang="ru-RU" b="1" err="1">
                <a:latin typeface="Arial"/>
                <a:cs typeface="Arial"/>
              </a:rPr>
              <a:t>джмелі</a:t>
            </a:r>
            <a:r>
              <a:rPr lang="ru-RU" b="1">
                <a:latin typeface="Arial"/>
                <a:cs typeface="Arial"/>
              </a:rPr>
              <a:t> і </a:t>
            </a:r>
            <a:r>
              <a:rPr lang="ru-RU" b="1" err="1">
                <a:latin typeface="Arial"/>
                <a:cs typeface="Arial"/>
              </a:rPr>
              <a:t>шершні</a:t>
            </a:r>
            <a:r>
              <a:rPr lang="ru-RU" b="1"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асекомо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2B16D10C-5383-FFB5-B193-495A45F9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4" y="1710761"/>
            <a:ext cx="4001004" cy="300794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3C7D7F6-390C-8358-B5DD-BE93816F3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944" y="1811915"/>
            <a:ext cx="7514799" cy="4968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400" err="1">
                <a:latin typeface="Arial"/>
                <a:cs typeface="Arial"/>
              </a:rPr>
              <a:t>Бджоли</a:t>
            </a:r>
            <a:r>
              <a:rPr lang="ru-RU" sz="1400" dirty="0">
                <a:latin typeface="Arial"/>
                <a:cs typeface="Arial"/>
              </a:rPr>
              <a:t>, оси, </a:t>
            </a:r>
            <a:r>
              <a:rPr lang="ru-RU" sz="1400" err="1">
                <a:latin typeface="Arial"/>
                <a:cs typeface="Arial"/>
              </a:rPr>
              <a:t>джмелі</a:t>
            </a:r>
            <a:r>
              <a:rPr lang="ru-RU" sz="1400" dirty="0">
                <a:latin typeface="Arial"/>
                <a:cs typeface="Arial"/>
              </a:rPr>
              <a:t> і </a:t>
            </a:r>
            <a:r>
              <a:rPr lang="ru-RU" sz="1400" err="1">
                <a:latin typeface="Arial"/>
                <a:cs typeface="Arial"/>
              </a:rPr>
              <a:t>шершні</a:t>
            </a:r>
            <a:r>
              <a:rPr lang="ru-RU" sz="1400" dirty="0">
                <a:latin typeface="Arial"/>
                <a:cs typeface="Arial"/>
              </a:rPr>
              <a:t> — </a:t>
            </a:r>
            <a:r>
              <a:rPr lang="ru-RU" sz="1400" err="1">
                <a:latin typeface="Arial"/>
                <a:cs typeface="Arial"/>
              </a:rPr>
              <a:t>комахи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що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жалять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можуть</a:t>
            </a:r>
            <a:r>
              <a:rPr lang="ru-RU" sz="1400" dirty="0">
                <a:latin typeface="Arial"/>
                <a:cs typeface="Arial"/>
              </a:rPr>
              <a:t> бути </a:t>
            </a:r>
            <a:r>
              <a:rPr lang="ru-RU" sz="1400" err="1">
                <a:latin typeface="Arial"/>
                <a:cs typeface="Arial"/>
              </a:rPr>
              <a:t>небезпечними</a:t>
            </a:r>
            <a:r>
              <a:rPr lang="ru-RU" sz="1400" dirty="0">
                <a:latin typeface="Arial"/>
                <a:cs typeface="Arial"/>
              </a:rPr>
              <a:t> для людей </a:t>
            </a:r>
            <a:r>
              <a:rPr lang="ru-RU" sz="1400" err="1">
                <a:latin typeface="Arial"/>
                <a:cs typeface="Arial"/>
              </a:rPr>
              <a:t>які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мають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підвищену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чутливість</a:t>
            </a:r>
            <a:r>
              <a:rPr lang="ru-RU" sz="1400" dirty="0">
                <a:latin typeface="Arial"/>
                <a:cs typeface="Arial"/>
              </a:rPr>
              <a:t> до </a:t>
            </a:r>
            <a:r>
              <a:rPr lang="ru-RU" sz="1400" err="1">
                <a:latin typeface="Arial"/>
                <a:cs typeface="Arial"/>
              </a:rPr>
              <a:t>їх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отрути</a:t>
            </a:r>
            <a:r>
              <a:rPr lang="ru-RU" sz="1400" dirty="0">
                <a:latin typeface="Arial"/>
                <a:cs typeface="Arial"/>
              </a:rPr>
              <a:t>.</a:t>
            </a:r>
            <a:endParaRPr lang="ru-RU" sz="1400" dirty="0">
              <a:cs typeface="Calibri"/>
            </a:endParaRPr>
          </a:p>
          <a:p>
            <a:pPr>
              <a:buNone/>
            </a:pPr>
            <a:r>
              <a:rPr lang="ru-RU" sz="1400" err="1">
                <a:latin typeface="Arial"/>
                <a:cs typeface="Arial"/>
              </a:rPr>
              <a:t>Бджіл</a:t>
            </a:r>
            <a:r>
              <a:rPr lang="ru-RU" sz="1400" dirty="0">
                <a:latin typeface="Arial"/>
                <a:cs typeface="Arial"/>
              </a:rPr>
              <a:t>, ос і </a:t>
            </a:r>
            <a:r>
              <a:rPr lang="ru-RU" sz="1400" err="1">
                <a:latin typeface="Arial"/>
                <a:cs typeface="Arial"/>
              </a:rPr>
              <a:t>шершнів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приваблює</a:t>
            </a:r>
            <a:r>
              <a:rPr lang="ru-RU" sz="1400" dirty="0">
                <a:latin typeface="Arial"/>
                <a:cs typeface="Arial"/>
              </a:rPr>
              <a:t> аромат </a:t>
            </a:r>
            <a:r>
              <a:rPr lang="ru-RU" sz="1400" err="1">
                <a:latin typeface="Arial"/>
                <a:cs typeface="Arial"/>
              </a:rPr>
              <a:t>квітів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солодких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парфумів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фрукти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солодощі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напої</a:t>
            </a:r>
            <a:r>
              <a:rPr lang="ru-RU" sz="1400" dirty="0">
                <a:latin typeface="Arial"/>
                <a:cs typeface="Arial"/>
              </a:rPr>
              <a:t> та </a:t>
            </a:r>
            <a:r>
              <a:rPr lang="ru-RU" sz="1400" err="1">
                <a:latin typeface="Arial"/>
                <a:cs typeface="Arial"/>
              </a:rPr>
              <a:t>яскравий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одяг</a:t>
            </a:r>
            <a:r>
              <a:rPr lang="ru-RU" sz="1400" dirty="0">
                <a:latin typeface="Arial"/>
                <a:cs typeface="Arial"/>
              </a:rPr>
              <a:t>, тому </a:t>
            </a:r>
            <a:r>
              <a:rPr lang="ru-RU" sz="1400" err="1">
                <a:latin typeface="Arial"/>
                <a:cs typeface="Arial"/>
              </a:rPr>
              <a:t>щоби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уникнути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укусів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цих</a:t>
            </a:r>
            <a:r>
              <a:rPr lang="ru-RU" sz="1400" dirty="0">
                <a:latin typeface="Arial"/>
                <a:cs typeface="Arial"/>
              </a:rPr>
              <a:t> комах </a:t>
            </a:r>
            <a:r>
              <a:rPr lang="ru-RU" sz="1400" err="1">
                <a:latin typeface="Arial"/>
                <a:cs typeface="Arial"/>
              </a:rPr>
              <a:t>необхідно</a:t>
            </a:r>
            <a:r>
              <a:rPr lang="ru-RU" sz="1400" dirty="0">
                <a:latin typeface="Arial"/>
                <a:cs typeface="Arial"/>
              </a:rPr>
              <a:t>:</a:t>
            </a:r>
            <a:endParaRPr lang="ru-RU" sz="1400" dirty="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</a:t>
            </a:r>
            <a:r>
              <a:rPr lang="ru-RU" sz="1400" err="1">
                <a:latin typeface="Arial"/>
                <a:cs typeface="Arial"/>
              </a:rPr>
              <a:t>збираючись</a:t>
            </a:r>
            <a:r>
              <a:rPr lang="ru-RU" sz="1400" dirty="0">
                <a:latin typeface="Arial"/>
                <a:cs typeface="Arial"/>
              </a:rPr>
              <a:t> на </a:t>
            </a:r>
            <a:r>
              <a:rPr lang="ru-RU" sz="1400" err="1">
                <a:latin typeface="Arial"/>
                <a:cs typeface="Arial"/>
              </a:rPr>
              <a:t>прогулянку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одягати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світлий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нейтральний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одяг</a:t>
            </a:r>
            <a:r>
              <a:rPr lang="ru-RU" sz="1400" dirty="0">
                <a:latin typeface="Arial"/>
                <a:cs typeface="Arial"/>
              </a:rPr>
              <a:t>;</a:t>
            </a:r>
            <a:endParaRPr lang="ru-RU" sz="1400" dirty="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</a:t>
            </a:r>
            <a:r>
              <a:rPr lang="ru-RU" sz="1400" err="1">
                <a:latin typeface="Arial"/>
                <a:cs typeface="Arial"/>
              </a:rPr>
              <a:t>проявляти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обережність</a:t>
            </a:r>
            <a:r>
              <a:rPr lang="ru-RU" sz="1400" dirty="0">
                <a:latin typeface="Arial"/>
                <a:cs typeface="Arial"/>
              </a:rPr>
              <a:t> на ринках і в </a:t>
            </a:r>
            <a:r>
              <a:rPr lang="ru-RU" sz="1400" err="1">
                <a:latin typeface="Arial"/>
                <a:cs typeface="Arial"/>
              </a:rPr>
              <a:t>овочевих</a:t>
            </a:r>
            <a:r>
              <a:rPr lang="ru-RU" sz="1400" dirty="0">
                <a:latin typeface="Arial"/>
                <a:cs typeface="Arial"/>
              </a:rPr>
              <a:t> магазинах, </a:t>
            </a:r>
            <a:r>
              <a:rPr lang="ru-RU" sz="1400" err="1">
                <a:latin typeface="Arial"/>
                <a:cs typeface="Arial"/>
              </a:rPr>
              <a:t>поблизу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кубел</a:t>
            </a:r>
            <a:r>
              <a:rPr lang="ru-RU" sz="1400" dirty="0">
                <a:latin typeface="Arial"/>
                <a:cs typeface="Arial"/>
              </a:rPr>
              <a:t>. </a:t>
            </a:r>
            <a:r>
              <a:rPr lang="ru-RU" sz="1400" err="1">
                <a:latin typeface="Arial"/>
                <a:cs typeface="Arial"/>
              </a:rPr>
              <a:t>Якщо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їсте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фрукти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простежте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щоб</a:t>
            </a:r>
            <a:r>
              <a:rPr lang="ru-RU" sz="1400" dirty="0">
                <a:latin typeface="Arial"/>
                <a:cs typeface="Arial"/>
              </a:rPr>
              <a:t> на них не </a:t>
            </a:r>
            <a:r>
              <a:rPr lang="ru-RU" sz="1400" err="1">
                <a:latin typeface="Arial"/>
                <a:cs typeface="Arial"/>
              </a:rPr>
              <a:t>було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бджіл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або</a:t>
            </a:r>
            <a:r>
              <a:rPr lang="ru-RU" sz="1400" dirty="0">
                <a:latin typeface="Arial"/>
                <a:cs typeface="Arial"/>
              </a:rPr>
              <a:t> ос;</a:t>
            </a:r>
            <a:endParaRPr lang="ru-RU" sz="140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бути </a:t>
            </a:r>
            <a:r>
              <a:rPr lang="ru-RU" sz="1400" err="1">
                <a:latin typeface="Arial"/>
                <a:cs typeface="Arial"/>
              </a:rPr>
              <a:t>обережними</a:t>
            </a:r>
            <a:r>
              <a:rPr lang="ru-RU" sz="1400" dirty="0">
                <a:latin typeface="Arial"/>
                <a:cs typeface="Arial"/>
              </a:rPr>
              <a:t> в </a:t>
            </a:r>
            <a:r>
              <a:rPr lang="ru-RU" sz="1400" err="1">
                <a:latin typeface="Arial"/>
                <a:cs typeface="Arial"/>
              </a:rPr>
              <a:t>місцях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скупчення</a:t>
            </a:r>
            <a:r>
              <a:rPr lang="ru-RU" sz="1400" dirty="0">
                <a:latin typeface="Arial"/>
                <a:cs typeface="Arial"/>
              </a:rPr>
              <a:t> комах, </a:t>
            </a:r>
            <a:r>
              <a:rPr lang="ru-RU" sz="1400" err="1">
                <a:latin typeface="Arial"/>
                <a:cs typeface="Arial"/>
              </a:rPr>
              <a:t>що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жалять</a:t>
            </a:r>
            <a:r>
              <a:rPr lang="ru-RU" sz="1400" dirty="0">
                <a:latin typeface="Arial"/>
                <a:cs typeface="Arial"/>
              </a:rPr>
              <a:t>. </a:t>
            </a:r>
            <a:r>
              <a:rPr lang="ru-RU" sz="1400" err="1">
                <a:latin typeface="Arial"/>
                <a:cs typeface="Arial"/>
              </a:rPr>
              <a:t>Якщо</a:t>
            </a:r>
            <a:r>
              <a:rPr lang="ru-RU" sz="1400" dirty="0">
                <a:latin typeface="Arial"/>
                <a:cs typeface="Arial"/>
              </a:rPr>
              <a:t> оса </a:t>
            </a:r>
            <a:r>
              <a:rPr lang="ru-RU" sz="1400" err="1">
                <a:latin typeface="Arial"/>
                <a:cs typeface="Arial"/>
              </a:rPr>
              <a:t>виявляє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нав’язливу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цікавість</a:t>
            </a:r>
            <a:r>
              <a:rPr lang="ru-RU" sz="1400" dirty="0">
                <a:latin typeface="Arial"/>
                <a:cs typeface="Arial"/>
              </a:rPr>
              <a:t> треба </a:t>
            </a:r>
            <a:r>
              <a:rPr lang="ru-RU" sz="1400" err="1">
                <a:latin typeface="Arial"/>
                <a:cs typeface="Arial"/>
              </a:rPr>
              <a:t>або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завмерти</a:t>
            </a:r>
            <a:r>
              <a:rPr lang="ru-RU" sz="1400" dirty="0">
                <a:latin typeface="Arial"/>
                <a:cs typeface="Arial"/>
              </a:rPr>
              <a:t> і </a:t>
            </a:r>
            <a:r>
              <a:rPr lang="ru-RU" sz="1400" err="1">
                <a:latin typeface="Arial"/>
                <a:cs typeface="Arial"/>
              </a:rPr>
              <a:t>чекати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поки</a:t>
            </a:r>
            <a:r>
              <a:rPr lang="ru-RU" sz="1400" dirty="0">
                <a:latin typeface="Arial"/>
                <a:cs typeface="Arial"/>
              </a:rPr>
              <a:t> вона не </a:t>
            </a:r>
            <a:r>
              <a:rPr lang="ru-RU" sz="1400" err="1">
                <a:latin typeface="Arial"/>
                <a:cs typeface="Arial"/>
              </a:rPr>
              <a:t>відлетить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або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різко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переміститися</a:t>
            </a:r>
            <a:r>
              <a:rPr lang="ru-RU" sz="1400" dirty="0">
                <a:latin typeface="Arial"/>
                <a:cs typeface="Arial"/>
              </a:rPr>
              <a:t> в </a:t>
            </a:r>
            <a:r>
              <a:rPr lang="ru-RU" sz="1400" err="1">
                <a:latin typeface="Arial"/>
                <a:cs typeface="Arial"/>
              </a:rPr>
              <a:t>інше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місце</a:t>
            </a:r>
            <a:r>
              <a:rPr lang="ru-RU" sz="1400" dirty="0">
                <a:latin typeface="Arial"/>
                <a:cs typeface="Arial"/>
              </a:rPr>
              <a:t>, але не </a:t>
            </a:r>
            <a:r>
              <a:rPr lang="ru-RU" sz="1400" err="1">
                <a:latin typeface="Arial"/>
                <a:cs typeface="Arial"/>
              </a:rPr>
              <a:t>махати</a:t>
            </a:r>
            <a:r>
              <a:rPr lang="ru-RU" sz="1400" dirty="0">
                <a:latin typeface="Arial"/>
                <a:cs typeface="Arial"/>
              </a:rPr>
              <a:t> руками;</a:t>
            </a:r>
            <a:endParaRPr lang="ru-RU" sz="140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не </a:t>
            </a:r>
            <a:r>
              <a:rPr lang="ru-RU" sz="1400" err="1">
                <a:latin typeface="Arial"/>
                <a:cs typeface="Arial"/>
              </a:rPr>
              <a:t>наближатися</a:t>
            </a:r>
            <a:r>
              <a:rPr lang="ru-RU" sz="1400" dirty="0">
                <a:latin typeface="Arial"/>
                <a:cs typeface="Arial"/>
              </a:rPr>
              <a:t> до </a:t>
            </a:r>
            <a:r>
              <a:rPr lang="ru-RU" sz="1400" err="1">
                <a:latin typeface="Arial"/>
                <a:cs typeface="Arial"/>
              </a:rPr>
              <a:t>бджолиних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вуликів</a:t>
            </a:r>
            <a:r>
              <a:rPr lang="ru-RU" sz="1400" dirty="0">
                <a:latin typeface="Arial"/>
                <a:cs typeface="Arial"/>
              </a:rPr>
              <a:t> і </a:t>
            </a:r>
            <a:r>
              <a:rPr lang="ru-RU" sz="1400" err="1">
                <a:latin typeface="Arial"/>
                <a:cs typeface="Arial"/>
              </a:rPr>
              <a:t>осиних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кубел</a:t>
            </a:r>
            <a:r>
              <a:rPr lang="ru-RU" sz="1400" dirty="0">
                <a:latin typeface="Arial"/>
                <a:cs typeface="Arial"/>
              </a:rPr>
              <a:t>, а також </a:t>
            </a:r>
            <a:r>
              <a:rPr lang="ru-RU" sz="1400" err="1">
                <a:latin typeface="Arial"/>
                <a:cs typeface="Arial"/>
              </a:rPr>
              <a:t>здійснювати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різкі</a:t>
            </a:r>
            <a:r>
              <a:rPr lang="ru-RU" sz="1400" dirty="0">
                <a:latin typeface="Arial"/>
                <a:cs typeface="Arial"/>
              </a:rPr>
              <a:t> рухи, </a:t>
            </a:r>
            <a:r>
              <a:rPr lang="ru-RU" sz="1400" err="1">
                <a:latin typeface="Arial"/>
                <a:cs typeface="Arial"/>
              </a:rPr>
              <a:t>оскільки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це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провокує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напад</a:t>
            </a:r>
            <a:r>
              <a:rPr lang="ru-RU" sz="1400" dirty="0">
                <a:latin typeface="Arial"/>
                <a:cs typeface="Arial"/>
              </a:rPr>
              <a:t> комах;</a:t>
            </a:r>
            <a:endParaRPr lang="ru-RU" sz="140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</a:t>
            </a:r>
            <a:r>
              <a:rPr lang="ru-RU" sz="1400" err="1">
                <a:latin typeface="Arial"/>
                <a:cs typeface="Arial"/>
              </a:rPr>
              <a:t>якщо</a:t>
            </a:r>
            <a:r>
              <a:rPr lang="ru-RU" sz="1400" dirty="0">
                <a:latin typeface="Arial"/>
                <a:cs typeface="Arial"/>
              </a:rPr>
              <a:t> оса </a:t>
            </a:r>
            <a:r>
              <a:rPr lang="ru-RU" sz="1400" err="1">
                <a:latin typeface="Arial"/>
                <a:cs typeface="Arial"/>
              </a:rPr>
              <a:t>сіла</a:t>
            </a:r>
            <a:r>
              <a:rPr lang="ru-RU" sz="1400" dirty="0">
                <a:latin typeface="Arial"/>
                <a:cs typeface="Arial"/>
              </a:rPr>
              <a:t> на рукав </a:t>
            </a:r>
            <a:r>
              <a:rPr lang="ru-RU" sz="1400" err="1">
                <a:latin typeface="Arial"/>
                <a:cs typeface="Arial"/>
              </a:rPr>
              <a:t>одягу</a:t>
            </a:r>
            <a:r>
              <a:rPr lang="ru-RU" sz="1400" dirty="0">
                <a:latin typeface="Arial"/>
                <a:cs typeface="Arial"/>
              </a:rPr>
              <a:t>, треба просто </a:t>
            </a:r>
            <a:r>
              <a:rPr lang="ru-RU" sz="1400" err="1">
                <a:latin typeface="Arial"/>
                <a:cs typeface="Arial"/>
              </a:rPr>
              <a:t>струсити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її</a:t>
            </a:r>
            <a:r>
              <a:rPr lang="ru-RU" sz="1400" dirty="0">
                <a:latin typeface="Arial"/>
                <a:cs typeface="Arial"/>
              </a:rPr>
              <a:t>, а не </a:t>
            </a:r>
            <a:r>
              <a:rPr lang="ru-RU" sz="1400" err="1">
                <a:latin typeface="Arial"/>
                <a:cs typeface="Arial"/>
              </a:rPr>
              <a:t>прихлопувати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інакше</a:t>
            </a:r>
            <a:r>
              <a:rPr lang="ru-RU" sz="1400" dirty="0">
                <a:latin typeface="Arial"/>
                <a:cs typeface="Arial"/>
              </a:rPr>
              <a:t> укус </a:t>
            </a:r>
            <a:r>
              <a:rPr lang="ru-RU" sz="1400" err="1">
                <a:latin typeface="Arial"/>
                <a:cs typeface="Arial"/>
              </a:rPr>
              <a:t>гарантований</a:t>
            </a:r>
            <a:r>
              <a:rPr lang="ru-RU" sz="1400" dirty="0">
                <a:latin typeface="Arial"/>
                <a:cs typeface="Arial"/>
              </a:rPr>
              <a:t>;</a:t>
            </a:r>
            <a:endParaRPr lang="ru-RU" sz="1400">
              <a:cs typeface="Calibri"/>
            </a:endParaRPr>
          </a:p>
          <a:p>
            <a:pPr>
              <a:buNone/>
            </a:pPr>
            <a:r>
              <a:rPr lang="ru-RU" sz="1400" dirty="0">
                <a:latin typeface="Arial"/>
                <a:cs typeface="Arial"/>
              </a:rPr>
              <a:t>— </a:t>
            </a:r>
            <a:r>
              <a:rPr lang="ru-RU" sz="1400" err="1">
                <a:latin typeface="Arial"/>
                <a:cs typeface="Arial"/>
              </a:rPr>
              <a:t>ніколи</a:t>
            </a:r>
            <a:r>
              <a:rPr lang="ru-RU" sz="1400" dirty="0">
                <a:latin typeface="Arial"/>
                <a:cs typeface="Arial"/>
              </a:rPr>
              <a:t> не </a:t>
            </a:r>
            <a:r>
              <a:rPr lang="ru-RU" sz="1400" err="1">
                <a:latin typeface="Arial"/>
                <a:cs typeface="Arial"/>
              </a:rPr>
              <a:t>пити</a:t>
            </a:r>
            <a:r>
              <a:rPr lang="ru-RU" sz="1400" dirty="0">
                <a:latin typeface="Arial"/>
                <a:cs typeface="Arial"/>
              </a:rPr>
              <a:t> з носика чайника, банок і </a:t>
            </a:r>
            <a:r>
              <a:rPr lang="ru-RU" sz="1400" err="1">
                <a:latin typeface="Arial"/>
                <a:cs typeface="Arial"/>
              </a:rPr>
              <a:t>пляшок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що</a:t>
            </a:r>
            <a:r>
              <a:rPr lang="ru-RU" sz="1400" dirty="0">
                <a:latin typeface="Arial"/>
                <a:cs typeface="Arial"/>
              </a:rPr>
              <a:t> стояли </a:t>
            </a:r>
            <a:r>
              <a:rPr lang="ru-RU" sz="1400" err="1">
                <a:latin typeface="Arial"/>
                <a:cs typeface="Arial"/>
              </a:rPr>
              <a:t>відкриті</a:t>
            </a:r>
            <a:r>
              <a:rPr lang="ru-RU" sz="1400" dirty="0">
                <a:latin typeface="Arial"/>
                <a:cs typeface="Arial"/>
              </a:rPr>
              <a:t>, треба </a:t>
            </a:r>
            <a:r>
              <a:rPr lang="ru-RU" sz="1400" err="1">
                <a:latin typeface="Arial"/>
                <a:cs typeface="Arial"/>
              </a:rPr>
              <a:t>наливати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напій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спочатку</a:t>
            </a:r>
            <a:r>
              <a:rPr lang="ru-RU" sz="1400" dirty="0">
                <a:latin typeface="Arial"/>
                <a:cs typeface="Arial"/>
              </a:rPr>
              <a:t> в стакан. </a:t>
            </a:r>
            <a:r>
              <a:rPr lang="ru-RU" sz="1400" err="1">
                <a:latin typeface="Arial"/>
                <a:cs typeface="Arial"/>
              </a:rPr>
              <a:t>Уважно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роздивіться</a:t>
            </a:r>
            <a:r>
              <a:rPr lang="ru-RU" sz="1400" dirty="0">
                <a:latin typeface="Arial"/>
                <a:cs typeface="Arial"/>
              </a:rPr>
              <a:t>, </a:t>
            </a:r>
            <a:r>
              <a:rPr lang="ru-RU" sz="1400" err="1">
                <a:latin typeface="Arial"/>
                <a:cs typeface="Arial"/>
              </a:rPr>
              <a:t>чи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немає</a:t>
            </a:r>
            <a:r>
              <a:rPr lang="ru-RU" sz="1400" dirty="0">
                <a:latin typeface="Arial"/>
                <a:cs typeface="Arial"/>
              </a:rPr>
              <a:t> там </a:t>
            </a:r>
            <a:r>
              <a:rPr lang="ru-RU" sz="1400" err="1">
                <a:latin typeface="Arial"/>
                <a:cs typeface="Arial"/>
              </a:rPr>
              <a:t>небезпечних</a:t>
            </a:r>
            <a:r>
              <a:rPr lang="ru-RU" sz="1400" dirty="0">
                <a:latin typeface="Arial"/>
                <a:cs typeface="Arial"/>
              </a:rPr>
              <a:t> комах. Обтирайте губи </a:t>
            </a:r>
            <a:r>
              <a:rPr lang="ru-RU" sz="1400" err="1">
                <a:latin typeface="Arial"/>
                <a:cs typeface="Arial"/>
              </a:rPr>
              <a:t>після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поїдання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err="1">
                <a:latin typeface="Arial"/>
                <a:cs typeface="Arial"/>
              </a:rPr>
              <a:t>солодощів</a:t>
            </a:r>
            <a:r>
              <a:rPr lang="ru-RU" sz="1400" dirty="0">
                <a:latin typeface="Arial"/>
                <a:cs typeface="Arial"/>
              </a:rPr>
              <a:t>.</a:t>
            </a:r>
            <a:endParaRPr lang="ru-RU" sz="1400">
              <a:cs typeface="Calibri"/>
            </a:endParaRPr>
          </a:p>
          <a:p>
            <a:pPr marL="0" indent="0">
              <a:buNone/>
            </a:pPr>
            <a:endParaRPr lang="ru-RU" sz="11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74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77D1C-9198-CA2C-9310-D29E2C10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Отруєння — це порушення життєдіяльності організму, яке з'являється під час вдихання, поглинання, зіткнення шкіри та слизових з отруйними речовинами.</a:t>
            </a:r>
          </a:p>
          <a:p>
            <a:pPr marL="0" indent="0">
              <a:buNone/>
            </a:pPr>
            <a:endParaRPr lang="ru-RU" sz="2200">
              <a:cs typeface="Calibri"/>
            </a:endParaRPr>
          </a:p>
        </p:txBody>
      </p:sp>
      <p:pic>
        <p:nvPicPr>
          <p:cNvPr id="5" name="Рисунок 5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39D44F4-FFB2-AF4A-6735-31EBFEBB6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438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6413-077C-DDBA-A558-8DA24F0D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30" y="379559"/>
            <a:ext cx="9392421" cy="1330841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Arial"/>
                <a:cs typeface="Arial"/>
              </a:rPr>
              <a:t>Допомога</a:t>
            </a:r>
            <a:r>
              <a:rPr lang="ru-RU" b="1" dirty="0">
                <a:latin typeface="Arial"/>
                <a:cs typeface="Arial"/>
              </a:rPr>
              <a:t> при </a:t>
            </a:r>
            <a:r>
              <a:rPr lang="ru-RU" b="1" dirty="0" err="1">
                <a:latin typeface="Arial"/>
                <a:cs typeface="Arial"/>
              </a:rPr>
              <a:t>укусі</a:t>
            </a:r>
            <a:r>
              <a:rPr lang="ru-RU" b="1" dirty="0">
                <a:latin typeface="Arial"/>
                <a:cs typeface="Arial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66CA5-911F-9BC3-2D45-97C45199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66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1900">
                <a:latin typeface="Arial"/>
                <a:cs typeface="Arial"/>
              </a:rPr>
              <a:t>Отрути бджіл, ос і джмелів викликають місцеву реакцію, при укусі кількох комах можуть діяти токсично на нервову систему, а також можуть викликати алергічні реакції у людини.</a:t>
            </a:r>
            <a:endParaRPr lang="ru-RU" sz="1900"/>
          </a:p>
          <a:p>
            <a:pPr>
              <a:buNone/>
            </a:pPr>
            <a:r>
              <a:rPr lang="ru-RU" sz="1900">
                <a:latin typeface="Arial"/>
                <a:cs typeface="Arial"/>
              </a:rPr>
              <a:t>Перш за все, в місці укусу виникають біль, паління, почервоніння і набряк. Крім таких місцевих реакцій можуть з’являтися і загальні: нездужання, запаморочення, нудота, болі в суглобах, підвищення температури (іноді, досить значне), утруднення дихання або навіть, втрата свідомості.</a:t>
            </a:r>
            <a:endParaRPr lang="ru-RU" sz="1900"/>
          </a:p>
          <a:p>
            <a:pPr marL="0" indent="0">
              <a:buNone/>
            </a:pPr>
            <a:endParaRPr lang="ru-RU" sz="19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ED4CF1-F582-0B64-DA9A-1C19648E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63" y="2701101"/>
            <a:ext cx="5679901" cy="249350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0D822-3E51-CDD5-1CB8-230A50B6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593637"/>
            <a:ext cx="5798563" cy="6259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ru-RU" sz="1800" b="1" i="1" err="1">
                <a:latin typeface="Arial"/>
                <a:cs typeface="Arial"/>
              </a:rPr>
              <a:t>Розглянемо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основні</a:t>
            </a:r>
            <a:r>
              <a:rPr lang="ru-RU" sz="1800" b="1" i="1" dirty="0">
                <a:latin typeface="Arial"/>
                <a:cs typeface="Arial"/>
              </a:rPr>
              <a:t> правила </a:t>
            </a:r>
            <a:r>
              <a:rPr lang="ru-RU" sz="1800" b="1" i="1" err="1">
                <a:latin typeface="Arial"/>
                <a:cs typeface="Arial"/>
              </a:rPr>
              <a:t>надання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першої</a:t>
            </a:r>
            <a:r>
              <a:rPr lang="ru-RU" sz="1800" b="1" i="1" dirty="0">
                <a:latin typeface="Arial"/>
                <a:cs typeface="Arial"/>
              </a:rPr>
              <a:t> </a:t>
            </a:r>
            <a:r>
              <a:rPr lang="ru-RU" sz="1800" b="1" i="1" err="1">
                <a:latin typeface="Arial"/>
                <a:cs typeface="Arial"/>
              </a:rPr>
              <a:t>допомоги</a:t>
            </a:r>
            <a:r>
              <a:rPr lang="ru-RU" sz="1800" b="1" i="1" dirty="0">
                <a:latin typeface="Arial"/>
                <a:cs typeface="Arial"/>
              </a:rPr>
              <a:t> при укусах </a:t>
            </a:r>
            <a:r>
              <a:rPr lang="ru-RU" sz="1800" b="1" i="1" err="1">
                <a:latin typeface="Arial"/>
                <a:cs typeface="Arial"/>
              </a:rPr>
              <a:t>бджіл</a:t>
            </a:r>
            <a:r>
              <a:rPr lang="ru-RU" sz="1800" b="1" i="1" dirty="0">
                <a:latin typeface="Arial"/>
                <a:cs typeface="Arial"/>
              </a:rPr>
              <a:t>, ос, </a:t>
            </a:r>
            <a:r>
              <a:rPr lang="ru-RU" sz="1800" b="1" i="1" err="1">
                <a:latin typeface="Arial"/>
                <a:cs typeface="Arial"/>
              </a:rPr>
              <a:t>джмелів</a:t>
            </a:r>
            <a:r>
              <a:rPr lang="ru-RU" sz="1800" b="1" i="1" dirty="0">
                <a:latin typeface="Arial"/>
                <a:cs typeface="Arial"/>
              </a:rPr>
              <a:t>:</a:t>
            </a:r>
            <a:endParaRPr lang="ru-RU" sz="1800" b="1" i="1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1. </a:t>
            </a:r>
            <a:r>
              <a:rPr lang="ru-RU" sz="1600" err="1">
                <a:latin typeface="Arial"/>
                <a:cs typeface="Arial"/>
              </a:rPr>
              <a:t>Відразу</a:t>
            </a:r>
            <a:r>
              <a:rPr lang="ru-RU" sz="1600" dirty="0">
                <a:latin typeface="Arial"/>
                <a:cs typeface="Arial"/>
              </a:rPr>
              <a:t> ж </a:t>
            </a:r>
            <a:r>
              <a:rPr lang="ru-RU" sz="1600" err="1">
                <a:latin typeface="Arial"/>
                <a:cs typeface="Arial"/>
              </a:rPr>
              <a:t>після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бджоли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необхідно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обережно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видалити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пінцетом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або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навіть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нігтями</a:t>
            </a:r>
            <a:r>
              <a:rPr lang="ru-RU" sz="1600" dirty="0">
                <a:latin typeface="Arial"/>
                <a:cs typeface="Arial"/>
              </a:rPr>
              <a:t> жало з ранки (не </a:t>
            </a:r>
            <a:r>
              <a:rPr lang="ru-RU" sz="1600" err="1">
                <a:latin typeface="Arial"/>
                <a:cs typeface="Arial"/>
              </a:rPr>
              <a:t>роздавлюючи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отруйну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бульбашку</a:t>
            </a:r>
            <a:r>
              <a:rPr lang="ru-RU" sz="1600" dirty="0">
                <a:latin typeface="Arial"/>
                <a:cs typeface="Arial"/>
              </a:rPr>
              <a:t> на </a:t>
            </a:r>
            <a:r>
              <a:rPr lang="ru-RU" sz="1600" err="1">
                <a:latin typeface="Arial"/>
                <a:cs typeface="Arial"/>
              </a:rPr>
              <a:t>жалі</a:t>
            </a:r>
            <a:r>
              <a:rPr lang="ru-RU" sz="1600" dirty="0">
                <a:latin typeface="Arial"/>
                <a:cs typeface="Arial"/>
              </a:rPr>
              <a:t>), дайте </a:t>
            </a:r>
            <a:r>
              <a:rPr lang="ru-RU" sz="1600" err="1">
                <a:latin typeface="Arial"/>
                <a:cs typeface="Arial"/>
              </a:rPr>
              <a:t>постраждалому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антигістамінні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препарати</a:t>
            </a:r>
            <a:r>
              <a:rPr lang="ru-RU" sz="1600" dirty="0">
                <a:latin typeface="Arial"/>
                <a:cs typeface="Arial"/>
              </a:rPr>
              <a:t> з аптечки (</a:t>
            </a:r>
            <a:r>
              <a:rPr lang="ru-RU" sz="1600" err="1">
                <a:latin typeface="Arial"/>
                <a:cs typeface="Arial"/>
              </a:rPr>
              <a:t>діазолін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цетиризин</a:t>
            </a:r>
            <a:r>
              <a:rPr lang="ru-RU" sz="1600" dirty="0">
                <a:latin typeface="Arial"/>
                <a:cs typeface="Arial"/>
              </a:rPr>
              <a:t>, супрастин </a:t>
            </a:r>
            <a:r>
              <a:rPr lang="ru-RU" sz="1600" err="1">
                <a:latin typeface="Arial"/>
                <a:cs typeface="Arial"/>
              </a:rPr>
              <a:t>тощо</a:t>
            </a:r>
            <a:r>
              <a:rPr lang="ru-RU" sz="1600" dirty="0">
                <a:latin typeface="Arial"/>
                <a:cs typeface="Arial"/>
              </a:rPr>
              <a:t>)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2. </a:t>
            </a:r>
            <a:r>
              <a:rPr lang="ru-RU" sz="1600" err="1">
                <a:latin typeface="Arial"/>
                <a:cs typeface="Arial"/>
              </a:rPr>
              <a:t>Якщо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людина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знепритомніла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намагайтесь</a:t>
            </a:r>
            <a:r>
              <a:rPr lang="ru-RU" sz="1600" dirty="0">
                <a:latin typeface="Arial"/>
                <a:cs typeface="Arial"/>
              </a:rPr>
              <a:t> привести </a:t>
            </a:r>
            <a:r>
              <a:rPr lang="ru-RU" sz="1600" err="1">
                <a:latin typeface="Arial"/>
                <a:cs typeface="Arial"/>
              </a:rPr>
              <a:t>її</a:t>
            </a:r>
            <a:r>
              <a:rPr lang="ru-RU" sz="1600" dirty="0">
                <a:latin typeface="Arial"/>
                <a:cs typeface="Arial"/>
              </a:rPr>
              <a:t> у </a:t>
            </a:r>
            <a:r>
              <a:rPr lang="ru-RU" sz="1600" err="1">
                <a:latin typeface="Arial"/>
                <a:cs typeface="Arial"/>
              </a:rPr>
              <a:t>свідомість</a:t>
            </a:r>
            <a:r>
              <a:rPr lang="ru-RU" sz="1600" dirty="0">
                <a:latin typeface="Arial"/>
                <a:cs typeface="Arial"/>
              </a:rPr>
              <a:t>, потерши </a:t>
            </a:r>
            <a:r>
              <a:rPr lang="ru-RU" sz="1600" err="1">
                <a:latin typeface="Arial"/>
                <a:cs typeface="Arial"/>
              </a:rPr>
              <a:t>скроні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нашатирним</a:t>
            </a:r>
            <a:r>
              <a:rPr lang="ru-RU" sz="1600" dirty="0">
                <a:latin typeface="Arial"/>
                <a:cs typeface="Arial"/>
              </a:rPr>
              <a:t> спиртом </a:t>
            </a:r>
            <a:r>
              <a:rPr lang="ru-RU" sz="1600" err="1">
                <a:latin typeface="Arial"/>
                <a:cs typeface="Arial"/>
              </a:rPr>
              <a:t>або</a:t>
            </a:r>
            <a:r>
              <a:rPr lang="ru-RU" sz="1600" dirty="0">
                <a:latin typeface="Arial"/>
                <a:cs typeface="Arial"/>
              </a:rPr>
              <a:t> давши </a:t>
            </a:r>
            <a:r>
              <a:rPr lang="ru-RU" sz="1600" err="1">
                <a:latin typeface="Arial"/>
                <a:cs typeface="Arial"/>
              </a:rPr>
              <a:t>понюхати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його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3. Добре </a:t>
            </a:r>
            <a:r>
              <a:rPr lang="ru-RU" sz="1600" err="1">
                <a:latin typeface="Arial"/>
                <a:cs typeface="Arial"/>
              </a:rPr>
              <a:t>промийте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місце</a:t>
            </a:r>
            <a:r>
              <a:rPr lang="ru-RU" sz="1600" dirty="0">
                <a:latin typeface="Arial"/>
                <a:cs typeface="Arial"/>
              </a:rPr>
              <a:t> укусу водою з милом.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4. </a:t>
            </a:r>
            <a:r>
              <a:rPr lang="ru-RU" sz="1600" err="1">
                <a:latin typeface="Arial"/>
                <a:cs typeface="Arial"/>
              </a:rPr>
              <a:t>Зробіть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пов’язку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нашатирного</a:t>
            </a:r>
            <a:r>
              <a:rPr lang="ru-RU" sz="1600" dirty="0">
                <a:latin typeface="Arial"/>
                <a:cs typeface="Arial"/>
              </a:rPr>
              <a:t> спирту, </a:t>
            </a:r>
            <a:r>
              <a:rPr lang="ru-RU" sz="1600" err="1">
                <a:latin typeface="Arial"/>
                <a:cs typeface="Arial"/>
              </a:rPr>
              <a:t>розведеного</a:t>
            </a:r>
            <a:r>
              <a:rPr lang="ru-RU" sz="1600" dirty="0">
                <a:latin typeface="Arial"/>
                <a:cs typeface="Arial"/>
              </a:rPr>
              <a:t> водою в </a:t>
            </a:r>
            <a:r>
              <a:rPr lang="ru-RU" sz="1600" err="1">
                <a:latin typeface="Arial"/>
                <a:cs typeface="Arial"/>
              </a:rPr>
              <a:t>співвідношенні</a:t>
            </a:r>
            <a:r>
              <a:rPr lang="ru-RU" sz="1600" dirty="0">
                <a:latin typeface="Arial"/>
                <a:cs typeface="Arial"/>
              </a:rPr>
              <a:t> 1:5.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5. При сильному </a:t>
            </a:r>
            <a:r>
              <a:rPr lang="ru-RU" sz="1600" err="1">
                <a:latin typeface="Arial"/>
                <a:cs typeface="Arial"/>
              </a:rPr>
              <a:t>болі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прикладіть</a:t>
            </a:r>
            <a:r>
              <a:rPr lang="ru-RU" sz="1600" dirty="0">
                <a:latin typeface="Arial"/>
                <a:cs typeface="Arial"/>
              </a:rPr>
              <a:t> до </a:t>
            </a:r>
            <a:r>
              <a:rPr lang="ru-RU" sz="1600" err="1">
                <a:latin typeface="Arial"/>
                <a:cs typeface="Arial"/>
              </a:rPr>
              <a:t>місця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розчин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кухонної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солі</a:t>
            </a:r>
            <a:r>
              <a:rPr lang="ru-RU" sz="1600" dirty="0">
                <a:latin typeface="Arial"/>
                <a:cs typeface="Arial"/>
              </a:rPr>
              <a:t> (половина </a:t>
            </a:r>
            <a:r>
              <a:rPr lang="ru-RU" sz="1600" err="1">
                <a:latin typeface="Arial"/>
                <a:cs typeface="Arial"/>
              </a:rPr>
              <a:t>чайної</a:t>
            </a:r>
            <a:r>
              <a:rPr lang="ru-RU" sz="1600" dirty="0">
                <a:latin typeface="Arial"/>
                <a:cs typeface="Arial"/>
              </a:rPr>
              <a:t> ложки на </a:t>
            </a:r>
            <a:r>
              <a:rPr lang="ru-RU" sz="1600" err="1">
                <a:latin typeface="Arial"/>
                <a:cs typeface="Arial"/>
              </a:rPr>
              <a:t>півстакана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холодної</a:t>
            </a:r>
            <a:r>
              <a:rPr lang="ru-RU" sz="1600" dirty="0">
                <a:latin typeface="Arial"/>
                <a:cs typeface="Arial"/>
              </a:rPr>
              <a:t> води) </a:t>
            </a:r>
            <a:r>
              <a:rPr lang="ru-RU" sz="1600" err="1">
                <a:latin typeface="Arial"/>
                <a:cs typeface="Arial"/>
              </a:rPr>
              <a:t>або</a:t>
            </a:r>
            <a:r>
              <a:rPr lang="ru-RU" sz="1600" dirty="0">
                <a:latin typeface="Arial"/>
                <a:cs typeface="Arial"/>
              </a:rPr>
              <a:t> просто </a:t>
            </a:r>
            <a:r>
              <a:rPr lang="ru-RU" sz="1600" err="1">
                <a:latin typeface="Arial"/>
                <a:cs typeface="Arial"/>
              </a:rPr>
              <a:t>накладіть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компрес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холодної</a:t>
            </a:r>
            <a:r>
              <a:rPr lang="ru-RU" sz="1600" dirty="0">
                <a:latin typeface="Arial"/>
                <a:cs typeface="Arial"/>
              </a:rPr>
              <a:t> води, </a:t>
            </a:r>
            <a:r>
              <a:rPr lang="ru-RU" sz="1600" err="1">
                <a:latin typeface="Arial"/>
                <a:cs typeface="Arial"/>
              </a:rPr>
              <a:t>пузир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льодом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6. Давайте </a:t>
            </a:r>
            <a:r>
              <a:rPr lang="ru-RU" sz="1600" err="1">
                <a:latin typeface="Arial"/>
                <a:cs typeface="Arial"/>
              </a:rPr>
              <a:t>потерпілому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пити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багато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рідини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щоб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швидше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нейтралізувати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отруту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7. При </a:t>
            </a:r>
            <a:r>
              <a:rPr lang="ru-RU" sz="1600" err="1">
                <a:latin typeface="Arial"/>
                <a:cs typeface="Arial"/>
              </a:rPr>
              <a:t>високій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температурі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прийміть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жарознижуючі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засоби</a:t>
            </a:r>
            <a:r>
              <a:rPr lang="ru-RU" sz="1600" dirty="0">
                <a:latin typeface="Arial"/>
                <a:cs typeface="Arial"/>
              </a:rPr>
              <a:t> і </a:t>
            </a:r>
            <a:r>
              <a:rPr lang="ru-RU" sz="1600" err="1">
                <a:latin typeface="Arial"/>
                <a:cs typeface="Arial"/>
              </a:rPr>
              <a:t>викличте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лікаря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sz="1000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4029142-39AB-75E8-6907-2766FC20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 r="2817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0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6A507CAB-6FAD-4543-BAF2-DD9DD2970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4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D930FFA-CB46-6C0B-9244-87AA71AB5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1" r="24744" b="-1"/>
          <a:stretch/>
        </p:blipFill>
        <p:spPr>
          <a:xfrm>
            <a:off x="811051" y="804661"/>
            <a:ext cx="4480560" cy="5248656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4D433BA-BC67-7146-F972-D45BF3BD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897" y="1091784"/>
            <a:ext cx="6147279" cy="5401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b="1" err="1">
                <a:latin typeface="Arial"/>
                <a:cs typeface="Arial"/>
              </a:rPr>
              <a:t>Увага</a:t>
            </a:r>
            <a:r>
              <a:rPr lang="ru-RU" sz="1800" b="1" dirty="0">
                <a:latin typeface="Arial"/>
                <a:cs typeface="Arial"/>
              </a:rPr>
              <a:t>!</a:t>
            </a:r>
            <a:r>
              <a:rPr lang="ru-RU" sz="1800" dirty="0">
                <a:latin typeface="Arial"/>
                <a:cs typeface="Arial"/>
              </a:rPr>
              <a:t> Треба </a:t>
            </a:r>
            <a:r>
              <a:rPr lang="ru-RU" sz="1800" err="1">
                <a:latin typeface="Arial"/>
                <a:cs typeface="Arial"/>
              </a:rPr>
              <a:t>терміново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звернутися</a:t>
            </a:r>
            <a:r>
              <a:rPr lang="ru-RU" sz="1800" dirty="0">
                <a:latin typeface="Arial"/>
                <a:cs typeface="Arial"/>
              </a:rPr>
              <a:t> до </a:t>
            </a:r>
            <a:r>
              <a:rPr lang="ru-RU" sz="1800" err="1">
                <a:latin typeface="Arial"/>
                <a:cs typeface="Arial"/>
              </a:rPr>
              <a:t>лікаря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оса </a:t>
            </a:r>
            <a:r>
              <a:rPr lang="ru-RU" sz="1800" err="1">
                <a:latin typeface="Arial"/>
                <a:cs typeface="Arial"/>
              </a:rPr>
              <a:t>або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бджола</a:t>
            </a:r>
            <a:r>
              <a:rPr lang="ru-RU" sz="1800" dirty="0">
                <a:latin typeface="Arial"/>
                <a:cs typeface="Arial"/>
              </a:rPr>
              <a:t> укусила в око, губи, рот </a:t>
            </a:r>
            <a:r>
              <a:rPr lang="ru-RU" sz="1800" err="1">
                <a:latin typeface="Arial"/>
                <a:cs typeface="Arial"/>
              </a:rPr>
              <a:t>або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язик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оскільки</a:t>
            </a:r>
            <a:r>
              <a:rPr lang="ru-RU" sz="1800" dirty="0">
                <a:latin typeface="Arial"/>
                <a:cs typeface="Arial"/>
              </a:rPr>
              <a:t> набряк в </a:t>
            </a:r>
            <a:r>
              <a:rPr lang="ru-RU" sz="1800" err="1">
                <a:latin typeface="Arial"/>
                <a:cs typeface="Arial"/>
              </a:rPr>
              <a:t>цих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місцях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може</a:t>
            </a:r>
            <a:r>
              <a:rPr lang="ru-RU" sz="1800" dirty="0">
                <a:latin typeface="Arial"/>
                <a:cs typeface="Arial"/>
              </a:rPr>
              <a:t> бути </a:t>
            </a:r>
            <a:r>
              <a:rPr lang="ru-RU" sz="1800" err="1">
                <a:latin typeface="Arial"/>
                <a:cs typeface="Arial"/>
              </a:rPr>
              <a:t>небезпечним</a:t>
            </a:r>
            <a:r>
              <a:rPr lang="ru-RU" sz="1800" dirty="0">
                <a:latin typeface="Arial"/>
                <a:cs typeface="Arial"/>
              </a:rPr>
              <a:t> для </a:t>
            </a:r>
            <a:r>
              <a:rPr lang="ru-RU" sz="1800" err="1">
                <a:latin typeface="Arial"/>
                <a:cs typeface="Arial"/>
              </a:rPr>
              <a:t>життя</a:t>
            </a:r>
            <a:r>
              <a:rPr lang="ru-RU" sz="1800" dirty="0">
                <a:latin typeface="Arial"/>
                <a:cs typeface="Arial"/>
              </a:rPr>
              <a:t>. До </a:t>
            </a:r>
            <a:r>
              <a:rPr lang="ru-RU" sz="1800" err="1">
                <a:latin typeface="Arial"/>
                <a:cs typeface="Arial"/>
              </a:rPr>
              <a:t>приїзду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лікаря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слід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охолоджувати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місце</a:t>
            </a:r>
            <a:r>
              <a:rPr lang="ru-RU" sz="1800" dirty="0">
                <a:latin typeface="Arial"/>
                <a:cs typeface="Arial"/>
              </a:rPr>
              <a:t> укусу.</a:t>
            </a:r>
            <a:endParaRPr lang="ru-RU" sz="1800" dirty="0">
              <a:cs typeface="Calibri"/>
            </a:endParaRPr>
          </a:p>
          <a:p>
            <a:pPr>
              <a:buNone/>
            </a:pPr>
            <a:endParaRPr lang="ru-RU" sz="1800" dirty="0">
              <a:latin typeface="Arial"/>
              <a:cs typeface="Arial"/>
            </a:endParaRPr>
          </a:p>
          <a:p>
            <a:pPr>
              <a:buNone/>
            </a:pPr>
            <a:r>
              <a:rPr lang="ru-RU" sz="1800" b="1" err="1">
                <a:latin typeface="Arial"/>
                <a:cs typeface="Arial"/>
              </a:rPr>
              <a:t>Якщо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потерпілий</a:t>
            </a:r>
            <a:r>
              <a:rPr lang="ru-RU" sz="1800" b="1" dirty="0">
                <a:latin typeface="Arial"/>
                <a:cs typeface="Arial"/>
              </a:rPr>
              <a:t> не приходить в </a:t>
            </a:r>
            <a:r>
              <a:rPr lang="ru-RU" sz="1800" b="1" err="1">
                <a:latin typeface="Arial"/>
                <a:cs typeface="Arial"/>
              </a:rPr>
              <a:t>свідомість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або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місце</a:t>
            </a:r>
            <a:r>
              <a:rPr lang="ru-RU" sz="1800" b="1" dirty="0">
                <a:latin typeface="Arial"/>
                <a:cs typeface="Arial"/>
              </a:rPr>
              <a:t> укусу все </a:t>
            </a:r>
            <a:r>
              <a:rPr lang="ru-RU" sz="1800" b="1" err="1">
                <a:latin typeface="Arial"/>
                <a:cs typeface="Arial"/>
              </a:rPr>
              <a:t>більш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набрякає</a:t>
            </a:r>
            <a:r>
              <a:rPr lang="ru-RU" sz="1800" b="1" dirty="0">
                <a:latin typeface="Arial"/>
                <a:cs typeface="Arial"/>
              </a:rPr>
              <a:t>, </a:t>
            </a:r>
            <a:r>
              <a:rPr lang="ru-RU" sz="1800" b="1" err="1">
                <a:latin typeface="Arial"/>
                <a:cs typeface="Arial"/>
              </a:rPr>
              <a:t>підвищується</a:t>
            </a:r>
            <a:r>
              <a:rPr lang="ru-RU" sz="1800" b="1" dirty="0">
                <a:latin typeface="Arial"/>
                <a:cs typeface="Arial"/>
              </a:rPr>
              <a:t> температура, </a:t>
            </a:r>
            <a:r>
              <a:rPr lang="ru-RU" sz="1800" b="1" err="1">
                <a:latin typeface="Arial"/>
                <a:cs typeface="Arial"/>
              </a:rPr>
              <a:t>з’являється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висип</a:t>
            </a:r>
            <a:r>
              <a:rPr lang="ru-RU" sz="1800" b="1" dirty="0">
                <a:latin typeface="Arial"/>
                <a:cs typeface="Arial"/>
              </a:rPr>
              <a:t>, </a:t>
            </a:r>
            <a:r>
              <a:rPr lang="ru-RU" sz="1800" b="1" err="1">
                <a:latin typeface="Arial"/>
                <a:cs typeface="Arial"/>
              </a:rPr>
              <a:t>головний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біль</a:t>
            </a:r>
            <a:r>
              <a:rPr lang="ru-RU" sz="1800" b="1" dirty="0">
                <a:latin typeface="Arial"/>
                <a:cs typeface="Arial"/>
              </a:rPr>
              <a:t>, </a:t>
            </a:r>
            <a:r>
              <a:rPr lang="ru-RU" sz="1800" b="1" err="1">
                <a:latin typeface="Arial"/>
                <a:cs typeface="Arial"/>
              </a:rPr>
              <a:t>запаморочення</a:t>
            </a:r>
            <a:r>
              <a:rPr lang="ru-RU" sz="1800" b="1" dirty="0">
                <a:latin typeface="Arial"/>
                <a:cs typeface="Arial"/>
              </a:rPr>
              <a:t>, </a:t>
            </a:r>
            <a:r>
              <a:rPr lang="ru-RU" sz="1800" b="1" err="1">
                <a:latin typeface="Arial"/>
                <a:cs typeface="Arial"/>
              </a:rPr>
              <a:t>проблеми</a:t>
            </a:r>
            <a:r>
              <a:rPr lang="ru-RU" sz="1800" b="1" dirty="0">
                <a:latin typeface="Arial"/>
                <a:cs typeface="Arial"/>
              </a:rPr>
              <a:t> з </a:t>
            </a:r>
            <a:r>
              <a:rPr lang="ru-RU" sz="1800" b="1" err="1">
                <a:latin typeface="Arial"/>
                <a:cs typeface="Arial"/>
              </a:rPr>
              <a:t>диханням</a:t>
            </a:r>
            <a:r>
              <a:rPr lang="ru-RU" sz="1800" b="1" dirty="0">
                <a:latin typeface="Arial"/>
                <a:cs typeface="Arial"/>
              </a:rPr>
              <a:t> — </a:t>
            </a:r>
            <a:r>
              <a:rPr lang="ru-RU" sz="1800" b="1" err="1">
                <a:latin typeface="Arial"/>
                <a:cs typeface="Arial"/>
              </a:rPr>
              <a:t>необхідно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забезпечити</a:t>
            </a:r>
            <a:r>
              <a:rPr lang="ru-RU" sz="1800" b="1" dirty="0">
                <a:latin typeface="Arial"/>
                <a:cs typeface="Arial"/>
              </a:rPr>
              <a:t> хворому </a:t>
            </a:r>
            <a:r>
              <a:rPr lang="ru-RU" sz="1800" b="1" err="1">
                <a:latin typeface="Arial"/>
                <a:cs typeface="Arial"/>
              </a:rPr>
              <a:t>повний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спокій</a:t>
            </a:r>
            <a:r>
              <a:rPr lang="ru-RU" sz="1800" b="1" dirty="0">
                <a:latin typeface="Arial"/>
                <a:cs typeface="Arial"/>
              </a:rPr>
              <a:t> і </a:t>
            </a:r>
            <a:r>
              <a:rPr lang="ru-RU" sz="1800" b="1" err="1">
                <a:latin typeface="Arial"/>
                <a:cs typeface="Arial"/>
              </a:rPr>
              <a:t>негайно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звернутися</a:t>
            </a:r>
            <a:r>
              <a:rPr lang="ru-RU" sz="1800" b="1" dirty="0">
                <a:latin typeface="Arial"/>
                <a:cs typeface="Arial"/>
              </a:rPr>
              <a:t> за </a:t>
            </a:r>
            <a:r>
              <a:rPr lang="ru-RU" sz="1800" b="1" err="1">
                <a:latin typeface="Arial"/>
                <a:cs typeface="Arial"/>
              </a:rPr>
              <a:t>медичною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допомогою</a:t>
            </a:r>
            <a:r>
              <a:rPr lang="ru-RU" sz="1800" b="1" dirty="0">
                <a:latin typeface="Arial"/>
                <a:cs typeface="Arial"/>
              </a:rPr>
              <a:t>. </a:t>
            </a:r>
            <a:r>
              <a:rPr lang="ru-RU" sz="1800" b="1" err="1">
                <a:latin typeface="Arial"/>
                <a:cs typeface="Arial"/>
              </a:rPr>
              <a:t>Така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реакція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організму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указує</a:t>
            </a:r>
            <a:r>
              <a:rPr lang="ru-RU" sz="1800" b="1" dirty="0">
                <a:latin typeface="Arial"/>
                <a:cs typeface="Arial"/>
              </a:rPr>
              <a:t> на </a:t>
            </a:r>
            <a:r>
              <a:rPr lang="ru-RU" sz="1800" b="1" err="1">
                <a:latin typeface="Arial"/>
                <a:cs typeface="Arial"/>
              </a:rPr>
              <a:t>алергічну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реакцію</a:t>
            </a:r>
            <a:r>
              <a:rPr lang="ru-RU" sz="1800" b="1" dirty="0">
                <a:latin typeface="Arial"/>
                <a:cs typeface="Arial"/>
              </a:rPr>
              <a:t>, яку </a:t>
            </a:r>
            <a:r>
              <a:rPr lang="ru-RU" sz="1800" b="1" err="1">
                <a:latin typeface="Arial"/>
                <a:cs typeface="Arial"/>
              </a:rPr>
              <a:t>можна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зняти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тільки</a:t>
            </a:r>
            <a:r>
              <a:rPr lang="ru-RU" sz="1800" b="1" dirty="0">
                <a:latin typeface="Arial"/>
                <a:cs typeface="Arial"/>
              </a:rPr>
              <a:t> у </a:t>
            </a:r>
            <a:r>
              <a:rPr lang="ru-RU" sz="1800" b="1" err="1">
                <a:latin typeface="Arial"/>
                <a:cs typeface="Arial"/>
              </a:rPr>
              <a:t>медичні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установі</a:t>
            </a:r>
            <a:r>
              <a:rPr lang="ru-RU" sz="1800" b="1" dirty="0">
                <a:latin typeface="Arial"/>
                <a:cs typeface="Arial"/>
              </a:rPr>
              <a:t>. До </a:t>
            </a:r>
            <a:r>
              <a:rPr lang="ru-RU" sz="1800" b="1" err="1">
                <a:latin typeface="Arial"/>
                <a:cs typeface="Arial"/>
              </a:rPr>
              <a:t>прибуття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лікаря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необхідно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забезпечити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спостереження</a:t>
            </a:r>
            <a:r>
              <a:rPr lang="ru-RU" sz="1800" b="1" dirty="0">
                <a:latin typeface="Arial"/>
                <a:cs typeface="Arial"/>
              </a:rPr>
              <a:t> за станом хворого, при </a:t>
            </a:r>
            <a:r>
              <a:rPr lang="ru-RU" sz="1800" b="1" err="1">
                <a:latin typeface="Arial"/>
                <a:cs typeface="Arial"/>
              </a:rPr>
              <a:t>зупинці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дихання</a:t>
            </a:r>
            <a:r>
              <a:rPr lang="ru-RU" sz="1800" b="1" dirty="0">
                <a:latin typeface="Arial"/>
                <a:cs typeface="Arial"/>
              </a:rPr>
              <a:t> і </a:t>
            </a:r>
            <a:r>
              <a:rPr lang="ru-RU" sz="1800" b="1" err="1">
                <a:latin typeface="Arial"/>
                <a:cs typeface="Arial"/>
              </a:rPr>
              <a:t>серцевої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діяльності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почати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проведення</a:t>
            </a:r>
            <a:r>
              <a:rPr lang="ru-RU" sz="1800" b="1" dirty="0">
                <a:latin typeface="Arial"/>
                <a:cs typeface="Arial"/>
              </a:rPr>
              <a:t> </a:t>
            </a:r>
            <a:r>
              <a:rPr lang="ru-RU" sz="1800" b="1" err="1">
                <a:latin typeface="Arial"/>
                <a:cs typeface="Arial"/>
              </a:rPr>
              <a:t>реанімаційних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заходів</a:t>
            </a:r>
            <a:r>
              <a:rPr lang="ru-RU" sz="1800" b="1" dirty="0">
                <a:latin typeface="Arial"/>
                <a:cs typeface="Arial"/>
              </a:rPr>
              <a:t> (СЛР).</a:t>
            </a:r>
          </a:p>
          <a:p>
            <a:pPr marL="0" indent="0">
              <a:buNone/>
            </a:pPr>
            <a:endParaRPr lang="ru-RU" sz="1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354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0B7ED-E755-062F-096F-751B9E9E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b="1" err="1">
                <a:cs typeface="Calibri Light"/>
              </a:rPr>
              <a:t>Кліщі</a:t>
            </a:r>
            <a:endParaRPr lang="ru-RU" sz="5400" b="1" err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D26A5-7F4A-0CF0-E503-7BB2C3E8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200" b="1">
                <a:latin typeface="Arial"/>
                <a:cs typeface="Arial"/>
              </a:rPr>
              <a:t>Через слину цих комах можуть поширюватися до 60 видів вірусів. Найнебезпечніший з — них це кліщовий енцефаліт.</a:t>
            </a:r>
            <a:endParaRPr lang="ru-RU" sz="2200"/>
          </a:p>
          <a:p>
            <a:pPr>
              <a:buNone/>
            </a:pPr>
            <a:r>
              <a:rPr lang="ru-RU" sz="2200">
                <a:latin typeface="Arial"/>
                <a:cs typeface="Arial"/>
              </a:rPr>
              <a:t>Перш ніж вкусити, кліщ може повзати по тілу кілька годин. Але як тільки він знаходить м’які частини тіла — згин ліктя, внутрішня сторона кисті, під пахвами, під коліном, за вухами або в паху, — швидко присмоктується.</a:t>
            </a:r>
            <a:endParaRPr lang="ru-RU" sz="2200"/>
          </a:p>
          <a:p>
            <a:pPr>
              <a:buNone/>
            </a:pPr>
            <a:r>
              <a:rPr lang="ru-RU" sz="2200">
                <a:latin typeface="Arial"/>
                <a:cs typeface="Arial"/>
              </a:rPr>
              <a:t>Запобігти нападам кліщів неважко, для цього треба користуватися спеціальними засобами — репелентами. Недорогим і досить дієвим репелентом є бальзам «Зірочка».</a:t>
            </a:r>
            <a:endParaRPr lang="ru-RU" sz="2200"/>
          </a:p>
          <a:p>
            <a:pPr marL="0" indent="0">
              <a:buNone/>
            </a:pPr>
            <a:endParaRPr lang="ru-RU" sz="22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клещ, беспозвоночный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B7571172-CE86-7516-F8C7-EF3D26AD1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4" r="2134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6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A156C-B65C-1CCF-8187-7F784C74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1" y="310669"/>
            <a:ext cx="4275264" cy="62952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600" b="1" i="1" err="1">
                <a:latin typeface="Arial"/>
                <a:cs typeface="Arial"/>
              </a:rPr>
              <a:t>Існує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кілька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способів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видалення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кліщів</a:t>
            </a:r>
            <a:r>
              <a:rPr lang="ru-RU" sz="1600" b="1" i="1" dirty="0">
                <a:latin typeface="Arial"/>
                <a:cs typeface="Arial"/>
              </a:rPr>
              <a:t>. Але </a:t>
            </a:r>
            <a:r>
              <a:rPr lang="ru-RU" sz="1600" b="1" i="1" err="1">
                <a:latin typeface="Arial"/>
                <a:cs typeface="Arial"/>
              </a:rPr>
              <a:t>всі</a:t>
            </a:r>
            <a:r>
              <a:rPr lang="ru-RU" sz="1600" b="1" i="1" dirty="0">
                <a:latin typeface="Arial"/>
                <a:cs typeface="Arial"/>
              </a:rPr>
              <a:t> вони </a:t>
            </a:r>
            <a:r>
              <a:rPr lang="ru-RU" sz="1600" b="1" i="1" err="1">
                <a:latin typeface="Arial"/>
                <a:cs typeface="Arial"/>
              </a:rPr>
              <a:t>відрізняються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тільки</a:t>
            </a:r>
            <a:r>
              <a:rPr lang="ru-RU" sz="1600" b="1" i="1" dirty="0">
                <a:latin typeface="Arial"/>
                <a:cs typeface="Arial"/>
              </a:rPr>
              <a:t> </a:t>
            </a:r>
            <a:r>
              <a:rPr lang="ru-RU" sz="1600" b="1" i="1" err="1">
                <a:latin typeface="Arial"/>
                <a:cs typeface="Arial"/>
              </a:rPr>
              <a:t>інструментом</a:t>
            </a:r>
            <a:r>
              <a:rPr lang="ru-RU" sz="1600" b="1" i="1" dirty="0">
                <a:latin typeface="Arial"/>
                <a:cs typeface="Arial"/>
              </a:rPr>
              <a:t> для </a:t>
            </a:r>
            <a:r>
              <a:rPr lang="ru-RU" sz="1600" b="1" i="1" err="1">
                <a:latin typeface="Arial"/>
                <a:cs typeface="Arial"/>
              </a:rPr>
              <a:t>видалення</a:t>
            </a:r>
            <a:r>
              <a:rPr lang="ru-RU" sz="1600" b="1" i="1" dirty="0">
                <a:latin typeface="Arial"/>
                <a:cs typeface="Arial"/>
              </a:rPr>
              <a:t>.</a:t>
            </a:r>
            <a:endParaRPr lang="ru-RU" sz="1600" b="1">
              <a:cs typeface="Calibri"/>
            </a:endParaRPr>
          </a:p>
          <a:p>
            <a:pPr>
              <a:buNone/>
            </a:pPr>
            <a:r>
              <a:rPr lang="ru-RU" sz="1600" err="1">
                <a:latin typeface="Arial"/>
                <a:cs typeface="Arial"/>
              </a:rPr>
              <a:t>Класичною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рекомендацією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було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видаляти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зігнутим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пінцетом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або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хірургічним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затискувачем</a:t>
            </a:r>
            <a:r>
              <a:rPr lang="ru-RU" sz="1600" dirty="0">
                <a:latin typeface="Arial"/>
                <a:cs typeface="Arial"/>
              </a:rPr>
              <a:t>. При </a:t>
            </a:r>
            <a:r>
              <a:rPr lang="ru-RU" sz="1600" err="1">
                <a:latin typeface="Arial"/>
                <a:cs typeface="Arial"/>
              </a:rPr>
              <a:t>цьому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захоплюють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якомога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ближче</a:t>
            </a:r>
            <a:r>
              <a:rPr lang="ru-RU" sz="1600" dirty="0">
                <a:latin typeface="Arial"/>
                <a:cs typeface="Arial"/>
              </a:rPr>
              <a:t> до хоботка.   </a:t>
            </a:r>
            <a:r>
              <a:rPr lang="ru-RU" sz="1600" err="1">
                <a:latin typeface="Arial"/>
                <a:cs typeface="Arial"/>
              </a:rPr>
              <a:t>Потім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його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акуратно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потягують</a:t>
            </a:r>
            <a:r>
              <a:rPr lang="ru-RU" sz="1600" dirty="0">
                <a:latin typeface="Arial"/>
                <a:cs typeface="Arial"/>
              </a:rPr>
              <a:t> і при </a:t>
            </a:r>
            <a:r>
              <a:rPr lang="ru-RU" sz="1600" err="1">
                <a:latin typeface="Arial"/>
                <a:cs typeface="Arial"/>
              </a:rPr>
              <a:t>цьому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обертають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навколо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своєї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осі</a:t>
            </a:r>
            <a:r>
              <a:rPr lang="ru-RU" sz="1600" dirty="0">
                <a:latin typeface="Arial"/>
                <a:cs typeface="Arial"/>
              </a:rPr>
              <a:t> в </a:t>
            </a:r>
            <a:r>
              <a:rPr lang="ru-RU" sz="1600" err="1">
                <a:latin typeface="Arial"/>
                <a:cs typeface="Arial"/>
              </a:rPr>
              <a:t>зручну</a:t>
            </a:r>
            <a:r>
              <a:rPr lang="ru-RU" sz="1600" dirty="0">
                <a:latin typeface="Arial"/>
                <a:cs typeface="Arial"/>
              </a:rPr>
              <a:t> сторону. Через 1-3 </a:t>
            </a:r>
            <a:r>
              <a:rPr lang="ru-RU" sz="1600" err="1">
                <a:latin typeface="Arial"/>
                <a:cs typeface="Arial"/>
              </a:rPr>
              <a:t>оберти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витягується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цілком</a:t>
            </a:r>
            <a:r>
              <a:rPr lang="ru-RU" sz="1600" dirty="0">
                <a:latin typeface="Arial"/>
                <a:cs typeface="Arial"/>
              </a:rPr>
              <a:t> разом з хоботком. </a:t>
            </a:r>
            <a:r>
              <a:rPr lang="ru-RU" sz="1600" err="1">
                <a:latin typeface="Arial"/>
                <a:cs typeface="Arial"/>
              </a:rPr>
              <a:t>Якщо</a:t>
            </a:r>
            <a:r>
              <a:rPr lang="ru-RU" sz="1600" dirty="0">
                <a:latin typeface="Arial"/>
                <a:cs typeface="Arial"/>
              </a:rPr>
              <a:t> ж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намагатися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висмикнути</a:t>
            </a:r>
            <a:r>
              <a:rPr lang="ru-RU" sz="1600" dirty="0">
                <a:latin typeface="Arial"/>
                <a:cs typeface="Arial"/>
              </a:rPr>
              <a:t>, то велика </a:t>
            </a:r>
            <a:r>
              <a:rPr lang="ru-RU" sz="1600" err="1">
                <a:latin typeface="Arial"/>
                <a:cs typeface="Arial"/>
              </a:rPr>
              <a:t>ймовірність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розриву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err="1">
                <a:latin typeface="Arial"/>
                <a:cs typeface="Arial"/>
              </a:rPr>
              <a:t>Якщо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немає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інструментів</a:t>
            </a:r>
            <a:r>
              <a:rPr lang="ru-RU" sz="1600" dirty="0">
                <a:latin typeface="Arial"/>
                <a:cs typeface="Arial"/>
              </a:rPr>
              <a:t>, то </a:t>
            </a:r>
            <a:r>
              <a:rPr lang="ru-RU" sz="1600" err="1">
                <a:latin typeface="Arial"/>
                <a:cs typeface="Arial"/>
              </a:rPr>
              <a:t>можна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видалити</a:t>
            </a:r>
            <a:r>
              <a:rPr lang="ru-RU" sz="1600" dirty="0">
                <a:latin typeface="Arial"/>
                <a:cs typeface="Arial"/>
              </a:rPr>
              <a:t> петлею з </a:t>
            </a:r>
            <a:r>
              <a:rPr lang="ru-RU" sz="1600" err="1">
                <a:latin typeface="Arial"/>
                <a:cs typeface="Arial"/>
              </a:rPr>
              <a:t>грубої</a:t>
            </a:r>
            <a:r>
              <a:rPr lang="ru-RU" sz="1600" dirty="0">
                <a:latin typeface="Arial"/>
                <a:cs typeface="Arial"/>
              </a:rPr>
              <a:t> нитки. Петлею </a:t>
            </a:r>
            <a:r>
              <a:rPr lang="ru-RU" sz="1600" err="1">
                <a:latin typeface="Arial"/>
                <a:cs typeface="Arial"/>
              </a:rPr>
              <a:t>кліщ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захоплюється</a:t>
            </a:r>
            <a:r>
              <a:rPr lang="ru-RU" sz="1600" dirty="0">
                <a:latin typeface="Arial"/>
                <a:cs typeface="Arial"/>
              </a:rPr>
              <a:t> як </a:t>
            </a:r>
            <a:r>
              <a:rPr lang="ru-RU" sz="1600" err="1">
                <a:latin typeface="Arial"/>
                <a:cs typeface="Arial"/>
              </a:rPr>
              <a:t>можна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ближче</a:t>
            </a:r>
            <a:r>
              <a:rPr lang="ru-RU" sz="1600" dirty="0">
                <a:latin typeface="Arial"/>
                <a:cs typeface="Arial"/>
              </a:rPr>
              <a:t> до </a:t>
            </a:r>
            <a:r>
              <a:rPr lang="ru-RU" sz="1600" err="1">
                <a:latin typeface="Arial"/>
                <a:cs typeface="Arial"/>
              </a:rPr>
              <a:t>шкіри</a:t>
            </a:r>
            <a:r>
              <a:rPr lang="ru-RU" sz="1600" dirty="0">
                <a:latin typeface="Arial"/>
                <a:cs typeface="Arial"/>
              </a:rPr>
              <a:t> і </a:t>
            </a:r>
            <a:r>
              <a:rPr lang="ru-RU" sz="1600" err="1">
                <a:latin typeface="Arial"/>
                <a:cs typeface="Arial"/>
              </a:rPr>
              <a:t>акуратно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похитуючись</a:t>
            </a:r>
            <a:r>
              <a:rPr lang="ru-RU" sz="1600" dirty="0">
                <a:latin typeface="Arial"/>
                <a:cs typeface="Arial"/>
              </a:rPr>
              <a:t> в </a:t>
            </a:r>
            <a:r>
              <a:rPr lang="ru-RU" sz="1600" err="1">
                <a:latin typeface="Arial"/>
                <a:cs typeface="Arial"/>
              </a:rPr>
              <a:t>сторони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витягується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err="1">
                <a:latin typeface="Arial"/>
                <a:cs typeface="Arial"/>
              </a:rPr>
              <a:t>Обробка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олією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err="1">
                <a:latin typeface="Arial"/>
                <a:cs typeface="Arial"/>
              </a:rPr>
              <a:t>змусить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вийняти</a:t>
            </a:r>
            <a:r>
              <a:rPr lang="ru-RU" sz="1600" dirty="0">
                <a:latin typeface="Arial"/>
                <a:cs typeface="Arial"/>
              </a:rPr>
              <a:t> хоботок. </a:t>
            </a:r>
            <a:r>
              <a:rPr lang="ru-RU" sz="1600" err="1">
                <a:latin typeface="Arial"/>
                <a:cs typeface="Arial"/>
              </a:rPr>
              <a:t>Олія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тільки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вб’є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його</a:t>
            </a:r>
            <a:r>
              <a:rPr lang="ru-RU" sz="1600" dirty="0">
                <a:latin typeface="Arial"/>
                <a:cs typeface="Arial"/>
              </a:rPr>
              <a:t>, закупоривши </a:t>
            </a:r>
            <a:r>
              <a:rPr lang="ru-RU" sz="1600" err="1">
                <a:latin typeface="Arial"/>
                <a:cs typeface="Arial"/>
              </a:rPr>
              <a:t>дихальні</a:t>
            </a:r>
            <a:r>
              <a:rPr lang="ru-RU" sz="1600" dirty="0">
                <a:latin typeface="Arial"/>
                <a:cs typeface="Arial"/>
              </a:rPr>
              <a:t> отвори. Масло </a:t>
            </a:r>
            <a:r>
              <a:rPr lang="ru-RU" sz="1600" err="1">
                <a:latin typeface="Arial"/>
                <a:cs typeface="Arial"/>
              </a:rPr>
              <a:t>змусить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відригнути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вміст</a:t>
            </a:r>
            <a:r>
              <a:rPr lang="ru-RU" sz="1600" dirty="0">
                <a:latin typeface="Arial"/>
                <a:cs typeface="Arial"/>
              </a:rPr>
              <a:t> в ранку,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може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збільшити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ризик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зараження</a:t>
            </a:r>
            <a:r>
              <a:rPr lang="ru-RU" sz="1600" dirty="0">
                <a:latin typeface="Arial"/>
                <a:cs typeface="Arial"/>
              </a:rPr>
              <a:t>. Тому </a:t>
            </a:r>
            <a:r>
              <a:rPr lang="ru-RU" sz="1600" err="1">
                <a:latin typeface="Arial"/>
                <a:cs typeface="Arial"/>
              </a:rPr>
              <a:t>олію</a:t>
            </a:r>
            <a:r>
              <a:rPr lang="ru-RU" sz="1600" dirty="0">
                <a:latin typeface="Arial"/>
                <a:cs typeface="Arial"/>
              </a:rPr>
              <a:t>,  яку часто </a:t>
            </a:r>
            <a:r>
              <a:rPr lang="ru-RU" sz="1600" err="1">
                <a:latin typeface="Arial"/>
                <a:cs typeface="Arial"/>
              </a:rPr>
              <a:t>пропонують</a:t>
            </a:r>
            <a:r>
              <a:rPr lang="ru-RU" sz="1600" dirty="0">
                <a:latin typeface="Arial"/>
                <a:cs typeface="Arial"/>
              </a:rPr>
              <a:t> для </a:t>
            </a:r>
            <a:r>
              <a:rPr lang="ru-RU" sz="1600" err="1">
                <a:latin typeface="Arial"/>
                <a:cs typeface="Arial"/>
              </a:rPr>
              <a:t>видалення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кліща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використовувати</a:t>
            </a:r>
            <a:r>
              <a:rPr lang="ru-RU" sz="1600" dirty="0">
                <a:latin typeface="Arial"/>
                <a:cs typeface="Arial"/>
              </a:rPr>
              <a:t> не треба.</a:t>
            </a:r>
            <a:endParaRPr lang="ru-RU" sz="1600" dirty="0"/>
          </a:p>
          <a:p>
            <a:pPr marL="0" indent="0">
              <a:buNone/>
            </a:pPr>
            <a:endParaRPr lang="ru-RU" sz="10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333B4EA-7F7C-CC5D-3CE6-5903D1B8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709737"/>
            <a:ext cx="6155141" cy="34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53E3E-E5C8-7A29-29A9-081B18D5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89" y="1707917"/>
            <a:ext cx="5165868" cy="37310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Після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видалення</a:t>
            </a:r>
            <a:r>
              <a:rPr lang="ru-RU" sz="1800" dirty="0">
                <a:latin typeface="Arial"/>
                <a:cs typeface="Arial"/>
              </a:rPr>
              <a:t> ранку </a:t>
            </a:r>
            <a:r>
              <a:rPr lang="ru-RU" sz="1800" err="1">
                <a:latin typeface="Arial"/>
                <a:cs typeface="Arial"/>
              </a:rPr>
              <a:t>обробляють</a:t>
            </a:r>
            <a:r>
              <a:rPr lang="ru-RU" sz="1800" dirty="0">
                <a:latin typeface="Arial"/>
                <a:cs typeface="Arial"/>
              </a:rPr>
              <a:t> йодом, </a:t>
            </a:r>
            <a:r>
              <a:rPr lang="ru-RU" sz="1800" err="1">
                <a:latin typeface="Arial"/>
                <a:cs typeface="Arial"/>
              </a:rPr>
              <a:t>або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іншим</a:t>
            </a:r>
            <a:r>
              <a:rPr lang="ru-RU" sz="1800" dirty="0">
                <a:latin typeface="Arial"/>
                <a:cs typeface="Arial"/>
              </a:rPr>
              <a:t> антисептиком для </a:t>
            </a:r>
            <a:r>
              <a:rPr lang="ru-RU" sz="1800" err="1">
                <a:latin typeface="Arial"/>
                <a:cs typeface="Arial"/>
              </a:rPr>
              <a:t>шкіри</a:t>
            </a:r>
            <a:r>
              <a:rPr lang="ru-RU" sz="1800" dirty="0">
                <a:latin typeface="Arial"/>
                <a:cs typeface="Arial"/>
              </a:rPr>
              <a:t>. Руки та </a:t>
            </a:r>
            <a:r>
              <a:rPr lang="ru-RU" sz="1800" err="1">
                <a:latin typeface="Arial"/>
                <a:cs typeface="Arial"/>
              </a:rPr>
              <a:t>інструмент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після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видалення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треба </a:t>
            </a:r>
            <a:r>
              <a:rPr lang="ru-RU" sz="1800" err="1">
                <a:latin typeface="Arial"/>
                <a:cs typeface="Arial"/>
              </a:rPr>
              <a:t>ретельно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вимити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>
              <a:cs typeface="Calibri" panose="020F0502020204030204"/>
            </a:endParaRPr>
          </a:p>
          <a:p>
            <a:pPr>
              <a:buNone/>
            </a:pPr>
            <a:endParaRPr lang="ru-RU" sz="1800" dirty="0">
              <a:latin typeface="Arial"/>
              <a:cs typeface="Arial"/>
            </a:endParaRPr>
          </a:p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err="1">
                <a:latin typeface="Arial"/>
                <a:cs typeface="Arial"/>
              </a:rPr>
              <a:t>ранці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залишилася</a:t>
            </a:r>
            <a:r>
              <a:rPr lang="ru-RU" sz="1800" dirty="0">
                <a:latin typeface="Arial"/>
                <a:cs typeface="Arial"/>
              </a:rPr>
              <a:t> голова з хоботком, то страшного в </a:t>
            </a:r>
            <a:r>
              <a:rPr lang="ru-RU" sz="1800" err="1">
                <a:latin typeface="Arial"/>
                <a:cs typeface="Arial"/>
              </a:rPr>
              <a:t>цьому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нічого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немає</a:t>
            </a:r>
            <a:r>
              <a:rPr lang="ru-RU" sz="1800" dirty="0">
                <a:latin typeface="Arial"/>
                <a:cs typeface="Arial"/>
              </a:rPr>
              <a:t>. Хоботок в </a:t>
            </a:r>
            <a:r>
              <a:rPr lang="ru-RU" sz="1800" err="1">
                <a:latin typeface="Arial"/>
                <a:cs typeface="Arial"/>
              </a:rPr>
              <a:t>ранці</a:t>
            </a:r>
            <a:r>
              <a:rPr lang="ru-RU" sz="1800" dirty="0">
                <a:latin typeface="Arial"/>
                <a:cs typeface="Arial"/>
              </a:rPr>
              <a:t> не </a:t>
            </a:r>
            <a:r>
              <a:rPr lang="ru-RU" sz="1800" err="1">
                <a:latin typeface="Arial"/>
                <a:cs typeface="Arial"/>
              </a:rPr>
              <a:t>страшніше</a:t>
            </a:r>
            <a:r>
              <a:rPr lang="ru-RU" sz="1800" dirty="0">
                <a:latin typeface="Arial"/>
                <a:cs typeface="Arial"/>
              </a:rPr>
              <a:t> скалки. </a:t>
            </a: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хоботок </a:t>
            </a:r>
            <a:r>
              <a:rPr lang="ru-RU" sz="180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стирчить</a:t>
            </a:r>
            <a:r>
              <a:rPr lang="ru-RU" sz="1800" dirty="0">
                <a:latin typeface="Arial"/>
                <a:cs typeface="Arial"/>
              </a:rPr>
              <a:t> над </a:t>
            </a:r>
            <a:r>
              <a:rPr lang="ru-RU" sz="1800" err="1">
                <a:latin typeface="Arial"/>
                <a:cs typeface="Arial"/>
              </a:rPr>
              <a:t>поверхнею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шкіри</a:t>
            </a:r>
            <a:r>
              <a:rPr lang="ru-RU" sz="1800" dirty="0">
                <a:latin typeface="Arial"/>
                <a:cs typeface="Arial"/>
              </a:rPr>
              <a:t>, то </a:t>
            </a:r>
            <a:r>
              <a:rPr lang="ru-RU" sz="1800" err="1">
                <a:latin typeface="Arial"/>
                <a:cs typeface="Arial"/>
              </a:rPr>
              <a:t>його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видалити</a:t>
            </a:r>
            <a:r>
              <a:rPr lang="ru-RU" sz="1800" dirty="0">
                <a:latin typeface="Arial"/>
                <a:cs typeface="Arial"/>
              </a:rPr>
              <a:t>, затиснувши </a:t>
            </a:r>
            <a:r>
              <a:rPr lang="ru-RU" sz="1800" err="1">
                <a:latin typeface="Arial"/>
                <a:cs typeface="Arial"/>
              </a:rPr>
              <a:t>пінцетом</a:t>
            </a:r>
            <a:r>
              <a:rPr lang="ru-RU" sz="1800" dirty="0">
                <a:latin typeface="Arial"/>
                <a:cs typeface="Arial"/>
              </a:rPr>
              <a:t> і </a:t>
            </a:r>
            <a:r>
              <a:rPr lang="ru-RU" sz="1800" err="1">
                <a:latin typeface="Arial"/>
                <a:cs typeface="Arial"/>
              </a:rPr>
              <a:t>викрутивши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Видалити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можна</a:t>
            </a:r>
            <a:r>
              <a:rPr lang="ru-RU" sz="1800" dirty="0">
                <a:latin typeface="Arial"/>
                <a:cs typeface="Arial"/>
              </a:rPr>
              <a:t> і у </a:t>
            </a:r>
            <a:r>
              <a:rPr lang="ru-RU" sz="1800" err="1">
                <a:latin typeface="Arial"/>
                <a:cs typeface="Arial"/>
              </a:rPr>
              <a:t>хірурга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err="1">
                <a:latin typeface="Arial"/>
                <a:cs typeface="Arial"/>
              </a:rPr>
              <a:t>поліклініці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ж хоботок </a:t>
            </a:r>
            <a:r>
              <a:rPr lang="ru-RU" sz="1800" err="1">
                <a:latin typeface="Arial"/>
                <a:cs typeface="Arial"/>
              </a:rPr>
              <a:t>залишити</a:t>
            </a:r>
            <a:r>
              <a:rPr lang="ru-RU" sz="1800" dirty="0">
                <a:latin typeface="Arial"/>
                <a:cs typeface="Arial"/>
              </a:rPr>
              <a:t>, то </a:t>
            </a:r>
            <a:r>
              <a:rPr lang="ru-RU" sz="1800" err="1">
                <a:latin typeface="Arial"/>
                <a:cs typeface="Arial"/>
              </a:rPr>
              <a:t>виникає</a:t>
            </a:r>
            <a:r>
              <a:rPr lang="ru-RU" sz="1800" dirty="0">
                <a:latin typeface="Arial"/>
                <a:cs typeface="Arial"/>
              </a:rPr>
              <a:t> невеликий </a:t>
            </a:r>
            <a:r>
              <a:rPr lang="ru-RU" sz="1800" err="1">
                <a:latin typeface="Arial"/>
                <a:cs typeface="Arial"/>
              </a:rPr>
              <a:t>гнійничок</a:t>
            </a:r>
            <a:r>
              <a:rPr lang="ru-RU" sz="1800" dirty="0">
                <a:latin typeface="Arial"/>
                <a:cs typeface="Arial"/>
              </a:rPr>
              <a:t>, і через </a:t>
            </a:r>
            <a:r>
              <a:rPr lang="ru-RU" sz="1800" err="1">
                <a:latin typeface="Arial"/>
                <a:cs typeface="Arial"/>
              </a:rPr>
              <a:t>деякий</a:t>
            </a:r>
            <a:r>
              <a:rPr lang="ru-RU" sz="1800" dirty="0">
                <a:latin typeface="Arial"/>
                <a:cs typeface="Arial"/>
              </a:rPr>
              <a:t> час хоботок </a:t>
            </a:r>
            <a:r>
              <a:rPr lang="ru-RU" sz="1800" err="1">
                <a:latin typeface="Arial"/>
                <a:cs typeface="Arial"/>
              </a:rPr>
              <a:t>виходить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>
              <a:cs typeface="Calibri" panose="020F0502020204030204"/>
            </a:endParaRPr>
          </a:p>
          <a:p>
            <a:pPr marL="0" indent="0">
              <a:buNone/>
            </a:pPr>
            <a:endParaRPr lang="ru-RU" sz="17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человек, членистоногие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D88F7570-67C6-A767-6292-B9EDC332D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r="38733" b="1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197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33BDE06-EB36-CB7F-9732-8B76FCBB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617"/>
          <a:stretch/>
        </p:blipFill>
        <p:spPr>
          <a:xfrm>
            <a:off x="890088" y="712272"/>
            <a:ext cx="4777381" cy="46311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5BE03FE-F80C-3FBB-E7BE-7C395B67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286367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>
                <a:latin typeface="Arial"/>
                <a:cs typeface="Arial"/>
              </a:rPr>
              <a:t>Найкраще мати в аптечці спеціальний пристрій для безпечного видалення кліщів. Такі пристрої являють собою петлю чи гачок, яким захоплюється кліщ в найнижчий точці його контакту зі шкірою. Після цього кліщ «викручується» (незалежно за чи проти годинникової стрілки) з одночасним його підтягуванням. Такий спосіб дозволяє витягти кліща повністю з максимальною безпекою для постраждалого.</a:t>
            </a: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68823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AFB2D0B-5C93-41C3-AF57-B19A4926E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" r="283" b="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71334D7-5E98-4D2C-1FAB-EBABF930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327" y="435749"/>
            <a:ext cx="4684830" cy="63163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buNone/>
            </a:pPr>
            <a:r>
              <a:rPr lang="ru-RU" sz="1800" b="1" dirty="0">
                <a:latin typeface="Arial"/>
                <a:cs typeface="Arial"/>
              </a:rPr>
              <a:t>При </a:t>
            </a:r>
            <a:r>
              <a:rPr lang="ru-RU" sz="1800" b="1" err="1">
                <a:latin typeface="Arial"/>
                <a:cs typeface="Arial"/>
              </a:rPr>
              <a:t>видаленні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кліща</a:t>
            </a:r>
            <a:r>
              <a:rPr lang="ru-RU" sz="1800" b="1" dirty="0">
                <a:latin typeface="Arial"/>
                <a:cs typeface="Arial"/>
              </a:rPr>
              <a:t> не треба:</a:t>
            </a:r>
            <a:endParaRPr lang="ru-RU" sz="1800" b="1" dirty="0">
              <a:cs typeface="Calibri"/>
            </a:endParaRPr>
          </a:p>
          <a:p>
            <a:r>
              <a:rPr lang="ru-RU" sz="1800" err="1">
                <a:latin typeface="Arial"/>
                <a:cs typeface="Arial"/>
              </a:rPr>
              <a:t>Прикладати</a:t>
            </a:r>
            <a:r>
              <a:rPr lang="ru-RU" sz="1800" dirty="0">
                <a:latin typeface="Arial"/>
                <a:cs typeface="Arial"/>
              </a:rPr>
              <a:t> до </a:t>
            </a:r>
            <a:r>
              <a:rPr lang="ru-RU" sz="1800" err="1">
                <a:latin typeface="Arial"/>
                <a:cs typeface="Arial"/>
              </a:rPr>
              <a:t>місця</a:t>
            </a:r>
            <a:r>
              <a:rPr lang="ru-RU" sz="1800" dirty="0">
                <a:latin typeface="Arial"/>
                <a:cs typeface="Arial"/>
              </a:rPr>
              <a:t> укусу </a:t>
            </a:r>
            <a:r>
              <a:rPr lang="ru-RU" sz="1800" err="1">
                <a:latin typeface="Arial"/>
                <a:cs typeface="Arial"/>
              </a:rPr>
              <a:t>їдкі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рідини</a:t>
            </a:r>
            <a:r>
              <a:rPr lang="ru-RU" sz="1800" dirty="0">
                <a:latin typeface="Arial"/>
                <a:cs typeface="Arial"/>
              </a:rPr>
              <a:t> — </a:t>
            </a:r>
            <a:r>
              <a:rPr lang="ru-RU" sz="1800" err="1">
                <a:latin typeface="Arial"/>
                <a:cs typeface="Arial"/>
              </a:rPr>
              <a:t>нашатирний</a:t>
            </a:r>
            <a:r>
              <a:rPr lang="ru-RU" sz="1800" dirty="0">
                <a:latin typeface="Arial"/>
                <a:cs typeface="Arial"/>
              </a:rPr>
              <a:t> спирт, бензин, та </a:t>
            </a:r>
            <a:r>
              <a:rPr lang="ru-RU" sz="1800" err="1">
                <a:latin typeface="Arial"/>
                <a:cs typeface="Arial"/>
              </a:rPr>
              <a:t>інші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 dirty="0">
              <a:cs typeface="Calibri"/>
            </a:endParaRPr>
          </a:p>
          <a:p>
            <a:r>
              <a:rPr lang="ru-RU" sz="1800" dirty="0" err="1">
                <a:latin typeface="Arial"/>
                <a:cs typeface="Arial"/>
              </a:rPr>
              <a:t>Припікати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сигаретою.</a:t>
            </a:r>
            <a:endParaRPr lang="ru-RU" sz="1800" dirty="0">
              <a:latin typeface="Calibri" panose="020F0502020204030204"/>
              <a:cs typeface="Calibri"/>
            </a:endParaRPr>
          </a:p>
          <a:p>
            <a:r>
              <a:rPr lang="ru-RU" sz="1800" dirty="0" err="1">
                <a:latin typeface="Arial"/>
                <a:cs typeface="Arial"/>
              </a:rPr>
              <a:t>Різко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смикати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— </a:t>
            </a:r>
            <a:r>
              <a:rPr lang="ru-RU" sz="1800" dirty="0" err="1">
                <a:latin typeface="Arial"/>
                <a:cs typeface="Arial"/>
              </a:rPr>
              <a:t>він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обірветься</a:t>
            </a:r>
            <a:endParaRPr lang="ru-RU" sz="1800" dirty="0" err="1">
              <a:latin typeface="Calibri" panose="020F0502020204030204"/>
              <a:cs typeface="Calibri"/>
            </a:endParaRPr>
          </a:p>
          <a:p>
            <a:r>
              <a:rPr lang="ru-RU" sz="1800" dirty="0" err="1">
                <a:latin typeface="Arial"/>
                <a:cs typeface="Arial"/>
              </a:rPr>
              <a:t>Колупатися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dirty="0" err="1">
                <a:latin typeface="Arial"/>
                <a:cs typeface="Arial"/>
              </a:rPr>
              <a:t>ранці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брудною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голкою</a:t>
            </a:r>
            <a:endParaRPr lang="ru-RU" sz="1800" dirty="0" err="1">
              <a:latin typeface="Calibri" panose="020F0502020204030204"/>
              <a:cs typeface="Calibri"/>
            </a:endParaRPr>
          </a:p>
          <a:p>
            <a:r>
              <a:rPr lang="ru-RU" sz="1800" err="1">
                <a:latin typeface="Arial"/>
                <a:cs typeface="Arial"/>
              </a:rPr>
              <a:t>Прикладати</a:t>
            </a:r>
            <a:r>
              <a:rPr lang="ru-RU" sz="1800" dirty="0">
                <a:latin typeface="Arial"/>
                <a:cs typeface="Arial"/>
              </a:rPr>
              <a:t> до </a:t>
            </a:r>
            <a:r>
              <a:rPr lang="ru-RU" sz="1800" err="1">
                <a:latin typeface="Arial"/>
                <a:cs typeface="Arial"/>
              </a:rPr>
              <a:t>місця</a:t>
            </a:r>
            <a:r>
              <a:rPr lang="ru-RU" sz="1800" dirty="0">
                <a:latin typeface="Arial"/>
                <a:cs typeface="Arial"/>
              </a:rPr>
              <a:t> укусу </a:t>
            </a:r>
            <a:r>
              <a:rPr lang="ru-RU" sz="1800" err="1">
                <a:latin typeface="Arial"/>
                <a:cs typeface="Arial"/>
              </a:rPr>
              <a:t>різні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компреси</a:t>
            </a:r>
            <a:endParaRPr lang="ru-RU" sz="1800" err="1">
              <a:latin typeface="Calibri" panose="020F0502020204030204"/>
              <a:cs typeface="Calibri"/>
            </a:endParaRPr>
          </a:p>
          <a:p>
            <a:r>
              <a:rPr lang="ru-RU" sz="1800" dirty="0" err="1">
                <a:latin typeface="Arial"/>
                <a:cs typeface="Arial"/>
              </a:rPr>
              <a:t>Тиснути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пальцями</a:t>
            </a:r>
            <a:endParaRPr lang="ru-RU" sz="1800" dirty="0" err="1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lang="ru-RU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1800" dirty="0" err="1">
                <a:latin typeface="Arial"/>
                <a:cs typeface="Arial"/>
              </a:rPr>
              <a:t>Видаленого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 треба </a:t>
            </a:r>
            <a:r>
              <a:rPr lang="ru-RU" sz="1800" dirty="0" err="1">
                <a:latin typeface="Arial"/>
                <a:cs typeface="Arial"/>
              </a:rPr>
              <a:t>знищити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або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краще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dirty="0" err="1">
                <a:latin typeface="Arial"/>
                <a:cs typeface="Arial"/>
              </a:rPr>
              <a:t>залишити</a:t>
            </a:r>
            <a:r>
              <a:rPr lang="ru-RU" sz="1800" dirty="0">
                <a:latin typeface="Arial"/>
                <a:cs typeface="Arial"/>
              </a:rPr>
              <a:t> для </a:t>
            </a:r>
            <a:r>
              <a:rPr lang="ru-RU" sz="1800" dirty="0" err="1">
                <a:latin typeface="Arial"/>
                <a:cs typeface="Arial"/>
              </a:rPr>
              <a:t>аналізу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dirty="0" err="1">
                <a:latin typeface="Arial"/>
                <a:cs typeface="Arial"/>
              </a:rPr>
              <a:t>помістивши</a:t>
            </a:r>
            <a:r>
              <a:rPr lang="ru-RU" sz="1800" dirty="0">
                <a:latin typeface="Arial"/>
                <a:cs typeface="Arial"/>
              </a:rPr>
              <a:t> в банку.</a:t>
            </a: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Якщо</a:t>
            </a:r>
            <a:r>
              <a:rPr lang="ru-RU" sz="1800" dirty="0">
                <a:latin typeface="Arial"/>
                <a:cs typeface="Arial"/>
              </a:rPr>
              <a:t> все нормально, то ранка </a:t>
            </a:r>
            <a:r>
              <a:rPr lang="ru-RU" sz="1800" err="1">
                <a:latin typeface="Arial"/>
                <a:cs typeface="Arial"/>
              </a:rPr>
              <a:t>гоїться</a:t>
            </a:r>
            <a:r>
              <a:rPr lang="ru-RU" sz="1800" dirty="0">
                <a:latin typeface="Arial"/>
                <a:cs typeface="Arial"/>
              </a:rPr>
              <a:t> за </a:t>
            </a:r>
            <a:r>
              <a:rPr lang="ru-RU" sz="1800" err="1">
                <a:latin typeface="Arial"/>
                <a:cs typeface="Arial"/>
              </a:rPr>
              <a:t>тиждень</a:t>
            </a:r>
            <a:r>
              <a:rPr lang="ru-RU" sz="1800" dirty="0">
                <a:latin typeface="Arial"/>
                <a:cs typeface="Arial"/>
              </a:rPr>
              <a:t>. Але </a:t>
            </a:r>
            <a:r>
              <a:rPr lang="ru-RU" sz="1800" err="1">
                <a:latin typeface="Arial"/>
                <a:cs typeface="Arial"/>
              </a:rPr>
              <a:t>спостерігати</a:t>
            </a:r>
            <a:r>
              <a:rPr lang="ru-RU" sz="1800" dirty="0">
                <a:latin typeface="Arial"/>
                <a:cs typeface="Arial"/>
              </a:rPr>
              <a:t> за нею </a:t>
            </a:r>
            <a:r>
              <a:rPr lang="ru-RU" sz="1800" err="1">
                <a:latin typeface="Arial"/>
                <a:cs typeface="Arial"/>
              </a:rPr>
              <a:t>необхідно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протягом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наступних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трьох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місяців</a:t>
            </a:r>
            <a:r>
              <a:rPr lang="ru-RU" sz="1800" dirty="0">
                <a:latin typeface="Arial"/>
                <a:cs typeface="Arial"/>
              </a:rPr>
              <a:t> і в </a:t>
            </a:r>
            <a:r>
              <a:rPr lang="ru-RU" sz="1800" err="1">
                <a:latin typeface="Arial"/>
                <a:cs typeface="Arial"/>
              </a:rPr>
              <a:t>разі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її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почервоніння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виникнення</a:t>
            </a:r>
            <a:r>
              <a:rPr lang="ru-RU" sz="1800" dirty="0">
                <a:latin typeface="Arial"/>
                <a:cs typeface="Arial"/>
              </a:rPr>
              <a:t> головного, </a:t>
            </a:r>
            <a:r>
              <a:rPr lang="ru-RU" sz="1800" err="1">
                <a:latin typeface="Arial"/>
                <a:cs typeface="Arial"/>
              </a:rPr>
              <a:t>м’язового</a:t>
            </a:r>
            <a:r>
              <a:rPr lang="ru-RU" sz="1800" dirty="0">
                <a:latin typeface="Arial"/>
                <a:cs typeface="Arial"/>
              </a:rPr>
              <a:t> болю </a:t>
            </a:r>
            <a:r>
              <a:rPr lang="ru-RU" sz="1800" err="1">
                <a:latin typeface="Arial"/>
                <a:cs typeface="Arial"/>
              </a:rPr>
              <a:t>звернутись</a:t>
            </a:r>
            <a:r>
              <a:rPr lang="ru-RU" sz="1800" dirty="0">
                <a:latin typeface="Arial"/>
                <a:cs typeface="Arial"/>
              </a:rPr>
              <a:t> до </a:t>
            </a:r>
            <a:r>
              <a:rPr lang="ru-RU" sz="1800" err="1">
                <a:latin typeface="Arial"/>
                <a:cs typeface="Arial"/>
              </a:rPr>
              <a:t>лікаря</a:t>
            </a:r>
            <a:r>
              <a:rPr lang="ru-RU" sz="1800" dirty="0">
                <a:latin typeface="Arial"/>
                <a:cs typeface="Arial"/>
              </a:rPr>
              <a:t>. Також треба </a:t>
            </a:r>
            <a:r>
              <a:rPr lang="ru-RU" sz="1800" err="1">
                <a:latin typeface="Arial"/>
                <a:cs typeface="Arial"/>
              </a:rPr>
              <a:t>звернутись</a:t>
            </a:r>
            <a:r>
              <a:rPr lang="ru-RU" sz="1800" dirty="0">
                <a:latin typeface="Arial"/>
                <a:cs typeface="Arial"/>
              </a:rPr>
              <a:t> по </a:t>
            </a:r>
            <a:r>
              <a:rPr lang="ru-RU" sz="1800" err="1">
                <a:latin typeface="Arial"/>
                <a:cs typeface="Arial"/>
              </a:rPr>
              <a:t>медичну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допомогу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err="1">
                <a:latin typeface="Arial"/>
                <a:cs typeface="Arial"/>
              </a:rPr>
              <a:t>разі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підвищення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температури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протягом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цього</a:t>
            </a:r>
            <a:r>
              <a:rPr lang="ru-RU" sz="1800" dirty="0">
                <a:latin typeface="Arial"/>
                <a:cs typeface="Arial"/>
              </a:rPr>
              <a:t> часу. При </a:t>
            </a:r>
            <a:r>
              <a:rPr lang="ru-RU" sz="1800" err="1">
                <a:latin typeface="Arial"/>
                <a:cs typeface="Arial"/>
              </a:rPr>
              <a:t>цьому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обов’язково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повідомте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лікаря</a:t>
            </a:r>
            <a:r>
              <a:rPr lang="ru-RU" sz="1800" dirty="0">
                <a:latin typeface="Arial"/>
                <a:cs typeface="Arial"/>
              </a:rPr>
              <a:t> про укус </a:t>
            </a:r>
            <a:r>
              <a:rPr lang="ru-RU" sz="1800" err="1">
                <a:latin typeface="Arial"/>
                <a:cs typeface="Arial"/>
              </a:rPr>
              <a:t>кліща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sz="11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708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2A3C6-A7B1-1B1F-6080-40DEC2E5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Arial"/>
                <a:cs typeface="Arial"/>
              </a:rPr>
              <a:t>Каракурт</a:t>
            </a:r>
            <a:endParaRPr lang="ru-R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беспозвоночный, членистоногие, паук&#10;&#10;Автоматически созданное описание">
            <a:extLst>
              <a:ext uri="{FF2B5EF4-FFF2-40B4-BE49-F238E27FC236}">
                <a16:creationId xmlns:a16="http://schemas.microsoft.com/office/drawing/2014/main" id="{4FEC526B-BB2D-8733-7B4A-689E8225F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5" r="12360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B1FF420-ED6A-9D2D-2207-ED733B7E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latin typeface="Arial"/>
                <a:cs typeface="Arial"/>
              </a:rPr>
              <a:t>Останнім часом все частіше стаються випадки укусів каракурта в районах, що знаходяться значно північніше природного ареала цього павука (Південь України — Крим, Причорномор’я та Приазов’я). Цьому сприяє спекотне літо останніх років. Отрута каракурта дуже небезпечна — вона у 10-15 разів сильніша за отруту гримучої змії і нерідко призводить до загибелі постраждалого від його укусу.</a:t>
            </a:r>
          </a:p>
          <a:p>
            <a:pPr marL="0" indent="0">
              <a:buNone/>
            </a:pPr>
            <a:r>
              <a:rPr lang="ru-RU" sz="2000">
                <a:latin typeface="Arial"/>
                <a:cs typeface="Arial"/>
              </a:rPr>
              <a:t>Каракурт відноситься до </a:t>
            </a:r>
            <a:r>
              <a:rPr lang="ru-RU" sz="2000" b="1">
                <a:latin typeface="Arial"/>
                <a:cs typeface="Arial"/>
              </a:rPr>
              <a:t>Чорних вдів</a:t>
            </a:r>
            <a:r>
              <a:rPr lang="ru-RU" sz="2000">
                <a:latin typeface="Arial"/>
                <a:cs typeface="Arial"/>
              </a:rPr>
              <a:t> (лат. </a:t>
            </a:r>
            <a:r>
              <a:rPr lang="ru-RU" sz="2000" i="1">
                <a:latin typeface="Arial"/>
                <a:cs typeface="Arial"/>
              </a:rPr>
              <a:t>Latrodectus</a:t>
            </a:r>
            <a:r>
              <a:rPr lang="ru-RU" sz="2000">
                <a:latin typeface="Arial"/>
                <a:cs typeface="Arial"/>
              </a:rPr>
              <a:t>) — поширеного у всьому світі сумнозвісного роду павуків, відомого сильною отруйністю всіх своїх 31  видів.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0578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774EB-10AF-98CD-B811-27D091F4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98" y="1283432"/>
            <a:ext cx="3986156" cy="4069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Небезпеку</a:t>
            </a:r>
            <a:r>
              <a:rPr lang="ru-RU" sz="1800" dirty="0">
                <a:latin typeface="Arial"/>
                <a:cs typeface="Arial"/>
              </a:rPr>
              <a:t> становить самка каракурта, яка </a:t>
            </a:r>
            <a:r>
              <a:rPr lang="ru-RU" sz="1800" err="1">
                <a:latin typeface="Arial"/>
                <a:cs typeface="Arial"/>
              </a:rPr>
              <a:t>має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розмір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від</a:t>
            </a:r>
            <a:r>
              <a:rPr lang="ru-RU" sz="1800" dirty="0">
                <a:latin typeface="Arial"/>
                <a:cs typeface="Arial"/>
              </a:rPr>
              <a:t> 10 до 20 мм. </a:t>
            </a:r>
            <a:r>
              <a:rPr lang="ru-RU" sz="1800" err="1">
                <a:latin typeface="Arial"/>
                <a:cs typeface="Arial"/>
              </a:rPr>
              <a:t>Самець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має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розмір</a:t>
            </a:r>
            <a:r>
              <a:rPr lang="ru-RU" sz="1800" dirty="0">
                <a:latin typeface="Arial"/>
                <a:cs typeface="Arial"/>
              </a:rPr>
              <a:t> 4-7 мм і є </a:t>
            </a:r>
            <a:r>
              <a:rPr lang="ru-RU" sz="1800" err="1">
                <a:latin typeface="Arial"/>
                <a:cs typeface="Arial"/>
              </a:rPr>
              <a:t>безпечним</a:t>
            </a:r>
            <a:r>
              <a:rPr lang="ru-RU" sz="1800" dirty="0">
                <a:latin typeface="Arial"/>
                <a:cs typeface="Arial"/>
              </a:rPr>
              <a:t> для </a:t>
            </a:r>
            <a:r>
              <a:rPr lang="ru-RU" sz="1800" err="1">
                <a:latin typeface="Arial"/>
                <a:cs typeface="Arial"/>
              </a:rPr>
              <a:t>людини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Тіло</a:t>
            </a:r>
            <a:r>
              <a:rPr lang="ru-RU" sz="1800" dirty="0">
                <a:latin typeface="Arial"/>
                <a:cs typeface="Arial"/>
              </a:rPr>
              <a:t> каракурта </a:t>
            </a:r>
            <a:r>
              <a:rPr lang="ru-RU" sz="1800" err="1">
                <a:latin typeface="Arial"/>
                <a:cs typeface="Arial"/>
              </a:rPr>
              <a:t>чорне</a:t>
            </a:r>
            <a:r>
              <a:rPr lang="ru-RU" sz="1800" dirty="0">
                <a:latin typeface="Arial"/>
                <a:cs typeface="Arial"/>
              </a:rPr>
              <a:t>, у </a:t>
            </a:r>
            <a:r>
              <a:rPr lang="ru-RU" sz="1800" err="1">
                <a:latin typeface="Arial"/>
                <a:cs typeface="Arial"/>
              </a:rPr>
              <a:t>самця</a:t>
            </a:r>
            <a:r>
              <a:rPr lang="ru-RU" sz="1800" dirty="0">
                <a:latin typeface="Arial"/>
                <a:cs typeface="Arial"/>
              </a:rPr>
              <a:t> і самки на </a:t>
            </a:r>
            <a:r>
              <a:rPr lang="ru-RU" sz="1800" err="1">
                <a:latin typeface="Arial"/>
                <a:cs typeface="Arial"/>
              </a:rPr>
              <a:t>черевці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червоні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плями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іноді</a:t>
            </a:r>
            <a:r>
              <a:rPr lang="ru-RU" sz="1800" dirty="0">
                <a:latin typeface="Arial"/>
                <a:cs typeface="Arial"/>
              </a:rPr>
              <a:t> з </a:t>
            </a:r>
            <a:r>
              <a:rPr lang="ru-RU" sz="1800" err="1">
                <a:latin typeface="Arial"/>
                <a:cs typeface="Arial"/>
              </a:rPr>
              <a:t>білим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оздобленням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навколо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кожної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плями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Повністю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статевозрілі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особини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іноді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набувають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чорний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колір</a:t>
            </a:r>
            <a:r>
              <a:rPr lang="ru-RU" sz="1800" dirty="0">
                <a:latin typeface="Arial"/>
                <a:cs typeface="Arial"/>
              </a:rPr>
              <a:t> без </a:t>
            </a:r>
            <a:r>
              <a:rPr lang="ru-RU" sz="1800" err="1">
                <a:latin typeface="Arial"/>
                <a:cs typeface="Arial"/>
              </a:rPr>
              <a:t>плям</a:t>
            </a:r>
            <a:r>
              <a:rPr lang="ru-RU" sz="1800" dirty="0">
                <a:latin typeface="Arial"/>
                <a:cs typeface="Arial"/>
              </a:rPr>
              <a:t>, з </a:t>
            </a:r>
            <a:r>
              <a:rPr lang="ru-RU" sz="1800" err="1">
                <a:latin typeface="Arial"/>
                <a:cs typeface="Arial"/>
              </a:rPr>
              <a:t>характерним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блиском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 dirty="0">
              <a:cs typeface="Calibri"/>
            </a:endParaRPr>
          </a:p>
          <a:p>
            <a:pPr>
              <a:buNone/>
            </a:pPr>
            <a:r>
              <a:rPr lang="ru-RU" sz="1800" err="1">
                <a:latin typeface="Arial"/>
                <a:cs typeface="Arial"/>
              </a:rPr>
              <a:t>Неспровокований</a:t>
            </a:r>
            <a:r>
              <a:rPr lang="ru-RU" sz="1800" dirty="0">
                <a:latin typeface="Arial"/>
                <a:cs typeface="Arial"/>
              </a:rPr>
              <a:t> каракурт </a:t>
            </a:r>
            <a:r>
              <a:rPr lang="ru-RU" sz="1800" err="1">
                <a:latin typeface="Arial"/>
                <a:cs typeface="Arial"/>
              </a:rPr>
              <a:t>ніколи</a:t>
            </a:r>
            <a:r>
              <a:rPr lang="ru-RU" sz="1800" dirty="0">
                <a:latin typeface="Arial"/>
                <a:cs typeface="Arial"/>
              </a:rPr>
              <a:t> не </a:t>
            </a:r>
            <a:r>
              <a:rPr lang="ru-RU" sz="1800" err="1">
                <a:latin typeface="Arial"/>
                <a:cs typeface="Arial"/>
              </a:rPr>
              <a:t>нападає</a:t>
            </a:r>
            <a:r>
              <a:rPr lang="ru-RU" sz="1800" dirty="0">
                <a:latin typeface="Arial"/>
                <a:cs typeface="Arial"/>
              </a:rPr>
              <a:t> на </a:t>
            </a:r>
            <a:r>
              <a:rPr lang="ru-RU" sz="1800" err="1">
                <a:latin typeface="Arial"/>
                <a:cs typeface="Arial"/>
              </a:rPr>
              <a:t>людину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Напад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павука</a:t>
            </a:r>
            <a:r>
              <a:rPr lang="ru-RU" sz="1800" dirty="0">
                <a:latin typeface="Arial"/>
                <a:cs typeface="Arial"/>
              </a:rPr>
              <a:t> — </a:t>
            </a:r>
            <a:r>
              <a:rPr lang="ru-RU" sz="1800" err="1">
                <a:latin typeface="Arial"/>
                <a:cs typeface="Arial"/>
              </a:rPr>
              <a:t>це</a:t>
            </a:r>
            <a:r>
              <a:rPr lang="ru-RU" sz="1800" dirty="0">
                <a:latin typeface="Arial"/>
                <a:cs typeface="Arial"/>
              </a:rPr>
              <a:t>  </a:t>
            </a:r>
            <a:r>
              <a:rPr lang="ru-RU" sz="1800" err="1">
                <a:latin typeface="Arial"/>
                <a:cs typeface="Arial"/>
              </a:rPr>
              <a:t>захисна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реакція</a:t>
            </a:r>
            <a:r>
              <a:rPr lang="ru-RU" sz="1800" dirty="0">
                <a:latin typeface="Arial"/>
                <a:cs typeface="Arial"/>
              </a:rPr>
              <a:t> на </a:t>
            </a:r>
            <a:r>
              <a:rPr lang="ru-RU" sz="1800" err="1">
                <a:latin typeface="Arial"/>
                <a:cs typeface="Arial"/>
              </a:rPr>
              <a:t>вторгнення</a:t>
            </a:r>
            <a:r>
              <a:rPr lang="ru-RU" sz="1800" dirty="0">
                <a:latin typeface="Arial"/>
                <a:cs typeface="Arial"/>
              </a:rPr>
              <a:t> на «</a:t>
            </a:r>
            <a:r>
              <a:rPr lang="ru-RU" sz="1800" err="1">
                <a:latin typeface="Arial"/>
                <a:cs typeface="Arial"/>
              </a:rPr>
              <a:t>його</a:t>
            </a:r>
            <a:r>
              <a:rPr lang="ru-RU" sz="1800" dirty="0">
                <a:latin typeface="Arial"/>
                <a:cs typeface="Arial"/>
              </a:rPr>
              <a:t>» </a:t>
            </a:r>
            <a:r>
              <a:rPr lang="ru-RU" sz="1800" err="1">
                <a:latin typeface="Arial"/>
                <a:cs typeface="Arial"/>
              </a:rPr>
              <a:t>територію</a:t>
            </a:r>
            <a:endParaRPr lang="ru-RU" sz="1800" err="1"/>
          </a:p>
          <a:p>
            <a:pPr marL="0" indent="0">
              <a:buNone/>
            </a:pPr>
            <a:endParaRPr lang="ru-RU" sz="14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паук, беспозвоночный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00E2CB91-C8EA-797E-4B9E-29AFB7486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34" b="1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F71F8-5459-7A9F-D4A1-A46B47AC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1" y="1196704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 b="1" err="1">
                <a:solidFill>
                  <a:srgbClr val="FFFFFF"/>
                </a:solidFill>
                <a:latin typeface="Calibri"/>
                <a:cs typeface="Calibri"/>
              </a:rPr>
              <a:t>Класифікація</a:t>
            </a:r>
            <a:endParaRPr lang="ru-RU" sz="4100" b="1" err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B8E32-351D-F5BA-372D-ABF6C386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b="1" dirty="0">
                <a:cs typeface="Calibri"/>
              </a:rPr>
              <a:t>За </a:t>
            </a:r>
            <a:r>
              <a:rPr lang="ru-RU" sz="1800" b="1" err="1">
                <a:cs typeface="Calibri"/>
              </a:rPr>
              <a:t>місцем</a:t>
            </a:r>
            <a:r>
              <a:rPr lang="ru-RU" sz="1800" b="1" dirty="0">
                <a:cs typeface="Calibri"/>
              </a:rPr>
              <a:t> і причиною </a:t>
            </a:r>
            <a:r>
              <a:rPr lang="ru-RU" sz="1800" b="1" err="1">
                <a:cs typeface="Calibri"/>
              </a:rPr>
              <a:t>виникнення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err="1">
                <a:cs typeface="Calibri"/>
              </a:rPr>
              <a:t>виділяють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err="1">
                <a:cs typeface="Calibri"/>
              </a:rPr>
              <a:t>такі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err="1">
                <a:cs typeface="Calibri"/>
              </a:rPr>
              <a:t>види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err="1">
                <a:cs typeface="Calibri"/>
              </a:rPr>
              <a:t>отруєнь</a:t>
            </a:r>
            <a:r>
              <a:rPr lang="ru-RU" sz="1800" b="1" dirty="0">
                <a:cs typeface="Calibri"/>
              </a:rPr>
              <a:t>: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суїцидальні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випадкові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кримінальні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виробничі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навмисні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побутові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внаслідок</a:t>
            </a:r>
            <a:r>
              <a:rPr lang="ru-RU" sz="1800" dirty="0">
                <a:cs typeface="Calibri"/>
              </a:rPr>
              <a:t> </a:t>
            </a:r>
            <a:r>
              <a:rPr lang="ru-RU" sz="1800" dirty="0" err="1">
                <a:cs typeface="Calibri"/>
              </a:rPr>
              <a:t>медичних</a:t>
            </a:r>
            <a:r>
              <a:rPr lang="ru-RU" sz="1800" dirty="0">
                <a:cs typeface="Calibri"/>
              </a:rPr>
              <a:t> </a:t>
            </a:r>
            <a:r>
              <a:rPr lang="ru-RU" sz="1800" dirty="0" err="1">
                <a:cs typeface="Calibri"/>
              </a:rPr>
              <a:t>помилок</a:t>
            </a:r>
          </a:p>
          <a:p>
            <a:pPr marL="0" indent="0">
              <a:buNone/>
            </a:pPr>
            <a:endParaRPr lang="ru-RU" sz="1800" b="1" dirty="0">
              <a:cs typeface="Calibri"/>
            </a:endParaRPr>
          </a:p>
          <a:p>
            <a:pPr marL="0" indent="0">
              <a:buNone/>
            </a:pPr>
            <a:r>
              <a:rPr lang="ru-RU" sz="1800" b="1" dirty="0">
                <a:cs typeface="Calibri"/>
              </a:rPr>
              <a:t>За способом </a:t>
            </a:r>
            <a:r>
              <a:rPr lang="ru-RU" sz="1800" b="1" dirty="0" err="1">
                <a:cs typeface="Calibri"/>
              </a:rPr>
              <a:t>потрапляння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dirty="0" err="1">
                <a:cs typeface="Calibri"/>
              </a:rPr>
              <a:t>отрути</a:t>
            </a:r>
            <a:r>
              <a:rPr lang="ru-RU" sz="1800" b="1" dirty="0">
                <a:cs typeface="Calibri"/>
              </a:rPr>
              <a:t> в </a:t>
            </a:r>
            <a:r>
              <a:rPr lang="ru-RU" sz="1800" b="1" dirty="0" err="1">
                <a:cs typeface="Calibri"/>
              </a:rPr>
              <a:t>організм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dirty="0" err="1">
                <a:cs typeface="Calibri"/>
              </a:rPr>
              <a:t>отруєння</a:t>
            </a:r>
            <a:r>
              <a:rPr lang="ru-RU" sz="1800" b="1" dirty="0">
                <a:cs typeface="Calibri"/>
              </a:rPr>
              <a:t> </a:t>
            </a:r>
            <a:r>
              <a:rPr lang="ru-RU" sz="1800" b="1" dirty="0" err="1">
                <a:cs typeface="Calibri"/>
              </a:rPr>
              <a:t>буває</a:t>
            </a:r>
            <a:r>
              <a:rPr lang="ru-RU" sz="1800" b="1" dirty="0">
                <a:cs typeface="Calibri"/>
              </a:rPr>
              <a:t>:</a:t>
            </a:r>
            <a:endParaRPr lang="ru-RU" sz="1800">
              <a:cs typeface="Calibri"/>
            </a:endParaRP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черезшкірним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пероральним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інгаляційним</a:t>
            </a:r>
            <a:r>
              <a:rPr lang="ru-RU" sz="1800" dirty="0">
                <a:cs typeface="Calibri"/>
              </a:rPr>
              <a:t>;</a:t>
            </a:r>
          </a:p>
          <a:p>
            <a:pPr>
              <a:buFont typeface="Arial,Sans-Serif"/>
            </a:pPr>
            <a:r>
              <a:rPr lang="ru-RU" sz="1800" dirty="0" err="1">
                <a:cs typeface="Calibri"/>
              </a:rPr>
              <a:t>порожнинним</a:t>
            </a:r>
            <a:r>
              <a:rPr lang="ru-RU" sz="1800" dirty="0">
                <a:cs typeface="Calibri"/>
              </a:rPr>
              <a:t>.</a:t>
            </a:r>
          </a:p>
          <a:p>
            <a:pPr marL="0" indent="0">
              <a:buNone/>
            </a:pPr>
            <a:endParaRPr lang="ru-RU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96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D06EDC-46B3-CBFE-FA03-7901C75E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43" y="2112098"/>
            <a:ext cx="7705041" cy="5312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600" err="1">
                <a:latin typeface="Arial"/>
                <a:cs typeface="Arial"/>
              </a:rPr>
              <a:t>Кусає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павук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err="1">
                <a:latin typeface="Arial"/>
                <a:cs typeface="Arial"/>
              </a:rPr>
              <a:t>дуже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боляче</a:t>
            </a:r>
            <a:r>
              <a:rPr lang="ru-RU" sz="1600" dirty="0">
                <a:latin typeface="Arial"/>
                <a:cs typeface="Arial"/>
              </a:rPr>
              <a:t>, а на </a:t>
            </a:r>
            <a:r>
              <a:rPr lang="ru-RU" sz="1600" err="1">
                <a:latin typeface="Arial"/>
                <a:cs typeface="Arial"/>
              </a:rPr>
              <a:t>місці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з’являється</a:t>
            </a:r>
            <a:r>
              <a:rPr lang="ru-RU" sz="1600" dirty="0">
                <a:latin typeface="Arial"/>
                <a:cs typeface="Arial"/>
              </a:rPr>
              <a:t> невелика </a:t>
            </a:r>
            <a:r>
              <a:rPr lang="ru-RU" sz="1600" err="1">
                <a:latin typeface="Arial"/>
                <a:cs typeface="Arial"/>
              </a:rPr>
              <a:t>червона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плямочка</a:t>
            </a:r>
            <a:r>
              <a:rPr lang="ru-RU" sz="1600" dirty="0">
                <a:latin typeface="Arial"/>
                <a:cs typeface="Arial"/>
              </a:rPr>
              <a:t>, яка </a:t>
            </a:r>
            <a:r>
              <a:rPr lang="ru-RU" sz="1600" err="1">
                <a:latin typeface="Arial"/>
                <a:cs typeface="Arial"/>
              </a:rPr>
              <a:t>швидко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блідніє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чи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зникає</a:t>
            </a:r>
            <a:r>
              <a:rPr lang="ru-RU" sz="1600" dirty="0">
                <a:latin typeface="Arial"/>
                <a:cs typeface="Arial"/>
              </a:rPr>
              <a:t>. </a:t>
            </a:r>
            <a:r>
              <a:rPr lang="ru-RU" sz="1600" err="1">
                <a:latin typeface="Arial"/>
                <a:cs typeface="Arial"/>
              </a:rPr>
              <a:t>Укушене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місце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err="1">
                <a:latin typeface="Arial"/>
                <a:cs typeface="Arial"/>
              </a:rPr>
              <a:t>опухає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біль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швидко</a:t>
            </a:r>
            <a:r>
              <a:rPr lang="ru-RU" sz="1600" dirty="0">
                <a:latin typeface="Arial"/>
                <a:cs typeface="Arial"/>
              </a:rPr>
              <a:t> проходить, а </a:t>
            </a:r>
            <a:r>
              <a:rPr lang="ru-RU" sz="1600" err="1">
                <a:latin typeface="Arial"/>
                <a:cs typeface="Arial"/>
              </a:rPr>
              <a:t>уві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сні</a:t>
            </a:r>
            <a:r>
              <a:rPr lang="ru-RU" sz="1600" dirty="0">
                <a:latin typeface="Arial"/>
                <a:cs typeface="Arial"/>
              </a:rPr>
              <a:t> укус </a:t>
            </a:r>
            <a:r>
              <a:rPr lang="ru-RU" sz="1600" err="1">
                <a:latin typeface="Arial"/>
                <a:cs typeface="Arial"/>
              </a:rPr>
              <a:t>можна</a:t>
            </a:r>
            <a:r>
              <a:rPr lang="ru-RU" sz="1600" dirty="0">
                <a:latin typeface="Arial"/>
                <a:cs typeface="Arial"/>
              </a:rPr>
              <a:t> й не </a:t>
            </a:r>
            <a:r>
              <a:rPr lang="ru-RU" sz="1600" err="1">
                <a:latin typeface="Arial"/>
                <a:cs typeface="Arial"/>
              </a:rPr>
              <a:t>помітити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Через </a:t>
            </a:r>
            <a:r>
              <a:rPr lang="ru-RU" sz="1600" err="1">
                <a:latin typeface="Arial"/>
                <a:cs typeface="Arial"/>
              </a:rPr>
              <a:t>деякий</a:t>
            </a:r>
            <a:r>
              <a:rPr lang="ru-RU" sz="1600" dirty="0">
                <a:latin typeface="Arial"/>
                <a:cs typeface="Arial"/>
              </a:rPr>
              <a:t> час —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15 </a:t>
            </a:r>
            <a:r>
              <a:rPr lang="ru-RU" sz="1600" err="1">
                <a:latin typeface="Arial"/>
                <a:cs typeface="Arial"/>
              </a:rPr>
              <a:t>хвилин</a:t>
            </a:r>
            <a:r>
              <a:rPr lang="ru-RU" sz="1600" dirty="0">
                <a:latin typeface="Arial"/>
                <a:cs typeface="Arial"/>
              </a:rPr>
              <a:t> до 6 годин — на </a:t>
            </a:r>
            <a:r>
              <a:rPr lang="ru-RU" sz="1600" err="1">
                <a:latin typeface="Arial"/>
                <a:cs typeface="Arial"/>
              </a:rPr>
              <a:t>місці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виникає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інтенсивний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різкий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біль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поширюється</a:t>
            </a:r>
            <a:r>
              <a:rPr lang="ru-RU" sz="1600" dirty="0">
                <a:latin typeface="Arial"/>
                <a:cs typeface="Arial"/>
              </a:rPr>
              <a:t> в область живота, грудей і </a:t>
            </a:r>
            <a:r>
              <a:rPr lang="ru-RU" sz="1600" err="1">
                <a:latin typeface="Arial"/>
                <a:cs typeface="Arial"/>
              </a:rPr>
              <a:t>попереку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м’язи</a:t>
            </a:r>
            <a:r>
              <a:rPr lang="ru-RU" sz="1600" dirty="0">
                <a:latin typeface="Arial"/>
                <a:cs typeface="Arial"/>
              </a:rPr>
              <a:t> живота </a:t>
            </a:r>
            <a:r>
              <a:rPr lang="ru-RU" sz="1600" err="1">
                <a:latin typeface="Arial"/>
                <a:cs typeface="Arial"/>
              </a:rPr>
              <a:t>напружуються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утруднюється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дихання</a:t>
            </a:r>
            <a:r>
              <a:rPr lang="ru-RU" sz="1600" dirty="0">
                <a:latin typeface="Arial"/>
                <a:cs typeface="Arial"/>
              </a:rPr>
              <a:t> і </a:t>
            </a:r>
            <a:r>
              <a:rPr lang="ru-RU" sz="1600" err="1">
                <a:latin typeface="Arial"/>
                <a:cs typeface="Arial"/>
              </a:rPr>
              <a:t>німіють</a:t>
            </a:r>
            <a:r>
              <a:rPr lang="ru-RU" sz="1600" dirty="0">
                <a:latin typeface="Arial"/>
                <a:cs typeface="Arial"/>
              </a:rPr>
              <a:t> ноги. </a:t>
            </a:r>
            <a:r>
              <a:rPr lang="ru-RU" sz="1600" err="1">
                <a:latin typeface="Arial"/>
                <a:cs typeface="Arial"/>
              </a:rPr>
              <a:t>Настає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сильне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психічне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збудження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постраждалий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виразно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неспокійний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відчуває</a:t>
            </a:r>
            <a:r>
              <a:rPr lang="ru-RU" sz="1600" dirty="0">
                <a:latin typeface="Arial"/>
                <a:cs typeface="Arial"/>
              </a:rPr>
              <a:t> страх </a:t>
            </a:r>
            <a:r>
              <a:rPr lang="ru-RU" sz="1600" err="1">
                <a:latin typeface="Arial"/>
                <a:cs typeface="Arial"/>
              </a:rPr>
              <a:t>смерті</a:t>
            </a:r>
            <a:r>
              <a:rPr lang="ru-RU" sz="1600" dirty="0">
                <a:latin typeface="Arial"/>
                <a:cs typeface="Arial"/>
              </a:rPr>
              <a:t>. </a:t>
            </a:r>
            <a:r>
              <a:rPr lang="ru-RU" sz="1600" err="1">
                <a:latin typeface="Arial"/>
                <a:cs typeface="Arial"/>
              </a:rPr>
              <a:t>Нерідко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спостерігаються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запаморочення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головний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біль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задуха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судоми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блювота</a:t>
            </a:r>
            <a:r>
              <a:rPr lang="ru-RU" sz="1600" dirty="0">
                <a:latin typeface="Arial"/>
                <a:cs typeface="Arial"/>
              </a:rPr>
              <a:t>. Характерно </a:t>
            </a:r>
            <a:r>
              <a:rPr lang="ru-RU" sz="1600" err="1">
                <a:latin typeface="Arial"/>
                <a:cs typeface="Arial"/>
              </a:rPr>
              <a:t>посиніння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обличчя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уповільнення</a:t>
            </a:r>
            <a:r>
              <a:rPr lang="ru-RU" sz="1600" dirty="0">
                <a:latin typeface="Arial"/>
                <a:cs typeface="Arial"/>
              </a:rPr>
              <a:t> й </a:t>
            </a:r>
            <a:r>
              <a:rPr lang="ru-RU" sz="1600" err="1">
                <a:latin typeface="Arial"/>
                <a:cs typeface="Arial"/>
              </a:rPr>
              <a:t>аритмія</a:t>
            </a:r>
            <a:r>
              <a:rPr lang="ru-RU" sz="1600" dirty="0">
                <a:latin typeface="Arial"/>
                <a:cs typeface="Arial"/>
              </a:rPr>
              <a:t> пульсу.</a:t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600" err="1">
                <a:latin typeface="Arial"/>
                <a:cs typeface="Arial"/>
              </a:rPr>
              <a:t>Потім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хворий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стає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млявим</a:t>
            </a:r>
            <a:r>
              <a:rPr lang="ru-RU" sz="1600" dirty="0">
                <a:latin typeface="Arial"/>
                <a:cs typeface="Arial"/>
              </a:rPr>
              <a:t>, але </a:t>
            </a:r>
            <a:r>
              <a:rPr lang="ru-RU" sz="1600" err="1">
                <a:latin typeface="Arial"/>
                <a:cs typeface="Arial"/>
              </a:rPr>
              <a:t>продовжує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поводитись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неспокійно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сильні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болі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позбавляють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його</a:t>
            </a:r>
            <a:r>
              <a:rPr lang="ru-RU" sz="1600" dirty="0">
                <a:latin typeface="Arial"/>
                <a:cs typeface="Arial"/>
              </a:rPr>
              <a:t> сну. </a:t>
            </a:r>
            <a:r>
              <a:rPr lang="ru-RU" sz="1600" err="1">
                <a:latin typeface="Arial"/>
                <a:cs typeface="Arial"/>
              </a:rPr>
              <a:t>Зазвичай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чим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коротше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проміжок</a:t>
            </a:r>
            <a:r>
              <a:rPr lang="ru-RU" sz="1600" dirty="0">
                <a:latin typeface="Arial"/>
                <a:cs typeface="Arial"/>
              </a:rPr>
              <a:t> часу </a:t>
            </a:r>
            <a:r>
              <a:rPr lang="ru-RU" sz="1600" err="1">
                <a:latin typeface="Arial"/>
                <a:cs typeface="Arial"/>
              </a:rPr>
              <a:t>між</a:t>
            </a:r>
            <a:r>
              <a:rPr lang="ru-RU" sz="1600" dirty="0">
                <a:latin typeface="Arial"/>
                <a:cs typeface="Arial"/>
              </a:rPr>
              <a:t> укусом і </a:t>
            </a:r>
            <a:r>
              <a:rPr lang="ru-RU" sz="1600" err="1">
                <a:latin typeface="Arial"/>
                <a:cs typeface="Arial"/>
              </a:rPr>
              <a:t>розвитком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симптомів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тим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важче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клінічна</a:t>
            </a:r>
            <a:r>
              <a:rPr lang="ru-RU" sz="1600" dirty="0">
                <a:latin typeface="Arial"/>
                <a:cs typeface="Arial"/>
              </a:rPr>
              <a:t> картина. </a:t>
            </a:r>
            <a:r>
              <a:rPr lang="ru-RU" sz="1600" err="1">
                <a:latin typeface="Arial"/>
                <a:cs typeface="Arial"/>
              </a:rPr>
              <a:t>Симптоми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зазвичай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тривають</a:t>
            </a:r>
            <a:r>
              <a:rPr lang="ru-RU" sz="1600" dirty="0">
                <a:latin typeface="Arial"/>
                <a:cs typeface="Arial"/>
              </a:rPr>
              <a:t> 24-48 годин, але у </a:t>
            </a:r>
            <a:r>
              <a:rPr lang="ru-RU" sz="1600" err="1">
                <a:latin typeface="Arial"/>
                <a:cs typeface="Arial"/>
              </a:rPr>
              <a:t>важких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випадках</a:t>
            </a:r>
            <a:r>
              <a:rPr lang="ru-RU" sz="1600" dirty="0">
                <a:latin typeface="Arial"/>
                <a:cs typeface="Arial"/>
              </a:rPr>
              <a:t> — </a:t>
            </a:r>
            <a:r>
              <a:rPr lang="ru-RU" sz="1600" err="1">
                <a:latin typeface="Arial"/>
                <a:cs typeface="Arial"/>
              </a:rPr>
              <a:t>набагато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довше</a:t>
            </a:r>
            <a:r>
              <a:rPr lang="ru-RU" sz="1600" dirty="0">
                <a:latin typeface="Arial"/>
                <a:cs typeface="Arial"/>
              </a:rPr>
              <a:t>, до </a:t>
            </a:r>
            <a:r>
              <a:rPr lang="ru-RU" sz="1600" err="1">
                <a:latin typeface="Arial"/>
                <a:cs typeface="Arial"/>
              </a:rPr>
              <a:t>декількох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днів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>
              <a:buNone/>
            </a:pPr>
            <a:r>
              <a:rPr lang="ru-RU" sz="1600" dirty="0" err="1">
                <a:latin typeface="Arial"/>
                <a:cs typeface="Arial"/>
              </a:rPr>
              <a:t>Повне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одужання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наступає</a:t>
            </a:r>
            <a:r>
              <a:rPr lang="ru-RU" sz="1600" dirty="0">
                <a:latin typeface="Arial"/>
                <a:cs typeface="Arial"/>
              </a:rPr>
              <a:t> через 2-3 </a:t>
            </a:r>
            <a:r>
              <a:rPr lang="ru-RU" sz="1600" dirty="0" err="1">
                <a:latin typeface="Arial"/>
                <a:cs typeface="Arial"/>
              </a:rPr>
              <a:t>тижні</a:t>
            </a:r>
            <a:r>
              <a:rPr lang="ru-RU" sz="1600" dirty="0">
                <a:latin typeface="Arial"/>
                <a:cs typeface="Arial"/>
              </a:rPr>
              <a:t>, але </a:t>
            </a:r>
            <a:r>
              <a:rPr lang="ru-RU" sz="1600" dirty="0" err="1">
                <a:latin typeface="Arial"/>
                <a:cs typeface="Arial"/>
              </a:rPr>
              <a:t>слабкість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залишається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більше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місяця</a:t>
            </a:r>
            <a:r>
              <a:rPr lang="ru-RU" sz="1600" dirty="0">
                <a:latin typeface="Arial"/>
                <a:cs typeface="Arial"/>
              </a:rPr>
              <a:t>. У </a:t>
            </a:r>
            <a:r>
              <a:rPr lang="ru-RU" sz="1600" dirty="0" err="1">
                <a:latin typeface="Arial"/>
                <a:cs typeface="Arial"/>
              </a:rPr>
              <a:t>важких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випадках</a:t>
            </a:r>
            <a:r>
              <a:rPr lang="ru-RU" sz="1600" dirty="0">
                <a:latin typeface="Arial"/>
                <a:cs typeface="Arial"/>
              </a:rPr>
              <a:t>, при </a:t>
            </a:r>
            <a:r>
              <a:rPr lang="ru-RU" sz="1600" dirty="0" err="1">
                <a:latin typeface="Arial"/>
                <a:cs typeface="Arial"/>
              </a:rPr>
              <a:t>відсутності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медичної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, через день-два </a:t>
            </a:r>
            <a:r>
              <a:rPr lang="ru-RU" sz="1600" dirty="0" err="1">
                <a:latin typeface="Arial"/>
                <a:cs typeface="Arial"/>
              </a:rPr>
              <a:t>після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dirty="0" err="1">
                <a:latin typeface="Arial"/>
                <a:cs typeface="Arial"/>
              </a:rPr>
              <a:t>наступає</a:t>
            </a:r>
            <a:r>
              <a:rPr lang="ru-RU" sz="1600" dirty="0">
                <a:latin typeface="Arial"/>
                <a:cs typeface="Arial"/>
              </a:rPr>
              <a:t> смерть.</a:t>
            </a:r>
            <a:endParaRPr lang="ru-RU" sz="1600" dirty="0">
              <a:cs typeface="Calibri"/>
            </a:endParaRPr>
          </a:p>
        </p:txBody>
      </p:sp>
      <p:pic>
        <p:nvPicPr>
          <p:cNvPr id="4" name="Рисунок 4" descr="Изображение выглядит как членистоногие, беспозвоночный, паук&#10;&#10;Автоматически созданное описание">
            <a:extLst>
              <a:ext uri="{FF2B5EF4-FFF2-40B4-BE49-F238E27FC236}">
                <a16:creationId xmlns:a16="http://schemas.microsoft.com/office/drawing/2014/main" id="{F3A92E0F-CF7E-793A-8FDB-298B6A88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725" y="2554493"/>
            <a:ext cx="3365147" cy="212536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79F70-DF34-6AD4-D133-CBFDCEA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21" y="543351"/>
            <a:ext cx="5165868" cy="55857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b="1" dirty="0">
                <a:latin typeface="Arial"/>
                <a:cs typeface="Arial"/>
              </a:rPr>
              <a:t>Перша </a:t>
            </a:r>
            <a:r>
              <a:rPr lang="ru-RU" sz="1800" b="1" err="1">
                <a:latin typeface="Arial"/>
                <a:cs typeface="Arial"/>
              </a:rPr>
              <a:t>медична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lang="ru-RU" sz="1800" b="1" err="1">
                <a:latin typeface="Arial"/>
                <a:cs typeface="Arial"/>
              </a:rPr>
              <a:t>допомога</a:t>
            </a:r>
            <a:r>
              <a:rPr lang="ru-RU" sz="1800" b="1" dirty="0">
                <a:latin typeface="Arial"/>
                <a:cs typeface="Arial"/>
              </a:rPr>
              <a:t>:</a:t>
            </a:r>
            <a:endParaRPr lang="ru-RU" sz="1800" dirty="0">
              <a:cs typeface="Calibri"/>
            </a:endParaRPr>
          </a:p>
          <a:p>
            <a:pPr>
              <a:buNone/>
            </a:pPr>
            <a:r>
              <a:rPr lang="ru-RU" sz="1800" dirty="0">
                <a:latin typeface="Arial"/>
                <a:cs typeface="Arial"/>
              </a:rPr>
              <a:t>1) В </a:t>
            </a:r>
            <a:r>
              <a:rPr lang="ru-RU" sz="1800" err="1">
                <a:latin typeface="Arial"/>
                <a:cs typeface="Arial"/>
              </a:rPr>
              <a:t>перші</a:t>
            </a:r>
            <a:r>
              <a:rPr lang="ru-RU" sz="1800" dirty="0">
                <a:latin typeface="Arial"/>
                <a:cs typeface="Arial"/>
              </a:rPr>
              <a:t> 2-3 </a:t>
            </a:r>
            <a:r>
              <a:rPr lang="ru-RU" sz="1800" err="1">
                <a:latin typeface="Arial"/>
                <a:cs typeface="Arial"/>
              </a:rPr>
              <a:t>хвилини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можна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припекти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місце</a:t>
            </a:r>
            <a:r>
              <a:rPr lang="ru-RU" sz="1800" dirty="0">
                <a:latin typeface="Arial"/>
                <a:cs typeface="Arial"/>
              </a:rPr>
              <a:t> укусу каракурта </a:t>
            </a:r>
            <a:r>
              <a:rPr lang="ru-RU" sz="1800" err="1">
                <a:latin typeface="Arial"/>
                <a:cs typeface="Arial"/>
              </a:rPr>
              <a:t>полум’ям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запаленого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сірника</a:t>
            </a:r>
            <a:r>
              <a:rPr lang="ru-RU" sz="1800" dirty="0">
                <a:latin typeface="Arial"/>
                <a:cs typeface="Arial"/>
              </a:rPr>
              <a:t>, для </a:t>
            </a:r>
            <a:r>
              <a:rPr lang="ru-RU" sz="1800" err="1">
                <a:latin typeface="Arial"/>
                <a:cs typeface="Arial"/>
              </a:rPr>
              <a:t>чого</a:t>
            </a:r>
            <a:r>
              <a:rPr lang="ru-RU" sz="1800" dirty="0">
                <a:latin typeface="Arial"/>
                <a:cs typeface="Arial"/>
              </a:rPr>
              <a:t> 1-2 </a:t>
            </a:r>
            <a:r>
              <a:rPr lang="ru-RU" sz="1800" err="1">
                <a:latin typeface="Arial"/>
                <a:cs typeface="Arial"/>
              </a:rPr>
              <a:t>сірника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притискують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голівками</a:t>
            </a:r>
            <a:r>
              <a:rPr lang="ru-RU" sz="1800" dirty="0">
                <a:latin typeface="Arial"/>
                <a:cs typeface="Arial"/>
              </a:rPr>
              <a:t> до </a:t>
            </a:r>
            <a:r>
              <a:rPr lang="ru-RU" sz="1800" err="1">
                <a:latin typeface="Arial"/>
                <a:cs typeface="Arial"/>
              </a:rPr>
              <a:t>місця</a:t>
            </a:r>
            <a:r>
              <a:rPr lang="ru-RU" sz="1800" dirty="0">
                <a:latin typeface="Arial"/>
                <a:cs typeface="Arial"/>
              </a:rPr>
              <a:t> укусу і </a:t>
            </a:r>
            <a:r>
              <a:rPr lang="ru-RU" sz="1800" err="1">
                <a:latin typeface="Arial"/>
                <a:cs typeface="Arial"/>
              </a:rPr>
              <a:t>підпалюють</a:t>
            </a:r>
            <a:r>
              <a:rPr lang="ru-RU" sz="1800" dirty="0">
                <a:latin typeface="Arial"/>
                <a:cs typeface="Arial"/>
              </a:rPr>
              <a:t> 3-м </a:t>
            </a:r>
            <a:r>
              <a:rPr lang="ru-RU" sz="1800" err="1">
                <a:latin typeface="Arial"/>
                <a:cs typeface="Arial"/>
              </a:rPr>
              <a:t>сірником</a:t>
            </a:r>
            <a:r>
              <a:rPr lang="ru-RU" sz="1800" dirty="0">
                <a:latin typeface="Arial"/>
                <a:cs typeface="Arial"/>
              </a:rPr>
              <a:t>. </a:t>
            </a:r>
            <a:r>
              <a:rPr lang="ru-RU" sz="1800" err="1">
                <a:latin typeface="Arial"/>
                <a:cs typeface="Arial"/>
              </a:rPr>
              <a:t>Оскільки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уражається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поверхневий</a:t>
            </a:r>
            <a:r>
              <a:rPr lang="ru-RU" sz="1800" dirty="0">
                <a:latin typeface="Arial"/>
                <a:cs typeface="Arial"/>
              </a:rPr>
              <a:t> шар </a:t>
            </a:r>
            <a:r>
              <a:rPr lang="ru-RU" sz="1800" err="1">
                <a:latin typeface="Arial"/>
                <a:cs typeface="Arial"/>
              </a:rPr>
              <a:t>шкіри</a:t>
            </a:r>
            <a:r>
              <a:rPr lang="ru-RU" sz="1800" dirty="0">
                <a:latin typeface="Arial"/>
                <a:cs typeface="Arial"/>
              </a:rPr>
              <a:t> (до 0,5 мм), </a:t>
            </a:r>
            <a:r>
              <a:rPr lang="ru-RU" sz="1800" err="1">
                <a:latin typeface="Arial"/>
                <a:cs typeface="Arial"/>
              </a:rPr>
              <a:t>полум’я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сірників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достатньо</a:t>
            </a:r>
            <a:r>
              <a:rPr lang="ru-RU" sz="1800" dirty="0">
                <a:latin typeface="Arial"/>
                <a:cs typeface="Arial"/>
              </a:rPr>
              <a:t> для </a:t>
            </a:r>
            <a:r>
              <a:rPr lang="ru-RU" sz="1800" err="1">
                <a:latin typeface="Arial"/>
                <a:cs typeface="Arial"/>
              </a:rPr>
              <a:t>зруйнування</a:t>
            </a:r>
            <a:r>
              <a:rPr lang="ru-RU" sz="1800" dirty="0">
                <a:latin typeface="Arial"/>
                <a:cs typeface="Arial"/>
              </a:rPr>
              <a:t> токсину. На </a:t>
            </a:r>
            <a:r>
              <a:rPr lang="ru-RU" sz="1800" err="1">
                <a:latin typeface="Arial"/>
                <a:cs typeface="Arial"/>
              </a:rPr>
              <a:t>місце</a:t>
            </a:r>
            <a:r>
              <a:rPr lang="ru-RU" sz="1800" dirty="0">
                <a:latin typeface="Arial"/>
                <a:cs typeface="Arial"/>
              </a:rPr>
              <a:t> укусу також </a:t>
            </a:r>
            <a:r>
              <a:rPr lang="ru-RU" sz="1800" err="1">
                <a:latin typeface="Arial"/>
                <a:cs typeface="Arial"/>
              </a:rPr>
              <a:t>потрібно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прикласти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лід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 dirty="0">
              <a:cs typeface="Calibri"/>
            </a:endParaRPr>
          </a:p>
          <a:p>
            <a:pPr>
              <a:buNone/>
            </a:pPr>
            <a:r>
              <a:rPr lang="ru-RU" sz="1800" dirty="0">
                <a:latin typeface="Arial"/>
                <a:cs typeface="Arial"/>
              </a:rPr>
              <a:t>2) </a:t>
            </a:r>
            <a:r>
              <a:rPr lang="ru-RU" sz="1800" err="1">
                <a:latin typeface="Arial"/>
                <a:cs typeface="Arial"/>
              </a:rPr>
              <a:t>Дати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постраждалому</a:t>
            </a:r>
            <a:r>
              <a:rPr lang="ru-RU" sz="1800" dirty="0">
                <a:latin typeface="Arial"/>
                <a:cs typeface="Arial"/>
              </a:rPr>
              <a:t> з аптечки </a:t>
            </a:r>
            <a:r>
              <a:rPr lang="ru-RU" sz="1800" err="1">
                <a:latin typeface="Arial"/>
                <a:cs typeface="Arial"/>
              </a:rPr>
              <a:t>антигістамінні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засоби</a:t>
            </a:r>
            <a:r>
              <a:rPr lang="ru-RU" sz="1800" dirty="0">
                <a:latin typeface="Arial"/>
                <a:cs typeface="Arial"/>
              </a:rPr>
              <a:t> (</a:t>
            </a:r>
            <a:r>
              <a:rPr lang="ru-RU" sz="1800" err="1">
                <a:latin typeface="Arial"/>
                <a:cs typeface="Arial"/>
              </a:rPr>
              <a:t>діазолін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цетиризин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лоратадин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тощо</a:t>
            </a:r>
            <a:r>
              <a:rPr lang="ru-RU" sz="1800" dirty="0">
                <a:latin typeface="Arial"/>
                <a:cs typeface="Arial"/>
              </a:rPr>
              <a:t>.), при </a:t>
            </a:r>
            <a:r>
              <a:rPr lang="ru-RU" sz="1800" err="1">
                <a:latin typeface="Arial"/>
                <a:cs typeface="Arial"/>
              </a:rPr>
              <a:t>наростаючих</a:t>
            </a:r>
            <a:r>
              <a:rPr lang="ru-RU" sz="1800" dirty="0">
                <a:latin typeface="Arial"/>
                <a:cs typeface="Arial"/>
              </a:rPr>
              <a:t> болях — </a:t>
            </a:r>
            <a:r>
              <a:rPr lang="ru-RU" sz="1800" err="1">
                <a:latin typeface="Arial"/>
                <a:cs typeface="Arial"/>
              </a:rPr>
              <a:t>знеболювальні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засоби</a:t>
            </a:r>
            <a:r>
              <a:rPr lang="ru-RU" sz="1800" dirty="0">
                <a:latin typeface="Arial"/>
                <a:cs typeface="Arial"/>
              </a:rPr>
              <a:t> (парацетамол, </a:t>
            </a:r>
            <a:r>
              <a:rPr lang="ru-RU" sz="1800" err="1">
                <a:latin typeface="Arial"/>
                <a:cs typeface="Arial"/>
              </a:rPr>
              <a:t>ібупрофен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тощо</a:t>
            </a:r>
            <a:r>
              <a:rPr lang="ru-RU" sz="1800" dirty="0">
                <a:latin typeface="Arial"/>
                <a:cs typeface="Arial"/>
              </a:rPr>
              <a:t>), </a:t>
            </a:r>
            <a:r>
              <a:rPr lang="ru-RU" sz="1800" err="1">
                <a:latin typeface="Arial"/>
                <a:cs typeface="Arial"/>
              </a:rPr>
              <a:t>інші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препарати</a:t>
            </a:r>
            <a:r>
              <a:rPr lang="ru-RU" sz="1800" dirty="0">
                <a:latin typeface="Arial"/>
                <a:cs typeface="Arial"/>
              </a:rPr>
              <a:t> з аптечки для </a:t>
            </a:r>
            <a:r>
              <a:rPr lang="ru-RU" sz="1800" err="1">
                <a:latin typeface="Arial"/>
                <a:cs typeface="Arial"/>
              </a:rPr>
              <a:t>зменшення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симптомів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отруєння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наприклад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заспокійливі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засоби</a:t>
            </a:r>
            <a:r>
              <a:rPr lang="ru-RU" sz="1800" dirty="0">
                <a:latin typeface="Arial"/>
                <a:cs typeface="Arial"/>
              </a:rPr>
              <a:t>, </a:t>
            </a:r>
            <a:r>
              <a:rPr lang="ru-RU" sz="1800" err="1">
                <a:latin typeface="Arial"/>
                <a:cs typeface="Arial"/>
              </a:rPr>
              <a:t>тощо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>
              <a:cs typeface="Calibri"/>
            </a:endParaRPr>
          </a:p>
          <a:p>
            <a:pPr>
              <a:buNone/>
            </a:pPr>
            <a:r>
              <a:rPr lang="ru-RU" sz="1800" dirty="0">
                <a:latin typeface="Arial"/>
                <a:cs typeface="Arial"/>
              </a:rPr>
              <a:t>3) </a:t>
            </a:r>
            <a:r>
              <a:rPr lang="ru-RU" sz="1800" err="1">
                <a:latin typeface="Arial"/>
                <a:cs typeface="Arial"/>
              </a:rPr>
              <a:t>Доставити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постраждалого</a:t>
            </a:r>
            <a:r>
              <a:rPr lang="ru-RU" sz="1800" dirty="0">
                <a:latin typeface="Arial"/>
                <a:cs typeface="Arial"/>
              </a:rPr>
              <a:t> в </a:t>
            </a:r>
            <a:r>
              <a:rPr lang="ru-RU" sz="1800" err="1">
                <a:latin typeface="Arial"/>
                <a:cs typeface="Arial"/>
              </a:rPr>
              <a:t>лікувальний</a:t>
            </a:r>
            <a:r>
              <a:rPr lang="ru-RU" sz="1800" dirty="0">
                <a:latin typeface="Arial"/>
                <a:cs typeface="Arial"/>
              </a:rPr>
              <a:t> заклад, де </a:t>
            </a:r>
            <a:r>
              <a:rPr lang="ru-RU" sz="1800" err="1">
                <a:latin typeface="Arial"/>
                <a:cs typeface="Arial"/>
              </a:rPr>
              <a:t>йому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введуть</a:t>
            </a:r>
            <a:r>
              <a:rPr lang="ru-RU" sz="1800" dirty="0">
                <a:latin typeface="Arial"/>
                <a:cs typeface="Arial"/>
              </a:rPr>
              <a:t>  </a:t>
            </a:r>
            <a:r>
              <a:rPr lang="ru-RU" sz="1800" err="1">
                <a:latin typeface="Arial"/>
                <a:cs typeface="Arial"/>
              </a:rPr>
              <a:t>протикаракуртову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сироватку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або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проведуть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іншу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дезінтоксикаційну</a:t>
            </a:r>
            <a:r>
              <a:rPr lang="ru-RU" sz="1800" dirty="0">
                <a:latin typeface="Arial"/>
                <a:cs typeface="Arial"/>
              </a:rPr>
              <a:t> </a:t>
            </a:r>
            <a:r>
              <a:rPr lang="ru-RU" sz="1800" err="1">
                <a:latin typeface="Arial"/>
                <a:cs typeface="Arial"/>
              </a:rPr>
              <a:t>терапію</a:t>
            </a:r>
            <a:r>
              <a:rPr lang="ru-RU" sz="1800" dirty="0">
                <a:latin typeface="Arial"/>
                <a:cs typeface="Arial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sz="1300"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D92953C-6E37-7E9A-36FC-C5F8D843A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" r="4061" b="4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806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56C-B49D-E272-DFB2-D4B88F4B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latin typeface="Arial"/>
                <a:cs typeface="Arial"/>
              </a:rPr>
              <a:t>Отруйні змії</a:t>
            </a:r>
            <a:endParaRPr lang="ru-RU" sz="4000"/>
          </a:p>
        </p:txBody>
      </p:sp>
      <p:pic>
        <p:nvPicPr>
          <p:cNvPr id="4" name="Рисунок 4" descr="Изображение выглядит как трава, рептилия, зме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3D1F9880-B0D8-30E6-4D51-9D5779AD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9" b="2693"/>
          <a:stretch/>
        </p:blipFill>
        <p:spPr>
          <a:xfrm>
            <a:off x="8326" y="10"/>
            <a:ext cx="4349817" cy="3360340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6" name="Рисунок 6" descr="Изображение выглядит как рептилия, змея, земл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DB9C534-7AD2-8D8A-C9FF-CA64590E7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" r="-2" b="-2"/>
          <a:stretch/>
        </p:blipFill>
        <p:spPr>
          <a:xfrm>
            <a:off x="7866220" y="10"/>
            <a:ext cx="4325780" cy="342249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2686A76-E8EA-339B-9A33-2662681B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04" y="3651159"/>
            <a:ext cx="5734396" cy="25258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>
                <a:latin typeface="Arial"/>
                <a:cs typeface="Arial"/>
              </a:rPr>
              <a:t>Отруйні змії, що живуть на території України представлені кількома видами гадюк. Найпоширенішими  є три види: гадюка звичайна, гадюка степова та гадюка Нікольського. </a:t>
            </a:r>
            <a:endParaRPr lang="ru-RU" sz="2000"/>
          </a:p>
        </p:txBody>
      </p:sp>
      <p:pic>
        <p:nvPicPr>
          <p:cNvPr id="5" name="Рисунок 5" descr="Изображение выглядит как рептилия, зме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7504603-9EFF-7CD1-D74D-F81349A63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5" r="1458" b="2"/>
          <a:stretch/>
        </p:blipFill>
        <p:spPr>
          <a:xfrm>
            <a:off x="4054416" y="10"/>
            <a:ext cx="4033987" cy="3428860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1411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CFE8E-F1EA-C7E1-50A4-BAE24BED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8" y="1161577"/>
            <a:ext cx="5180245" cy="46943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000" err="1">
                <a:latin typeface="Arial"/>
                <a:cs typeface="Arial"/>
              </a:rPr>
              <a:t>Великі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змії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err="1">
                <a:latin typeface="Arial"/>
                <a:cs typeface="Arial"/>
              </a:rPr>
              <a:t>що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живуть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біля</a:t>
            </a:r>
            <a:r>
              <a:rPr lang="ru-RU" sz="2000" dirty="0">
                <a:latin typeface="Arial"/>
                <a:cs typeface="Arial"/>
              </a:rPr>
              <a:t> води </a:t>
            </a:r>
            <a:r>
              <a:rPr lang="ru-RU" sz="2000" err="1">
                <a:latin typeface="Arial"/>
                <a:cs typeface="Arial"/>
              </a:rPr>
              <a:t>це</a:t>
            </a:r>
            <a:r>
              <a:rPr lang="ru-RU" sz="2000" dirty="0">
                <a:latin typeface="Arial"/>
                <a:cs typeface="Arial"/>
              </a:rPr>
              <a:t> не гадюки, </a:t>
            </a:r>
            <a:r>
              <a:rPr lang="ru-RU" sz="2000" err="1">
                <a:latin typeface="Arial"/>
                <a:cs typeface="Arial"/>
              </a:rPr>
              <a:t>які</a:t>
            </a:r>
            <a:r>
              <a:rPr lang="ru-RU" sz="2000" dirty="0">
                <a:latin typeface="Arial"/>
                <a:cs typeface="Arial"/>
              </a:rPr>
              <a:t> практично не </a:t>
            </a:r>
            <a:r>
              <a:rPr lang="ru-RU" sz="2000" err="1">
                <a:latin typeface="Arial"/>
                <a:cs typeface="Arial"/>
              </a:rPr>
              <a:t>бувають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більше</a:t>
            </a:r>
            <a:r>
              <a:rPr lang="ru-RU" sz="2000" dirty="0">
                <a:latin typeface="Arial"/>
                <a:cs typeface="Arial"/>
              </a:rPr>
              <a:t> 70 см </a:t>
            </a:r>
            <a:r>
              <a:rPr lang="ru-RU" sz="2000" err="1">
                <a:latin typeface="Arial"/>
                <a:cs typeface="Arial"/>
              </a:rPr>
              <a:t>довжиною</a:t>
            </a:r>
            <a:r>
              <a:rPr lang="ru-RU" sz="2000" dirty="0">
                <a:latin typeface="Arial"/>
                <a:cs typeface="Arial"/>
              </a:rPr>
              <a:t>, а один з </a:t>
            </a:r>
            <a:r>
              <a:rPr lang="ru-RU" sz="2000" err="1">
                <a:latin typeface="Arial"/>
                <a:cs typeface="Arial"/>
              </a:rPr>
              <a:t>видів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безпечних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вужів</a:t>
            </a:r>
            <a:r>
              <a:rPr lang="ru-RU" sz="2000" dirty="0">
                <a:latin typeface="Arial"/>
                <a:cs typeface="Arial"/>
              </a:rPr>
              <a:t>. Гадюки </a:t>
            </a:r>
            <a:r>
              <a:rPr lang="ru-RU" sz="2000" err="1">
                <a:latin typeface="Arial"/>
                <a:cs typeface="Arial"/>
              </a:rPr>
              <a:t>ніколи</a:t>
            </a:r>
            <a:r>
              <a:rPr lang="ru-RU" sz="2000" dirty="0">
                <a:latin typeface="Arial"/>
                <a:cs typeface="Arial"/>
              </a:rPr>
              <a:t> не </a:t>
            </a:r>
            <a:r>
              <a:rPr lang="ru-RU" sz="2000" err="1">
                <a:latin typeface="Arial"/>
                <a:cs typeface="Arial"/>
              </a:rPr>
              <a:t>нападають</a:t>
            </a:r>
            <a:r>
              <a:rPr lang="ru-RU" sz="2000" dirty="0">
                <a:latin typeface="Arial"/>
                <a:cs typeface="Arial"/>
              </a:rPr>
              <a:t> на </a:t>
            </a:r>
            <a:r>
              <a:rPr lang="ru-RU" sz="2000" err="1">
                <a:latin typeface="Arial"/>
                <a:cs typeface="Arial"/>
              </a:rPr>
              <a:t>людину</a:t>
            </a:r>
            <a:r>
              <a:rPr lang="ru-RU" sz="2000" dirty="0">
                <a:latin typeface="Arial"/>
                <a:cs typeface="Arial"/>
              </a:rPr>
              <a:t> першими. Укус </a:t>
            </a:r>
            <a:r>
              <a:rPr lang="ru-RU" sz="2000" err="1">
                <a:latin typeface="Arial"/>
                <a:cs typeface="Arial"/>
              </a:rPr>
              <a:t>змії</a:t>
            </a:r>
            <a:r>
              <a:rPr lang="ru-RU" sz="2000" dirty="0">
                <a:latin typeface="Arial"/>
                <a:cs typeface="Arial"/>
              </a:rPr>
              <a:t> — </a:t>
            </a:r>
            <a:r>
              <a:rPr lang="ru-RU" sz="2000" err="1">
                <a:latin typeface="Arial"/>
                <a:cs typeface="Arial"/>
              </a:rPr>
              <a:t>це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вимушена</a:t>
            </a:r>
            <a:r>
              <a:rPr lang="ru-RU" sz="2000" dirty="0">
                <a:latin typeface="Arial"/>
                <a:cs typeface="Arial"/>
              </a:rPr>
              <a:t> і </a:t>
            </a:r>
            <a:r>
              <a:rPr lang="ru-RU" sz="2000" err="1">
                <a:latin typeface="Arial"/>
                <a:cs typeface="Arial"/>
              </a:rPr>
              <a:t>крайня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міра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її</a:t>
            </a:r>
            <a:r>
              <a:rPr lang="ru-RU" sz="2000">
                <a:latin typeface="Arial"/>
                <a:cs typeface="Arial"/>
              </a:rPr>
              <a:t> </a:t>
            </a:r>
            <a:r>
              <a:rPr lang="ru-RU" sz="2000" err="1">
                <a:latin typeface="Arial"/>
                <a:cs typeface="Arial"/>
              </a:rPr>
              <a:t>самозахисту</a:t>
            </a:r>
            <a:r>
              <a:rPr lang="ru-RU" sz="2000">
                <a:latin typeface="Arial"/>
                <a:cs typeface="Arial"/>
              </a:rPr>
              <a:t>.</a:t>
            </a:r>
            <a:endParaRPr lang="ru-RU" sz="20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dirty="0">
                <a:latin typeface="Arial"/>
                <a:cs typeface="Arial"/>
              </a:rPr>
              <a:t>Статистика </a:t>
            </a:r>
            <a:r>
              <a:rPr lang="ru-RU" sz="2000" dirty="0" err="1">
                <a:latin typeface="Arial"/>
                <a:cs typeface="Arial"/>
              </a:rPr>
              <a:t>смертності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від</a:t>
            </a:r>
            <a:r>
              <a:rPr lang="ru-RU" sz="2000" dirty="0">
                <a:latin typeface="Arial"/>
                <a:cs typeface="Arial"/>
              </a:rPr>
              <a:t> укусу </a:t>
            </a:r>
            <a:r>
              <a:rPr lang="ru-RU" sz="2000" dirty="0" err="1">
                <a:latin typeface="Arial"/>
                <a:cs typeface="Arial"/>
              </a:rPr>
              <a:t>зміями</a:t>
            </a:r>
            <a:r>
              <a:rPr lang="ru-RU" sz="2000" dirty="0">
                <a:latin typeface="Arial"/>
                <a:cs typeface="Arial"/>
              </a:rPr>
              <a:t> в </a:t>
            </a:r>
            <a:r>
              <a:rPr lang="ru-RU" sz="2000" dirty="0" err="1">
                <a:latin typeface="Arial"/>
                <a:cs typeface="Arial"/>
              </a:rPr>
              <a:t>Україні</a:t>
            </a:r>
            <a:r>
              <a:rPr lang="ru-RU" sz="2000" dirty="0">
                <a:latin typeface="Arial"/>
                <a:cs typeface="Arial"/>
              </a:rPr>
              <a:t> недоступна.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000" dirty="0">
                <a:latin typeface="Arial"/>
                <a:cs typeface="Arial"/>
              </a:rPr>
              <a:t>За </a:t>
            </a:r>
            <a:r>
              <a:rPr lang="ru-RU" sz="2000" dirty="0" err="1">
                <a:latin typeface="Arial"/>
                <a:cs typeface="Arial"/>
              </a:rPr>
              <a:t>останні</a:t>
            </a:r>
            <a:r>
              <a:rPr lang="ru-RU" sz="2000" dirty="0">
                <a:latin typeface="Arial"/>
                <a:cs typeface="Arial"/>
              </a:rPr>
              <a:t> 10 </a:t>
            </a:r>
            <a:r>
              <a:rPr lang="ru-RU" sz="2000" dirty="0" err="1">
                <a:latin typeface="Arial"/>
                <a:cs typeface="Arial"/>
              </a:rPr>
              <a:t>років</a:t>
            </a:r>
            <a:r>
              <a:rPr lang="ru-RU" sz="2000" dirty="0">
                <a:latin typeface="Arial"/>
                <a:cs typeface="Arial"/>
              </a:rPr>
              <a:t> з </a:t>
            </a:r>
            <a:r>
              <a:rPr lang="ru-RU" sz="2000" dirty="0" err="1">
                <a:latin typeface="Arial"/>
                <a:cs typeface="Arial"/>
              </a:rPr>
              <a:t>відкритих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джерел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було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повідомлення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лише</a:t>
            </a:r>
            <a:r>
              <a:rPr lang="ru-RU" sz="2000" dirty="0">
                <a:latin typeface="Arial"/>
                <a:cs typeface="Arial"/>
              </a:rPr>
              <a:t> про одного </a:t>
            </a:r>
            <a:r>
              <a:rPr lang="ru-RU" sz="2000" dirty="0" err="1">
                <a:latin typeface="Arial"/>
                <a:cs typeface="Arial"/>
              </a:rPr>
              <a:t>загиблого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від</a:t>
            </a:r>
            <a:r>
              <a:rPr lang="ru-RU" sz="2000" dirty="0">
                <a:latin typeface="Arial"/>
                <a:cs typeface="Arial"/>
              </a:rPr>
              <a:t> укусу </a:t>
            </a:r>
            <a:r>
              <a:rPr lang="ru-RU" sz="2000" dirty="0" err="1">
                <a:latin typeface="Arial"/>
                <a:cs typeface="Arial"/>
              </a:rPr>
              <a:t>змії</a:t>
            </a:r>
            <a:r>
              <a:rPr lang="ru-RU" sz="2000" dirty="0">
                <a:latin typeface="Arial"/>
                <a:cs typeface="Arial"/>
              </a:rPr>
              <a:t>. </a:t>
            </a:r>
            <a:r>
              <a:rPr lang="ru-RU" sz="2000" dirty="0" err="1">
                <a:latin typeface="Arial"/>
                <a:cs typeface="Arial"/>
              </a:rPr>
              <a:t>Однак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небезпека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від</a:t>
            </a:r>
            <a:r>
              <a:rPr lang="ru-RU" sz="2000" dirty="0">
                <a:latin typeface="Arial"/>
                <a:cs typeface="Arial"/>
              </a:rPr>
              <a:t> укусу </a:t>
            </a:r>
            <a:r>
              <a:rPr lang="ru-RU" sz="2000" dirty="0" err="1">
                <a:latin typeface="Arial"/>
                <a:cs typeface="Arial"/>
              </a:rPr>
              <a:t>зростає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якщо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постраждалою</a:t>
            </a:r>
            <a:r>
              <a:rPr lang="ru-RU" sz="2000" dirty="0">
                <a:latin typeface="Arial"/>
                <a:cs typeface="Arial"/>
              </a:rPr>
              <a:t> є </a:t>
            </a:r>
            <a:r>
              <a:rPr lang="ru-RU" sz="2000" dirty="0" err="1">
                <a:latin typeface="Arial"/>
                <a:cs typeface="Arial"/>
              </a:rPr>
              <a:t>малолітня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дитина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якщо</a:t>
            </a:r>
            <a:r>
              <a:rPr lang="ru-RU" sz="2000" dirty="0">
                <a:latin typeface="Arial"/>
                <a:cs typeface="Arial"/>
              </a:rPr>
              <a:t> укус приходиться на </a:t>
            </a:r>
            <a:r>
              <a:rPr lang="ru-RU" sz="2000" dirty="0" err="1">
                <a:latin typeface="Arial"/>
                <a:cs typeface="Arial"/>
              </a:rPr>
              <a:t>частину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тіла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наближену</a:t>
            </a:r>
            <a:r>
              <a:rPr lang="ru-RU" sz="2000" dirty="0">
                <a:latin typeface="Arial"/>
                <a:cs typeface="Arial"/>
              </a:rPr>
              <a:t> до </a:t>
            </a:r>
            <a:r>
              <a:rPr lang="ru-RU" sz="2000" dirty="0" err="1">
                <a:latin typeface="Arial"/>
                <a:cs typeface="Arial"/>
              </a:rPr>
              <a:t>голови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якщо</a:t>
            </a:r>
            <a:r>
              <a:rPr lang="ru-RU" sz="2000" dirty="0">
                <a:latin typeface="Arial"/>
                <a:cs typeface="Arial"/>
              </a:rPr>
              <a:t> укус </a:t>
            </a:r>
            <a:r>
              <a:rPr lang="ru-RU" sz="2000" dirty="0" err="1">
                <a:latin typeface="Arial"/>
                <a:cs typeface="Arial"/>
              </a:rPr>
              <a:t>трапився</a:t>
            </a:r>
            <a:r>
              <a:rPr lang="ru-RU" sz="2000" dirty="0">
                <a:latin typeface="Arial"/>
                <a:cs typeface="Arial"/>
              </a:rPr>
              <a:t> весною.</a:t>
            </a:r>
          </a:p>
        </p:txBody>
      </p:sp>
      <p:pic>
        <p:nvPicPr>
          <p:cNvPr id="4" name="Рисунок 4" descr="Изображение выглядит как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5F9757CA-F531-FBC2-03C8-483B17BD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7" r="11711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779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347BE-A0F1-5EA5-47AE-6C98405C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876719"/>
            <a:ext cx="6944103" cy="526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600" dirty="0" err="1">
                <a:latin typeface="Arial"/>
                <a:cs typeface="Arial"/>
              </a:rPr>
              <a:t>Наслідки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dirty="0" err="1">
                <a:latin typeface="Arial"/>
                <a:cs typeface="Arial"/>
              </a:rPr>
              <a:t>різняться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малосимптомного</a:t>
            </a:r>
            <a:r>
              <a:rPr lang="ru-RU" sz="1600" dirty="0">
                <a:latin typeface="Arial"/>
                <a:cs typeface="Arial"/>
              </a:rPr>
              <a:t> до </a:t>
            </a:r>
            <a:r>
              <a:rPr lang="ru-RU" sz="1600" dirty="0" err="1">
                <a:latin typeface="Arial"/>
                <a:cs typeface="Arial"/>
              </a:rPr>
              <a:t>досить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важкого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перебігу</a:t>
            </a:r>
            <a:r>
              <a:rPr lang="ru-RU" sz="1600" dirty="0">
                <a:latin typeface="Arial"/>
                <a:cs typeface="Arial"/>
              </a:rPr>
              <a:t>. </a:t>
            </a:r>
            <a:r>
              <a:rPr lang="ru-RU" sz="1600" dirty="0" err="1">
                <a:latin typeface="Arial"/>
                <a:cs typeface="Arial"/>
              </a:rPr>
              <a:t>Зменшити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ці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наслідки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допоможуть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правильні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ефективні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дії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dirty="0" err="1">
                <a:latin typeface="Arial"/>
                <a:cs typeface="Arial"/>
              </a:rPr>
              <a:t>першої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 dirty="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При </a:t>
            </a:r>
            <a:r>
              <a:rPr lang="ru-RU" sz="1600" dirty="0" err="1">
                <a:latin typeface="Arial"/>
                <a:cs typeface="Arial"/>
              </a:rPr>
              <a:t>виявленні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зміїного</a:t>
            </a:r>
            <a:r>
              <a:rPr lang="ru-RU" sz="1600" dirty="0">
                <a:latin typeface="Arial"/>
                <a:cs typeface="Arial"/>
              </a:rPr>
              <a:t> укусу, </a:t>
            </a:r>
            <a:r>
              <a:rPr lang="ru-RU" sz="1600" dirty="0" err="1">
                <a:latin typeface="Arial"/>
                <a:cs typeface="Arial"/>
              </a:rPr>
              <a:t>типовим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проявом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якого</a:t>
            </a:r>
            <a:r>
              <a:rPr lang="ru-RU" sz="1600" dirty="0">
                <a:latin typeface="Arial"/>
                <a:cs typeface="Arial"/>
              </a:rPr>
              <a:t> є </a:t>
            </a:r>
            <a:r>
              <a:rPr lang="ru-RU" sz="1600" dirty="0" err="1">
                <a:latin typeface="Arial"/>
                <a:cs typeface="Arial"/>
              </a:rPr>
              <a:t>дві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червоні</a:t>
            </a:r>
            <a:r>
              <a:rPr lang="ru-RU" sz="1600" dirty="0">
                <a:latin typeface="Arial"/>
                <a:cs typeface="Arial"/>
              </a:rPr>
              <a:t> ранки </a:t>
            </a:r>
            <a:r>
              <a:rPr lang="ru-RU" sz="1600" dirty="0" err="1">
                <a:latin typeface="Arial"/>
                <a:cs typeface="Arial"/>
              </a:rPr>
              <a:t>ранки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зубів</a:t>
            </a:r>
            <a:r>
              <a:rPr lang="ru-RU" sz="1600" dirty="0">
                <a:latin typeface="Arial"/>
                <a:cs typeface="Arial"/>
              </a:rPr>
              <a:t> на </a:t>
            </a:r>
            <a:r>
              <a:rPr lang="ru-RU" sz="1600" dirty="0" err="1">
                <a:latin typeface="Arial"/>
                <a:cs typeface="Arial"/>
              </a:rPr>
              <a:t>шкірі</a:t>
            </a:r>
            <a:r>
              <a:rPr lang="ru-RU" sz="1600" dirty="0">
                <a:latin typeface="Arial"/>
                <a:cs typeface="Arial"/>
              </a:rPr>
              <a:t>,</a:t>
            </a:r>
            <a:endParaRPr lang="ru-RU" sz="1600" dirty="0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br>
              <a:rPr lang="ru-RU" sz="1600" dirty="0"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>— </a:t>
            </a:r>
            <a:r>
              <a:rPr lang="ru-RU" sz="1600" dirty="0" err="1">
                <a:latin typeface="Arial"/>
                <a:cs typeface="Arial"/>
              </a:rPr>
              <a:t>надайте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постраждалому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горизонтальне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положення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dirty="0" err="1">
                <a:latin typeface="Arial"/>
                <a:cs typeface="Arial"/>
              </a:rPr>
              <a:t>припіднятою</a:t>
            </a:r>
            <a:r>
              <a:rPr lang="ru-RU" sz="1600" dirty="0">
                <a:latin typeface="Arial"/>
                <a:cs typeface="Arial"/>
              </a:rPr>
              <a:t> головою,</a:t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>— максимально </a:t>
            </a:r>
            <a:r>
              <a:rPr lang="ru-RU" sz="1600" dirty="0" err="1">
                <a:latin typeface="Arial"/>
                <a:cs typeface="Arial"/>
              </a:rPr>
              <a:t>обмежте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його</a:t>
            </a:r>
            <a:r>
              <a:rPr lang="ru-RU" sz="1600" dirty="0">
                <a:latin typeface="Arial"/>
                <a:cs typeface="Arial"/>
              </a:rPr>
              <a:t> рухи, особливо </a:t>
            </a:r>
            <a:r>
              <a:rPr lang="ru-RU" sz="1600" dirty="0" err="1">
                <a:latin typeface="Arial"/>
                <a:cs typeface="Arial"/>
              </a:rPr>
              <a:t>ураженою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кінцівкою</a:t>
            </a:r>
            <a:r>
              <a:rPr lang="ru-RU" sz="1600" dirty="0">
                <a:latin typeface="Arial"/>
                <a:cs typeface="Arial"/>
              </a:rPr>
              <a:t>,</a:t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>— </a:t>
            </a:r>
            <a:r>
              <a:rPr lang="ru-RU" sz="1600" dirty="0" err="1">
                <a:latin typeface="Arial"/>
                <a:cs typeface="Arial"/>
              </a:rPr>
              <a:t>зніміть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dirty="0" err="1">
                <a:latin typeface="Arial"/>
                <a:cs typeface="Arial"/>
              </a:rPr>
              <a:t>ураженої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кінцівки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годинники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dirty="0" err="1">
                <a:latin typeface="Arial"/>
                <a:cs typeface="Arial"/>
              </a:rPr>
              <a:t>браслети</a:t>
            </a:r>
            <a:r>
              <a:rPr lang="ru-RU" sz="1600" dirty="0">
                <a:latin typeface="Arial"/>
                <a:cs typeface="Arial"/>
              </a:rPr>
              <a:t>, цепочки та </a:t>
            </a:r>
            <a:r>
              <a:rPr lang="ru-RU" sz="1600" dirty="0" err="1">
                <a:latin typeface="Arial"/>
                <a:cs typeface="Arial"/>
              </a:rPr>
              <a:t>інші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прикраси</a:t>
            </a:r>
            <a:r>
              <a:rPr lang="ru-RU" sz="1600" dirty="0">
                <a:latin typeface="Arial"/>
                <a:cs typeface="Arial"/>
              </a:rPr>
              <a:t>,</a:t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>— </a:t>
            </a:r>
            <a:r>
              <a:rPr lang="ru-RU" sz="1600" dirty="0" err="1">
                <a:latin typeface="Arial"/>
                <a:cs typeface="Arial"/>
              </a:rPr>
              <a:t>ніколи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dirty="0" err="1">
                <a:latin typeface="Arial"/>
                <a:cs typeface="Arial"/>
              </a:rPr>
              <a:t>накладайте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джгут</a:t>
            </a:r>
            <a:r>
              <a:rPr lang="ru-RU" sz="1600" dirty="0">
                <a:latin typeface="Arial"/>
                <a:cs typeface="Arial"/>
              </a:rPr>
              <a:t> з метою </a:t>
            </a:r>
            <a:r>
              <a:rPr lang="ru-RU" sz="1600" dirty="0" err="1">
                <a:latin typeface="Arial"/>
                <a:cs typeface="Arial"/>
              </a:rPr>
              <a:t>запобігання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розповсюдження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по </a:t>
            </a:r>
            <a:r>
              <a:rPr lang="ru-RU" sz="1600" dirty="0" err="1">
                <a:latin typeface="Arial"/>
                <a:cs typeface="Arial"/>
              </a:rPr>
              <a:t>організму</a:t>
            </a:r>
            <a:r>
              <a:rPr lang="ru-RU" sz="1600" dirty="0">
                <a:latin typeface="Arial"/>
                <a:cs typeface="Arial"/>
              </a:rPr>
              <a:t> з </a:t>
            </a:r>
            <a:r>
              <a:rPr lang="ru-RU" sz="1600" dirty="0" err="1">
                <a:latin typeface="Arial"/>
                <a:cs typeface="Arial"/>
              </a:rPr>
              <a:t>кров’ю</a:t>
            </a:r>
            <a:r>
              <a:rPr lang="ru-RU" sz="1600" dirty="0">
                <a:latin typeface="Arial"/>
                <a:cs typeface="Arial"/>
              </a:rPr>
              <a:t>. </a:t>
            </a:r>
            <a:r>
              <a:rPr lang="ru-RU" sz="1600" dirty="0" err="1">
                <a:latin typeface="Arial"/>
                <a:cs typeface="Arial"/>
              </a:rPr>
              <a:t>Ця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маніпуляція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dirty="0" err="1">
                <a:latin typeface="Arial"/>
                <a:cs typeface="Arial"/>
              </a:rPr>
              <a:t>тільки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dirty="0" err="1">
                <a:latin typeface="Arial"/>
                <a:cs typeface="Arial"/>
              </a:rPr>
              <a:t>дає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ефекту</a:t>
            </a:r>
            <a:r>
              <a:rPr lang="ru-RU" sz="1600" dirty="0">
                <a:latin typeface="Arial"/>
                <a:cs typeface="Arial"/>
              </a:rPr>
              <a:t>, але </a:t>
            </a:r>
            <a:r>
              <a:rPr lang="ru-RU" sz="1600" dirty="0" err="1">
                <a:latin typeface="Arial"/>
                <a:cs typeface="Arial"/>
              </a:rPr>
              <a:t>навпаки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ускладнює</a:t>
            </a:r>
            <a:r>
              <a:rPr lang="ru-RU" sz="1600" dirty="0">
                <a:latin typeface="Arial"/>
                <a:cs typeface="Arial"/>
              </a:rPr>
              <a:t> стан хворого. </a:t>
            </a:r>
            <a:r>
              <a:rPr lang="ru-RU" sz="1600" dirty="0" err="1">
                <a:latin typeface="Arial"/>
                <a:cs typeface="Arial"/>
              </a:rPr>
              <a:t>Зміїна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отрута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розповсюджуються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переважно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dirty="0" err="1">
                <a:latin typeface="Arial"/>
                <a:cs typeface="Arial"/>
              </a:rPr>
              <a:t>лімфою</a:t>
            </a:r>
            <a:r>
              <a:rPr lang="ru-RU" sz="1600" dirty="0">
                <a:latin typeface="Arial"/>
                <a:cs typeface="Arial"/>
              </a:rPr>
              <a:t> по </a:t>
            </a:r>
            <a:r>
              <a:rPr lang="ru-RU" sz="1600" dirty="0" err="1">
                <a:latin typeface="Arial"/>
                <a:cs typeface="Arial"/>
              </a:rPr>
              <a:t>лімфатичним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судинам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dirty="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залягають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неглибоко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під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шкірою</a:t>
            </a:r>
            <a:r>
              <a:rPr lang="ru-RU" sz="1600" dirty="0">
                <a:latin typeface="Arial"/>
                <a:cs typeface="Arial"/>
              </a:rPr>
              <a:t> і легко </a:t>
            </a:r>
            <a:r>
              <a:rPr lang="ru-RU" sz="1600" dirty="0" err="1">
                <a:latin typeface="Arial"/>
                <a:cs typeface="Arial"/>
              </a:rPr>
              <a:t>здавлюються</a:t>
            </a:r>
            <a:r>
              <a:rPr lang="ru-RU" sz="1600" dirty="0">
                <a:latin typeface="Arial"/>
                <a:cs typeface="Arial"/>
              </a:rPr>
              <a:t>.  </a:t>
            </a:r>
            <a:r>
              <a:rPr lang="ru-RU" sz="1600" dirty="0" err="1">
                <a:latin typeface="Arial"/>
                <a:cs typeface="Arial"/>
              </a:rPr>
              <a:t>Ефективним</a:t>
            </a:r>
            <a:r>
              <a:rPr lang="ru-RU" sz="1600" dirty="0">
                <a:latin typeface="Arial"/>
                <a:cs typeface="Arial"/>
              </a:rPr>
              <a:t> та </a:t>
            </a:r>
            <a:r>
              <a:rPr lang="ru-RU" sz="1600" dirty="0" err="1">
                <a:latin typeface="Arial"/>
                <a:cs typeface="Arial"/>
              </a:rPr>
              <a:t>безпечним</a:t>
            </a:r>
            <a:r>
              <a:rPr lang="ru-RU" sz="1600" dirty="0">
                <a:latin typeface="Arial"/>
                <a:cs typeface="Arial"/>
              </a:rPr>
              <a:t> способом </a:t>
            </a:r>
            <a:r>
              <a:rPr lang="ru-RU" sz="1600" dirty="0" err="1">
                <a:latin typeface="Arial"/>
                <a:cs typeface="Arial"/>
              </a:rPr>
              <a:t>сповільнити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лімфотік</a:t>
            </a:r>
            <a:r>
              <a:rPr lang="ru-RU" sz="1600" dirty="0">
                <a:latin typeface="Arial"/>
                <a:cs typeface="Arial"/>
              </a:rPr>
              <a:t> та, </a:t>
            </a:r>
            <a:r>
              <a:rPr lang="ru-RU" sz="1600" dirty="0" err="1">
                <a:latin typeface="Arial"/>
                <a:cs typeface="Arial"/>
              </a:rPr>
              <a:t>відповідно</a:t>
            </a:r>
            <a:r>
              <a:rPr lang="ru-RU" sz="1600" dirty="0">
                <a:latin typeface="Arial"/>
                <a:cs typeface="Arial"/>
              </a:rPr>
              <a:t>, </a:t>
            </a:r>
            <a:r>
              <a:rPr lang="ru-RU" sz="1600" dirty="0" err="1">
                <a:latin typeface="Arial"/>
                <a:cs typeface="Arial"/>
              </a:rPr>
              <a:t>розповсюдження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за </a:t>
            </a:r>
            <a:r>
              <a:rPr lang="ru-RU" sz="1600" dirty="0" err="1">
                <a:latin typeface="Arial"/>
                <a:cs typeface="Arial"/>
              </a:rPr>
              <a:t>рекомендацією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Американської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Асоціації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Серця</a:t>
            </a:r>
            <a:r>
              <a:rPr lang="ru-RU" sz="1600" dirty="0">
                <a:latin typeface="Arial"/>
                <a:cs typeface="Arial"/>
              </a:rPr>
              <a:t> є </a:t>
            </a:r>
            <a:r>
              <a:rPr lang="ru-RU" sz="1600" dirty="0" err="1">
                <a:latin typeface="Arial"/>
                <a:cs typeface="Arial"/>
              </a:rPr>
              <a:t>накладення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слаботиснучої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однослойної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іммобілізуючої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dirty="0" err="1">
                <a:latin typeface="Arial"/>
                <a:cs typeface="Arial"/>
              </a:rPr>
              <a:t>пов’язки</a:t>
            </a:r>
            <a:r>
              <a:rPr lang="ru-RU" sz="1600" dirty="0">
                <a:latin typeface="Arial"/>
                <a:cs typeface="Arial"/>
              </a:rPr>
              <a:t> по </a:t>
            </a:r>
            <a:r>
              <a:rPr lang="ru-RU" sz="1600" dirty="0" err="1">
                <a:latin typeface="Arial"/>
                <a:cs typeface="Arial"/>
              </a:rPr>
              <a:t>всій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довжині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укушеної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кінцівки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  <a:p>
            <a:pPr marL="0" indent="0">
              <a:buNone/>
            </a:pPr>
            <a:endParaRPr lang="ru-RU" sz="14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ату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E69925A9-30F6-DE5D-7FDF-4EDB17A43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7" r="9647" b="-1"/>
          <a:stretch/>
        </p:blipFill>
        <p:spPr>
          <a:xfrm>
            <a:off x="7989296" y="1843285"/>
            <a:ext cx="3364502" cy="37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6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DE106D-5BFE-9427-802C-93781A68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773035"/>
            <a:ext cx="10843065" cy="295473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5E07D-BCDF-C619-5227-9669C062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59" y="4018143"/>
            <a:ext cx="10868733" cy="214397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Не плутайте </a:t>
            </a:r>
            <a:r>
              <a:rPr lang="ru-RU" sz="1400" b="1" err="1">
                <a:solidFill>
                  <a:schemeClr val="bg1"/>
                </a:solidFill>
                <a:latin typeface="Arial"/>
                <a:cs typeface="Arial"/>
              </a:rPr>
              <a:t>накладання</a:t>
            </a: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err="1">
                <a:solidFill>
                  <a:schemeClr val="bg1"/>
                </a:solidFill>
                <a:latin typeface="Arial"/>
                <a:cs typeface="Arial"/>
              </a:rPr>
              <a:t>тиснучої</a:t>
            </a: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err="1">
                <a:solidFill>
                  <a:schemeClr val="bg1"/>
                </a:solidFill>
                <a:latin typeface="Arial"/>
                <a:cs typeface="Arial"/>
              </a:rPr>
              <a:t>пов’язки</a:t>
            </a: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 з </a:t>
            </a:r>
            <a:r>
              <a:rPr lang="ru-RU" sz="1400" b="1" err="1">
                <a:solidFill>
                  <a:schemeClr val="bg1"/>
                </a:solidFill>
                <a:latin typeface="Arial"/>
                <a:cs typeface="Arial"/>
              </a:rPr>
              <a:t>накладанням</a:t>
            </a: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err="1">
                <a:solidFill>
                  <a:schemeClr val="bg1"/>
                </a:solidFill>
                <a:latin typeface="Arial"/>
                <a:cs typeface="Arial"/>
              </a:rPr>
              <a:t>джгута</a:t>
            </a:r>
            <a:r>
              <a:rPr lang="ru-RU" sz="14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ru-RU" sz="1400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— Ранку на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місці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укусу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потрібно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обробити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антисептиком і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накласти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стерильну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пов’язку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—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Укушену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кінцівку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по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можливості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максимально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знерухоміти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після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накладання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тиснучої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пов’язки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укушену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ногу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прив’язати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до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здорової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руку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зафіксувати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пов’язкою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через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шию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  <a:endParaRPr lang="ru-RU" sz="1400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По  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мірі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потрапляння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отрути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в кров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з’являються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симптоми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загальної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інтоксикації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організму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головний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біль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відчуття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розбитості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слабкість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зниження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артеріального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тиску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у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важких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випадках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судоми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. Для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зменшення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загальної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інтоксикації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потерпілому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необхідно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давати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багато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пити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Дати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антигістамінні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діазолін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цетиризин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дезлоратадин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),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знеболювальні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та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сечогінні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препарати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ru-RU" sz="1400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Після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проведення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всіх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цих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заходів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негайно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доставити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потерпілого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 до </a:t>
            </a:r>
            <a:r>
              <a:rPr lang="ru-RU" sz="1400" err="1">
                <a:solidFill>
                  <a:schemeClr val="bg1"/>
                </a:solidFill>
                <a:latin typeface="Arial"/>
                <a:cs typeface="Arial"/>
              </a:rPr>
              <a:t>лікарні</a:t>
            </a:r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0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3193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96AFD-D28B-440A-D5EB-9FEBE13E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b="1">
                <a:latin typeface="Arial"/>
                <a:cs typeface="Arial"/>
              </a:rPr>
              <a:t>Не давати алкоголь!</a:t>
            </a:r>
            <a:br>
              <a:rPr lang="ru-RU" sz="2400" b="1">
                <a:latin typeface="Arial"/>
                <a:cs typeface="Arial"/>
              </a:rPr>
            </a:br>
            <a:r>
              <a:rPr lang="ru-RU" sz="2400" b="1">
                <a:latin typeface="Arial"/>
                <a:cs typeface="Arial"/>
              </a:rPr>
              <a:t>Не відсмоктувати отруту!</a:t>
            </a:r>
            <a:endParaRPr lang="ru-RU" sz="24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A25E6A-A9B4-D15D-0AC4-CCCD9B1F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90" y="1669211"/>
            <a:ext cx="3605841" cy="35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DA63B-9A50-C95F-F25F-0A4F8EEA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8" y="318426"/>
            <a:ext cx="3188961" cy="2228074"/>
          </a:xfrm>
        </p:spPr>
        <p:txBody>
          <a:bodyPr>
            <a:normAutofit/>
          </a:bodyPr>
          <a:lstStyle/>
          <a:p>
            <a:r>
              <a:rPr lang="ru-RU" sz="4000" b="1">
                <a:latin typeface="Arial"/>
                <a:cs typeface="Arial"/>
              </a:rPr>
              <a:t>Найбільш дискусійне питання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66355-A670-E212-2194-6305C74E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90" y="2760996"/>
            <a:ext cx="3799425" cy="3675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 err="1">
                <a:latin typeface="Arial"/>
                <a:cs typeface="Arial"/>
              </a:rPr>
              <a:t>Найефективнішим</a:t>
            </a:r>
            <a:r>
              <a:rPr lang="ru-RU" sz="1600" dirty="0">
                <a:latin typeface="Arial"/>
                <a:cs typeface="Arial"/>
              </a:rPr>
              <a:t> методом в </a:t>
            </a:r>
            <a:r>
              <a:rPr lang="ru-RU" sz="1600" err="1">
                <a:latin typeface="Arial"/>
                <a:cs typeface="Arial"/>
              </a:rPr>
              <a:t>польових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умовах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завжди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вважалось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термінове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інтенсивне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 ранки </a:t>
            </a:r>
            <a:r>
              <a:rPr lang="ru-RU" sz="1600" err="1">
                <a:latin typeface="Arial"/>
                <a:cs typeface="Arial"/>
              </a:rPr>
              <a:t>протягом</a:t>
            </a:r>
            <a:r>
              <a:rPr lang="ru-RU" sz="1600" dirty="0">
                <a:latin typeface="Arial"/>
                <a:cs typeface="Arial"/>
              </a:rPr>
              <a:t> 10-15 </a:t>
            </a:r>
            <a:r>
              <a:rPr lang="ru-RU" sz="1600" err="1">
                <a:latin typeface="Arial"/>
                <a:cs typeface="Arial"/>
              </a:rPr>
              <a:t>хвилин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подальшим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ретельним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промиванням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ротової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порожнини</a:t>
            </a:r>
            <a:r>
              <a:rPr lang="ru-RU" sz="1600" dirty="0">
                <a:latin typeface="Arial"/>
                <a:cs typeface="Arial"/>
              </a:rPr>
              <a:t> водою. </a:t>
            </a:r>
            <a:r>
              <a:rPr lang="ru-RU" sz="1600" err="1">
                <a:latin typeface="Arial"/>
                <a:cs typeface="Arial"/>
              </a:rPr>
              <a:t>Сучасні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настанови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першої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err="1">
                <a:latin typeface="Arial"/>
                <a:cs typeface="Arial"/>
              </a:rPr>
              <a:t>містять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рекомендацій</a:t>
            </a:r>
            <a:r>
              <a:rPr lang="ru-RU" sz="1600" dirty="0">
                <a:latin typeface="Arial"/>
                <a:cs typeface="Arial"/>
              </a:rPr>
              <a:t> по </a:t>
            </a:r>
            <a:r>
              <a:rPr lang="ru-RU" sz="1600" err="1">
                <a:latin typeface="Arial"/>
                <a:cs typeface="Arial"/>
              </a:rPr>
              <a:t>відсмоктуванню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 рани. </a:t>
            </a:r>
            <a:r>
              <a:rPr lang="ru-RU" sz="1600" err="1">
                <a:latin typeface="Arial"/>
                <a:cs typeface="Arial"/>
              </a:rPr>
              <a:t>Більше</a:t>
            </a:r>
            <a:r>
              <a:rPr lang="ru-RU" sz="1600" dirty="0">
                <a:latin typeface="Arial"/>
                <a:cs typeface="Arial"/>
              </a:rPr>
              <a:t> того, </a:t>
            </a:r>
            <a:r>
              <a:rPr lang="ru-RU" sz="1600" err="1">
                <a:latin typeface="Arial"/>
                <a:cs typeface="Arial"/>
              </a:rPr>
              <a:t>враховуючи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небезпеку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зараження</a:t>
            </a:r>
            <a:r>
              <a:rPr lang="ru-RU" sz="1600" dirty="0">
                <a:latin typeface="Arial"/>
                <a:cs typeface="Arial"/>
              </a:rPr>
              <a:t> хворобами,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передаються</a:t>
            </a:r>
            <a:r>
              <a:rPr lang="ru-RU" sz="1600" dirty="0">
                <a:latin typeface="Arial"/>
                <a:cs typeface="Arial"/>
              </a:rPr>
              <a:t> через кров, є </a:t>
            </a:r>
            <a:r>
              <a:rPr lang="ru-RU" sz="1600" err="1">
                <a:latin typeface="Arial"/>
                <a:cs typeface="Arial"/>
              </a:rPr>
              <a:t>доцільними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ті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настанови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містять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заборону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безпосереднього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  </a:t>
            </a:r>
            <a:r>
              <a:rPr lang="ru-RU" sz="1600" err="1">
                <a:latin typeface="Arial"/>
                <a:cs typeface="Arial"/>
              </a:rPr>
              <a:t>ротом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 dirty="0"/>
          </a:p>
        </p:txBody>
      </p:sp>
      <p:pic>
        <p:nvPicPr>
          <p:cNvPr id="4" name="Рисунок 4" descr="Изображение выглядит как человек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94E8F65E-4F8C-27D9-79B7-CC770B551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1" r="138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5092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2604E-B1A8-8334-8426-42F99A44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13" y="2660904"/>
            <a:ext cx="5997830" cy="4065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 err="1">
                <a:latin typeface="Arial"/>
                <a:cs typeface="Arial"/>
              </a:rPr>
              <a:t>Настанови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Американської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Асоціації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Серця</a:t>
            </a:r>
            <a:r>
              <a:rPr lang="ru-RU" sz="1600" dirty="0">
                <a:latin typeface="Arial"/>
                <a:cs typeface="Arial"/>
              </a:rPr>
              <a:t> (</a:t>
            </a:r>
            <a:r>
              <a:rPr lang="ru-RU" sz="1600" u="sng" dirty="0">
                <a:latin typeface="Arial"/>
                <a:cs typeface="Arial"/>
              </a:rPr>
              <a:t>АНА</a:t>
            </a:r>
            <a:r>
              <a:rPr lang="ru-RU" sz="1600" dirty="0">
                <a:latin typeface="Arial"/>
                <a:cs typeface="Arial"/>
              </a:rPr>
              <a:t>)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2011 року </a:t>
            </a:r>
            <a:r>
              <a:rPr lang="ru-RU" sz="1600" err="1">
                <a:latin typeface="Arial"/>
                <a:cs typeface="Arial"/>
              </a:rPr>
              <a:t>визнавали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 ранки </a:t>
            </a:r>
            <a:r>
              <a:rPr lang="ru-RU" sz="1600" err="1">
                <a:latin typeface="Arial"/>
                <a:cs typeface="Arial"/>
              </a:rPr>
              <a:t>патогенетично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обгрунтованою</a:t>
            </a:r>
            <a:r>
              <a:rPr lang="ru-RU" sz="1600" dirty="0">
                <a:latin typeface="Arial"/>
                <a:cs typeface="Arial"/>
              </a:rPr>
              <a:t> процедурою. </a:t>
            </a:r>
            <a:r>
              <a:rPr lang="ru-RU" sz="1600" err="1">
                <a:latin typeface="Arial"/>
                <a:cs typeface="Arial"/>
              </a:rPr>
              <a:t>Оскільки</a:t>
            </a:r>
            <a:r>
              <a:rPr lang="ru-RU" sz="1600" dirty="0">
                <a:latin typeface="Arial"/>
                <a:cs typeface="Arial"/>
              </a:rPr>
              <a:t> наводились </a:t>
            </a:r>
            <a:r>
              <a:rPr lang="ru-RU" sz="1600" err="1">
                <a:latin typeface="Arial"/>
                <a:cs typeface="Arial"/>
              </a:rPr>
              <a:t>дані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досліджень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які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показували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можна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видалити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місця</a:t>
            </a:r>
            <a:r>
              <a:rPr lang="ru-RU" sz="1600" dirty="0">
                <a:latin typeface="Arial"/>
                <a:cs typeface="Arial"/>
              </a:rPr>
              <a:t> укусу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30 до 50%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. Для </a:t>
            </a:r>
            <a:r>
              <a:rPr lang="ru-RU" sz="1600" err="1">
                <a:latin typeface="Arial"/>
                <a:cs typeface="Arial"/>
              </a:rPr>
              <a:t>цього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вважалось</a:t>
            </a:r>
            <a:r>
              <a:rPr lang="ru-RU" sz="1600" dirty="0">
                <a:latin typeface="Arial"/>
                <a:cs typeface="Arial"/>
              </a:rPr>
              <a:t> за </a:t>
            </a:r>
            <a:r>
              <a:rPr lang="ru-RU" sz="1600" err="1">
                <a:latin typeface="Arial"/>
                <a:cs typeface="Arial"/>
              </a:rPr>
              <a:t>можливе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використання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спеціальних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пристроїв</a:t>
            </a:r>
            <a:r>
              <a:rPr lang="ru-RU" sz="1600" dirty="0">
                <a:latin typeface="Arial"/>
                <a:cs typeface="Arial"/>
              </a:rPr>
              <a:t>. </a:t>
            </a:r>
            <a:r>
              <a:rPr lang="ru-RU" sz="1600" err="1">
                <a:latin typeface="Arial"/>
                <a:cs typeface="Arial"/>
              </a:rPr>
              <a:t>Міжнародне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керівництво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першої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Міжнародної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федерації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товариств</a:t>
            </a:r>
            <a:r>
              <a:rPr lang="ru-RU" sz="1600" dirty="0">
                <a:latin typeface="Arial"/>
                <a:cs typeface="Arial"/>
              </a:rPr>
              <a:t> Червоного </a:t>
            </a:r>
            <a:r>
              <a:rPr lang="ru-RU" sz="1600" err="1">
                <a:latin typeface="Arial"/>
                <a:cs typeface="Arial"/>
              </a:rPr>
              <a:t>Хреста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2016 року </a:t>
            </a:r>
            <a:r>
              <a:rPr lang="ru-RU" sz="1600" err="1">
                <a:latin typeface="Arial"/>
                <a:cs typeface="Arial"/>
              </a:rPr>
              <a:t>наводять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зовсім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протилежні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цифри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досліджень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які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свідчать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що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можна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видалити</a:t>
            </a:r>
            <a:r>
              <a:rPr lang="ru-RU" sz="1600" dirty="0">
                <a:latin typeface="Arial"/>
                <a:cs typeface="Arial"/>
              </a:rPr>
              <a:t> не </a:t>
            </a:r>
            <a:r>
              <a:rPr lang="ru-RU" sz="1600" err="1">
                <a:latin typeface="Arial"/>
                <a:cs typeface="Arial"/>
              </a:rPr>
              <a:t>більше</a:t>
            </a:r>
            <a:r>
              <a:rPr lang="ru-RU" sz="1600" dirty="0">
                <a:latin typeface="Arial"/>
                <a:cs typeface="Arial"/>
              </a:rPr>
              <a:t> 0.5% </a:t>
            </a:r>
            <a:r>
              <a:rPr lang="ru-RU" sz="1600" err="1">
                <a:latin typeface="Arial"/>
                <a:cs typeface="Arial"/>
              </a:rPr>
              <a:t>зміїної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 рани. На </a:t>
            </a:r>
            <a:r>
              <a:rPr lang="ru-RU" sz="1600" err="1">
                <a:latin typeface="Arial"/>
                <a:cs typeface="Arial"/>
              </a:rPr>
              <a:t>підставі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цих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даних</a:t>
            </a:r>
            <a:r>
              <a:rPr lang="ru-RU" sz="1600" dirty="0">
                <a:latin typeface="Arial"/>
                <a:cs typeface="Arial"/>
              </a:rPr>
              <a:t> та з </a:t>
            </a:r>
            <a:r>
              <a:rPr lang="ru-RU" sz="1600" err="1">
                <a:latin typeface="Arial"/>
                <a:cs typeface="Arial"/>
              </a:rPr>
              <a:t>урахуванням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інших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небезпечних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аспектів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цієї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процедури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настанови</a:t>
            </a:r>
            <a:r>
              <a:rPr lang="ru-RU" sz="1600" dirty="0">
                <a:latin typeface="Arial"/>
                <a:cs typeface="Arial"/>
              </a:rPr>
              <a:t> Червоного </a:t>
            </a:r>
            <a:r>
              <a:rPr lang="ru-RU" sz="1600" err="1">
                <a:latin typeface="Arial"/>
                <a:cs typeface="Arial"/>
              </a:rPr>
              <a:t>Хреста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забороняють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відсмоктування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. </a:t>
            </a:r>
            <a:endParaRPr lang="ru-RU" sz="16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 dirty="0">
                <a:latin typeface="Arial"/>
                <a:cs typeface="Arial"/>
              </a:rPr>
              <a:t>Так само </a:t>
            </a:r>
            <a:r>
              <a:rPr lang="ru-RU" sz="1600" dirty="0" err="1">
                <a:latin typeface="Arial"/>
                <a:cs typeface="Arial"/>
              </a:rPr>
              <a:t>забороняють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цю</a:t>
            </a:r>
            <a:r>
              <a:rPr lang="ru-RU" sz="1600" dirty="0">
                <a:latin typeface="Arial"/>
                <a:cs typeface="Arial"/>
              </a:rPr>
              <a:t> процедуру і </a:t>
            </a:r>
            <a:r>
              <a:rPr lang="ru-RU" sz="1600" dirty="0" err="1">
                <a:latin typeface="Arial"/>
                <a:cs typeface="Arial"/>
              </a:rPr>
              <a:t>керівні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настанови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dirty="0" err="1">
                <a:latin typeface="Arial"/>
                <a:cs typeface="Arial"/>
              </a:rPr>
              <a:t>домедичної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 МОЗ </a:t>
            </a:r>
            <a:r>
              <a:rPr lang="ru-RU" sz="1600" dirty="0" err="1">
                <a:latin typeface="Arial"/>
                <a:cs typeface="Arial"/>
              </a:rPr>
              <a:t>України</a:t>
            </a:r>
            <a:r>
              <a:rPr lang="ru-RU" sz="1600" dirty="0">
                <a:latin typeface="Arial"/>
                <a:cs typeface="Arial"/>
              </a:rPr>
              <a:t>.</a:t>
            </a:r>
            <a:endParaRPr lang="ru-RU" sz="1600">
              <a:cs typeface="Calibri"/>
            </a:endParaRPr>
          </a:p>
        </p:txBody>
      </p:sp>
      <p:pic>
        <p:nvPicPr>
          <p:cNvPr id="5" name="Рисунок 5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7900434F-751C-7541-1C48-1D965111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934" y="1449870"/>
            <a:ext cx="4682591" cy="36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49539-0446-C148-94E9-70B78D21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1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 b="1" err="1">
                <a:solidFill>
                  <a:srgbClr val="FFFFFF"/>
                </a:solidFill>
                <a:latin typeface="Calibri"/>
                <a:cs typeface="Calibri Light"/>
              </a:rPr>
              <a:t>Класифікація</a:t>
            </a:r>
            <a:endParaRPr lang="ru-RU" sz="4100" b="1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A2F6C-03C0-8F3B-D7C9-C2861291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buNone/>
            </a:pPr>
            <a:r>
              <a:rPr lang="ru-RU" sz="2000" b="1" dirty="0">
                <a:ea typeface="+mn-lt"/>
                <a:cs typeface="+mn-lt"/>
              </a:rPr>
              <a:t>За </a:t>
            </a:r>
            <a:r>
              <a:rPr lang="ru-RU" sz="2000" b="1" err="1">
                <a:ea typeface="+mn-lt"/>
                <a:cs typeface="+mn-lt"/>
              </a:rPr>
              <a:t>клінічними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проявами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існують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такі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стадії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отруєння</a:t>
            </a:r>
            <a:r>
              <a:rPr lang="ru-RU" sz="2000" b="1" dirty="0">
                <a:ea typeface="+mn-lt"/>
                <a:cs typeface="+mn-lt"/>
              </a:rPr>
              <a:t>:</a:t>
            </a:r>
            <a:endParaRPr lang="ru-RU" sz="2000" b="1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гостра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хронічна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підгостра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надгостра</a:t>
            </a:r>
            <a:endParaRPr lang="ru-RU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ru-RU" sz="2000" dirty="0">
              <a:cs typeface="Calibri"/>
            </a:endParaRPr>
          </a:p>
          <a:p>
            <a:pPr indent="0">
              <a:buNone/>
            </a:pPr>
            <a:r>
              <a:rPr lang="ru-RU" sz="2000" b="1" dirty="0">
                <a:ea typeface="+mn-lt"/>
                <a:cs typeface="+mn-lt"/>
              </a:rPr>
              <a:t>За </a:t>
            </a:r>
            <a:r>
              <a:rPr lang="ru-RU" sz="2000" b="1" err="1">
                <a:ea typeface="+mn-lt"/>
                <a:cs typeface="+mn-lt"/>
              </a:rPr>
              <a:t>тяжкістю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перебігу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інтоксикація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буває</a:t>
            </a:r>
            <a:r>
              <a:rPr lang="ru-RU" sz="2000" b="1" dirty="0">
                <a:ea typeface="+mn-lt"/>
                <a:cs typeface="+mn-lt"/>
              </a:rPr>
              <a:t>:</a:t>
            </a:r>
            <a:endParaRPr lang="ru-RU" sz="2000" b="1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dirty="0">
                <a:ea typeface="+mn-lt"/>
                <a:cs typeface="+mn-lt"/>
              </a:rPr>
              <a:t>легкою;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середньої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тяжкості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важкої</a:t>
            </a:r>
            <a:r>
              <a:rPr lang="ru-RU" sz="2000" dirty="0">
                <a:ea typeface="+mn-lt"/>
                <a:cs typeface="+mn-lt"/>
              </a:rPr>
              <a:t>;</a:t>
            </a:r>
            <a:endParaRPr lang="ru-RU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2000" err="1">
                <a:ea typeface="+mn-lt"/>
                <a:cs typeface="+mn-lt"/>
              </a:rPr>
              <a:t>вкрай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важкою</a:t>
            </a:r>
            <a:endParaRPr lang="ru-RU" sz="2000" err="1"/>
          </a:p>
          <a:p>
            <a:pPr marL="0" indent="0">
              <a:buNone/>
            </a:pP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79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80D07-1CAC-181B-B693-8D81718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Етіологія</a:t>
            </a:r>
            <a:r>
              <a:rPr lang="ru-RU" dirty="0">
                <a:solidFill>
                  <a:schemeClr val="bg1"/>
                </a:solidFill>
              </a:rPr>
              <a:t> і патогенез</a:t>
            </a:r>
          </a:p>
          <a:p>
            <a:pPr algn="ctr"/>
            <a:endParaRPr lang="ru-RU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2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C5BB4-57EF-22AD-92BF-4C91A0AD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62" y="2094129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Отруєння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розвивається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внаслідок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потрапляння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організм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токсичних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речовин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і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хвороботворних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бактерій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які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по-різному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впливають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на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внутрішні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органи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й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тканини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змінюючи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n-lt"/>
                <a:cs typeface="+mn-lt"/>
              </a:rPr>
              <a:t>їх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endParaRPr lang="ru-RU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endParaRPr lang="ru-RU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70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27BF-5041-8977-17B0-4932AAB2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231753" cy="5540017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ea typeface="+mj-lt"/>
                <a:cs typeface="+mj-lt"/>
              </a:rPr>
              <a:t>Причиною </a:t>
            </a:r>
            <a:r>
              <a:rPr lang="ru-RU" sz="3600" b="1" err="1">
                <a:ea typeface="+mj-lt"/>
                <a:cs typeface="+mj-lt"/>
              </a:rPr>
              <a:t>отруєння</a:t>
            </a:r>
            <a:r>
              <a:rPr lang="ru-RU" sz="3600" b="1" dirty="0">
                <a:ea typeface="+mj-lt"/>
                <a:cs typeface="+mj-lt"/>
              </a:rPr>
              <a:t> </a:t>
            </a:r>
            <a:r>
              <a:rPr lang="ru-RU" sz="3600" b="1" err="1">
                <a:ea typeface="+mj-lt"/>
                <a:cs typeface="+mj-lt"/>
              </a:rPr>
              <a:t>можуть</a:t>
            </a:r>
            <a:r>
              <a:rPr lang="ru-RU" sz="3600" b="1" dirty="0">
                <a:ea typeface="+mj-lt"/>
                <a:cs typeface="+mj-lt"/>
              </a:rPr>
              <a:t> бути:</a:t>
            </a:r>
            <a:endParaRPr lang="ru-RU" b="1" dirty="0">
              <a:ea typeface="+mj-lt"/>
              <a:cs typeface="+mj-l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FACDFD3-A5E4-4DF2-2E71-C3905D6C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4799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29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7DC1F05-E55F-492C-4158-0857053D5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3" r="15217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4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8D583-EEF2-56AF-E26C-0CC407FC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11" y="2415724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b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Симптоматика отруєнь</a:t>
            </a:r>
            <a:r>
              <a:rPr lang="ru-RU" sz="2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 дуже різноманітна і залежить від виду отруйних речовин, дози та  шляху надходження до організму. </a:t>
            </a:r>
            <a:endParaRPr lang="ru-R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FD1A0-5EBD-A7C9-2FAB-91C5C46A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365125"/>
            <a:ext cx="11220089" cy="1311186"/>
          </a:xfrm>
        </p:spPr>
        <p:txBody>
          <a:bodyPr>
            <a:normAutofit/>
          </a:bodyPr>
          <a:lstStyle/>
          <a:p>
            <a:r>
              <a:rPr lang="ru-RU" sz="4200">
                <a:latin typeface="Arial"/>
                <a:cs typeface="Arial"/>
              </a:rPr>
              <a:t> Найчастіше спостерігаються такі симптоми</a:t>
            </a:r>
            <a:endParaRPr lang="ru-RU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9788A-382B-900B-681C-73E5BC3F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1500">
                <a:latin typeface="Arial"/>
                <a:cs typeface="Arial"/>
              </a:rPr>
              <a:t>— різке падіння  температури тіла до 32-34С чи навпаки різке її збільшення до 38-40С;</a:t>
            </a:r>
            <a:br>
              <a:rPr lang="ru-RU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— наявність специфічного неприємного запаху з рота;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нудота та блювота;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зміна кольору шкіри та сечі;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свербіж та сильні болі в різних місцях, в залежності від шляхів потраплянні отрути до організму;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сильний набряк, сип, наявність виразок на шкірі та слизових оболонках на ділянках потрапляння отрути;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судоми та головний біль навіть до втрати свідомості;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порушення дихання та ковтання;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повна або часткова втрата слуху, дзвін у вухах;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повна або часткова втрата зору, виникнення «зірочок» перед очима, втрата здатності розрізнювати кольори;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порушення ходи та координації рухів;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сонливість чи навпаки сильне збудження, розширення зіниць;</a:t>
            </a:r>
            <a:endParaRPr lang="ru-RU" sz="1500"/>
          </a:p>
          <a:p>
            <a:pPr>
              <a:buNone/>
            </a:pPr>
            <a:r>
              <a:rPr lang="ru-RU" sz="1500">
                <a:latin typeface="Arial"/>
                <a:cs typeface="Arial"/>
              </a:rPr>
              <a:t>— відсутність пульсу в кінцівках, зупинка дихання.</a:t>
            </a:r>
            <a:endParaRPr lang="ru-RU" sz="1500"/>
          </a:p>
          <a:p>
            <a:pPr marL="0" indent="0">
              <a:buNone/>
            </a:pPr>
            <a:endParaRPr lang="ru-RU" sz="15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24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D87F8-5CBD-F37F-15CA-40BDC4A9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13" y="640080"/>
            <a:ext cx="11044284" cy="1481328"/>
          </a:xfrm>
        </p:spPr>
        <p:txBody>
          <a:bodyPr anchor="b">
            <a:normAutofit/>
          </a:bodyPr>
          <a:lstStyle/>
          <a:p>
            <a:r>
              <a:rPr lang="ru-RU" sz="2800" b="1" dirty="0">
                <a:latin typeface="Arial"/>
                <a:cs typeface="Arial"/>
              </a:rPr>
              <a:t>Перша </a:t>
            </a:r>
            <a:r>
              <a:rPr lang="ru-RU" sz="2800" b="1" err="1">
                <a:latin typeface="Arial"/>
                <a:cs typeface="Arial"/>
              </a:rPr>
              <a:t>допомога</a:t>
            </a:r>
            <a:r>
              <a:rPr lang="ru-RU" sz="2800" dirty="0">
                <a:latin typeface="Arial"/>
                <a:cs typeface="Arial"/>
              </a:rPr>
              <a:t>, як і все подальше </a:t>
            </a:r>
            <a:r>
              <a:rPr lang="ru-RU" sz="2800" err="1">
                <a:latin typeface="Arial"/>
                <a:cs typeface="Arial"/>
              </a:rPr>
              <a:t>лікування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ru-RU" sz="2800" err="1">
                <a:latin typeface="Arial"/>
                <a:cs typeface="Arial"/>
              </a:rPr>
              <a:t>залежить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ru-RU" sz="2800" err="1">
                <a:latin typeface="Arial"/>
                <a:cs typeface="Arial"/>
              </a:rPr>
              <a:t>від</a:t>
            </a:r>
            <a:r>
              <a:rPr lang="ru-RU" sz="2800" dirty="0">
                <a:latin typeface="Arial"/>
                <a:cs typeface="Arial"/>
              </a:rPr>
              <a:t> виду </a:t>
            </a:r>
            <a:r>
              <a:rPr lang="ru-RU" sz="2800" err="1">
                <a:latin typeface="Arial"/>
                <a:cs typeface="Arial"/>
              </a:rPr>
              <a:t>отрути</a:t>
            </a:r>
            <a:r>
              <a:rPr lang="ru-RU" sz="2800" dirty="0">
                <a:latin typeface="Arial"/>
                <a:cs typeface="Arial"/>
              </a:rPr>
              <a:t>, але </a:t>
            </a:r>
            <a:r>
              <a:rPr lang="ru-RU" sz="2800" err="1">
                <a:latin typeface="Arial"/>
                <a:cs typeface="Arial"/>
              </a:rPr>
              <a:t>існують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ru-RU" sz="2800" err="1">
                <a:latin typeface="Arial"/>
                <a:cs typeface="Arial"/>
              </a:rPr>
              <a:t>певні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ru-RU" sz="2800" err="1">
                <a:latin typeface="Arial"/>
                <a:cs typeface="Arial"/>
              </a:rPr>
              <a:t>загальні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ru-RU" sz="2800" err="1">
                <a:latin typeface="Arial"/>
                <a:cs typeface="Arial"/>
              </a:rPr>
              <a:t>принципи</a:t>
            </a:r>
            <a:r>
              <a:rPr lang="ru-RU" sz="2800" dirty="0">
                <a:latin typeface="Arial"/>
                <a:cs typeface="Arial"/>
              </a:rPr>
              <a:t>:</a:t>
            </a:r>
            <a:endParaRPr lang="ru-RU" sz="2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BCC30-5FBD-67C9-8904-23CB6133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75" y="2574640"/>
            <a:ext cx="4977038" cy="4353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— </a:t>
            </a:r>
            <a:r>
              <a:rPr lang="ru-RU" sz="1600" err="1">
                <a:latin typeface="Arial"/>
                <a:cs typeface="Arial"/>
              </a:rPr>
              <a:t>допомога</a:t>
            </a:r>
            <a:r>
              <a:rPr lang="ru-RU" sz="1600" dirty="0">
                <a:latin typeface="Arial"/>
                <a:cs typeface="Arial"/>
              </a:rPr>
              <a:t> повинна бути </a:t>
            </a:r>
            <a:r>
              <a:rPr lang="ru-RU" sz="1600" err="1">
                <a:latin typeface="Arial"/>
                <a:cs typeface="Arial"/>
              </a:rPr>
              <a:t>надана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якомога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скоріше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від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цього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залежить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подальший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розвиток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хвороби</a:t>
            </a:r>
            <a:r>
              <a:rPr lang="ru-RU" sz="1600" dirty="0">
                <a:latin typeface="Arial"/>
                <a:cs typeface="Arial"/>
              </a:rPr>
              <a:t> та часто </a:t>
            </a:r>
            <a:r>
              <a:rPr lang="ru-RU" sz="1600" err="1">
                <a:latin typeface="Arial"/>
                <a:cs typeface="Arial"/>
              </a:rPr>
              <a:t>саме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життя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постраждалого</a:t>
            </a:r>
            <a:r>
              <a:rPr lang="ru-RU" sz="1600" dirty="0">
                <a:latin typeface="Arial"/>
                <a:cs typeface="Arial"/>
              </a:rPr>
              <a:t>;</a:t>
            </a:r>
            <a:endParaRPr lang="ru-RU" sz="1600" dirty="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— при  </a:t>
            </a:r>
            <a:r>
              <a:rPr lang="ru-RU" sz="1600" err="1">
                <a:latin typeface="Arial"/>
                <a:cs typeface="Arial"/>
              </a:rPr>
              <a:t>гострому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отруєнні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негайно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викликати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швидку</a:t>
            </a:r>
            <a:r>
              <a:rPr lang="ru-RU" sz="1600" dirty="0">
                <a:latin typeface="Arial"/>
                <a:cs typeface="Arial"/>
              </a:rPr>
              <a:t>, </a:t>
            </a:r>
            <a:r>
              <a:rPr lang="ru-RU" sz="1600" err="1">
                <a:latin typeface="Arial"/>
                <a:cs typeface="Arial"/>
              </a:rPr>
              <a:t>зателефонувавши</a:t>
            </a:r>
            <a:r>
              <a:rPr lang="ru-RU" sz="1600" dirty="0">
                <a:latin typeface="Arial"/>
                <a:cs typeface="Arial"/>
              </a:rPr>
              <a:t> 1-0-3, </a:t>
            </a:r>
            <a:r>
              <a:rPr lang="ru-RU" sz="1600" err="1">
                <a:latin typeface="Arial"/>
                <a:cs typeface="Arial"/>
              </a:rPr>
              <a:t>або</a:t>
            </a:r>
            <a:r>
              <a:rPr lang="ru-RU" sz="1600" dirty="0">
                <a:latin typeface="Arial"/>
                <a:cs typeface="Arial"/>
              </a:rPr>
              <a:t> </a:t>
            </a:r>
            <a:r>
              <a:rPr lang="ru-RU" sz="1600" err="1">
                <a:latin typeface="Arial"/>
                <a:cs typeface="Arial"/>
              </a:rPr>
              <a:t>після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надання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першої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допомоги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постраждалого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необхідно</a:t>
            </a:r>
            <a:r>
              <a:rPr lang="ru-RU" sz="1600" dirty="0">
                <a:latin typeface="Arial"/>
                <a:cs typeface="Arial"/>
              </a:rPr>
              <a:t>  </a:t>
            </a:r>
            <a:r>
              <a:rPr lang="ru-RU" sz="1600" err="1">
                <a:latin typeface="Arial"/>
                <a:cs typeface="Arial"/>
              </a:rPr>
              <a:t>негайно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доставити</a:t>
            </a:r>
            <a:r>
              <a:rPr lang="ru-RU" sz="1600" dirty="0">
                <a:latin typeface="Arial"/>
                <a:cs typeface="Arial"/>
              </a:rPr>
              <a:t>  до </a:t>
            </a:r>
            <a:r>
              <a:rPr lang="ru-RU" sz="1600" err="1">
                <a:latin typeface="Arial"/>
                <a:cs typeface="Arial"/>
              </a:rPr>
              <a:t>найближчого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медичного</a:t>
            </a:r>
            <a:r>
              <a:rPr lang="ru-RU" sz="1600" dirty="0">
                <a:latin typeface="Arial"/>
                <a:cs typeface="Arial"/>
              </a:rPr>
              <a:t>  закладу;</a:t>
            </a:r>
            <a:endParaRPr lang="ru-RU" sz="1600" dirty="0">
              <a:cs typeface="Calibri"/>
            </a:endParaRPr>
          </a:p>
          <a:p>
            <a:pPr>
              <a:buNone/>
            </a:pPr>
            <a:r>
              <a:rPr lang="ru-RU" sz="1600" dirty="0">
                <a:latin typeface="Arial"/>
                <a:cs typeface="Arial"/>
              </a:rPr>
              <a:t>— </a:t>
            </a:r>
            <a:r>
              <a:rPr lang="ru-RU" sz="1600" err="1">
                <a:latin typeface="Arial"/>
                <a:cs typeface="Arial"/>
              </a:rPr>
              <a:t>допомога</a:t>
            </a:r>
            <a:r>
              <a:rPr lang="ru-RU" sz="1600" dirty="0">
                <a:latin typeface="Arial"/>
                <a:cs typeface="Arial"/>
              </a:rPr>
              <a:t> повинна бути </a:t>
            </a:r>
            <a:r>
              <a:rPr lang="ru-RU" sz="1600" err="1">
                <a:latin typeface="Arial"/>
                <a:cs typeface="Arial"/>
              </a:rPr>
              <a:t>спрямована</a:t>
            </a:r>
            <a:r>
              <a:rPr lang="ru-RU" sz="1600" dirty="0">
                <a:latin typeface="Arial"/>
                <a:cs typeface="Arial"/>
              </a:rPr>
              <a:t> на </a:t>
            </a:r>
            <a:r>
              <a:rPr lang="ru-RU" sz="1600" err="1">
                <a:latin typeface="Arial"/>
                <a:cs typeface="Arial"/>
              </a:rPr>
              <a:t>визначення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отруйної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речовини</a:t>
            </a:r>
            <a:r>
              <a:rPr lang="ru-RU" sz="1600" dirty="0">
                <a:latin typeface="Arial"/>
                <a:cs typeface="Arial"/>
              </a:rPr>
              <a:t>; </a:t>
            </a:r>
            <a:r>
              <a:rPr lang="ru-RU" sz="1600" err="1">
                <a:latin typeface="Arial"/>
                <a:cs typeface="Arial"/>
              </a:rPr>
              <a:t>негайне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виведення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 </a:t>
            </a:r>
            <a:r>
              <a:rPr lang="ru-RU" sz="1600" err="1">
                <a:latin typeface="Arial"/>
                <a:cs typeface="Arial"/>
              </a:rPr>
              <a:t>організму</a:t>
            </a:r>
            <a:r>
              <a:rPr lang="ru-RU" sz="1600" dirty="0">
                <a:latin typeface="Arial"/>
                <a:cs typeface="Arial"/>
              </a:rPr>
              <a:t> (</a:t>
            </a:r>
            <a:r>
              <a:rPr lang="ru-RU" sz="1600" err="1">
                <a:latin typeface="Arial"/>
                <a:cs typeface="Arial"/>
              </a:rPr>
              <a:t>протягом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першої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години</a:t>
            </a:r>
            <a:r>
              <a:rPr lang="ru-RU" sz="1600" dirty="0">
                <a:latin typeface="Arial"/>
                <a:cs typeface="Arial"/>
              </a:rPr>
              <a:t>); </a:t>
            </a:r>
            <a:r>
              <a:rPr lang="ru-RU" sz="1600" err="1">
                <a:latin typeface="Arial"/>
                <a:cs typeface="Arial"/>
              </a:rPr>
              <a:t>знешкодження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отрути</a:t>
            </a:r>
            <a:r>
              <a:rPr lang="ru-RU" sz="1600" dirty="0">
                <a:latin typeface="Arial"/>
                <a:cs typeface="Arial"/>
              </a:rPr>
              <a:t> за </a:t>
            </a:r>
            <a:r>
              <a:rPr lang="ru-RU" sz="1600" err="1">
                <a:latin typeface="Arial"/>
                <a:cs typeface="Arial"/>
              </a:rPr>
              <a:t>допомогою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сорбентів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чи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протиотрут</a:t>
            </a:r>
            <a:r>
              <a:rPr lang="ru-RU" sz="1600" dirty="0">
                <a:latin typeface="Arial"/>
                <a:cs typeface="Arial"/>
              </a:rPr>
              <a:t>;  </a:t>
            </a:r>
            <a:r>
              <a:rPr lang="ru-RU" sz="1600" err="1">
                <a:latin typeface="Arial"/>
                <a:cs typeface="Arial"/>
              </a:rPr>
              <a:t>підтримання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основних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життєвих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функцій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організму</a:t>
            </a:r>
            <a:r>
              <a:rPr lang="ru-RU" sz="1600" dirty="0">
                <a:latin typeface="Arial"/>
                <a:cs typeface="Arial"/>
              </a:rPr>
              <a:t> (</a:t>
            </a:r>
            <a:r>
              <a:rPr lang="ru-RU" sz="1600" err="1">
                <a:latin typeface="Arial"/>
                <a:cs typeface="Arial"/>
              </a:rPr>
              <a:t>симптоматичне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err="1">
                <a:latin typeface="Arial"/>
                <a:cs typeface="Arial"/>
              </a:rPr>
              <a:t>лікування</a:t>
            </a:r>
            <a:r>
              <a:rPr lang="ru-RU" sz="1600" dirty="0">
                <a:latin typeface="Arial"/>
                <a:cs typeface="Arial"/>
              </a:rPr>
              <a:t>).</a:t>
            </a:r>
            <a:endParaRPr lang="ru-RU" sz="1600" dirty="0">
              <a:cs typeface="Calibri"/>
            </a:endParaRPr>
          </a:p>
          <a:p>
            <a:pPr>
              <a:buNone/>
            </a:pPr>
            <a:endParaRPr lang="ru-RU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sz="120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DABECF8-72A9-5968-6CA8-6D8A5225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500" y="3268816"/>
            <a:ext cx="5732138" cy="21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6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Перша домедична допомога при отруєннях та укусах</vt:lpstr>
      <vt:lpstr>Презентация PowerPoint</vt:lpstr>
      <vt:lpstr>Класифікація</vt:lpstr>
      <vt:lpstr>Класифікація</vt:lpstr>
      <vt:lpstr>Етіологія і патогенез </vt:lpstr>
      <vt:lpstr>Причиною отруєння можуть бути:</vt:lpstr>
      <vt:lpstr>Презентация PowerPoint</vt:lpstr>
      <vt:lpstr> Найчастіше спостерігаються такі симптоми</vt:lpstr>
      <vt:lpstr>Перша допомога, як і все подальше лікування залежить від виду отрути, але існують певні загальні принципи: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Укуси комах, кліщів, павуків, змій</vt:lpstr>
      <vt:lpstr>Комарі</vt:lpstr>
      <vt:lpstr>Мошка</vt:lpstr>
      <vt:lpstr>Ґедзь</vt:lpstr>
      <vt:lpstr>Бджоли, оси, джмелі і шершні.</vt:lpstr>
      <vt:lpstr>Допомога при укусі </vt:lpstr>
      <vt:lpstr>Презентация PowerPoint</vt:lpstr>
      <vt:lpstr>Презентация PowerPoint</vt:lpstr>
      <vt:lpstr>Кліщі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Каракурт</vt:lpstr>
      <vt:lpstr>Презентация PowerPoint</vt:lpstr>
      <vt:lpstr>Презентация PowerPoint</vt:lpstr>
      <vt:lpstr>Презентация PowerPoint</vt:lpstr>
      <vt:lpstr>Отруйні змії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 дискусійне питання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426</cp:revision>
  <dcterms:created xsi:type="dcterms:W3CDTF">2023-05-11T19:53:50Z</dcterms:created>
  <dcterms:modified xsi:type="dcterms:W3CDTF">2023-05-11T21:29:58Z</dcterms:modified>
</cp:coreProperties>
</file>